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21.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2"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 id="280" r:id="rId29"/>
    <p:sldId id="281" r:id="rId30"/>
    <p:sldId id="282" r:id="rId31"/>
    <p:sldId id="283" r:id="rId32"/>
    <p:sldId id="284" r:id="rId33"/>
    <p:sldId id="285" r:id="rId34"/>
    <p:sldId id="286" r:id="rId35"/>
    <p:sldId id="287" r:id="rId36"/>
    <p:sldId id="288" r:id="rId37"/>
    <p:sldId id="289" r:id="rId38"/>
    <p:sldId id="290" r:id="rId39"/>
    <p:sldId id="291" r:id="rId40"/>
    <p:sldId id="292" r:id="rId41"/>
    <p:sldId id="293" r:id="rId42"/>
    <p:sldId id="294" r:id="rId43"/>
    <p:sldId id="295" r:id="rId44"/>
    <p:sldId id="296" r:id="rId45"/>
  </p:sldIdLst>
  <p:sldSz cy="5143500" cx="9144000"/>
  <p:notesSz cx="6858000" cy="9144000"/>
  <p:embeddedFontLst>
    <p:embeddedFont>
      <p:font typeface="Livvic"/>
      <p:regular r:id="rId46"/>
      <p:bold r:id="rId47"/>
      <p:italic r:id="rId48"/>
      <p:boldItalic r:id="rId49"/>
    </p:embeddedFont>
    <p:embeddedFont>
      <p:font typeface="Merriweather"/>
      <p:regular r:id="rId50"/>
      <p:bold r:id="rId51"/>
      <p:italic r:id="rId52"/>
      <p:boldItalic r:id="rId5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slide" Target="slides/slide36.xml"/><Relationship Id="rId42" Type="http://schemas.openxmlformats.org/officeDocument/2006/relationships/slide" Target="slides/slide38.xml"/><Relationship Id="rId41" Type="http://schemas.openxmlformats.org/officeDocument/2006/relationships/slide" Target="slides/slide37.xml"/><Relationship Id="rId44" Type="http://schemas.openxmlformats.org/officeDocument/2006/relationships/slide" Target="slides/slide40.xml"/><Relationship Id="rId43" Type="http://schemas.openxmlformats.org/officeDocument/2006/relationships/slide" Target="slides/slide39.xml"/><Relationship Id="rId46" Type="http://schemas.openxmlformats.org/officeDocument/2006/relationships/font" Target="fonts/Livvic-regular.fntdata"/><Relationship Id="rId45" Type="http://schemas.openxmlformats.org/officeDocument/2006/relationships/slide" Target="slides/slide41.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48" Type="http://schemas.openxmlformats.org/officeDocument/2006/relationships/font" Target="fonts/Livvic-italic.fntdata"/><Relationship Id="rId47" Type="http://schemas.openxmlformats.org/officeDocument/2006/relationships/font" Target="fonts/Livvic-bold.fntdata"/><Relationship Id="rId49" Type="http://schemas.openxmlformats.org/officeDocument/2006/relationships/font" Target="fonts/Livvic-boldItalic.fntdata"/><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slide" Target="slides/slide27.xml"/><Relationship Id="rId30" Type="http://schemas.openxmlformats.org/officeDocument/2006/relationships/slide" Target="slides/slide26.xml"/><Relationship Id="rId33" Type="http://schemas.openxmlformats.org/officeDocument/2006/relationships/slide" Target="slides/slide29.xml"/><Relationship Id="rId32" Type="http://schemas.openxmlformats.org/officeDocument/2006/relationships/slide" Target="slides/slide28.xml"/><Relationship Id="rId35" Type="http://schemas.openxmlformats.org/officeDocument/2006/relationships/slide" Target="slides/slide31.xml"/><Relationship Id="rId34" Type="http://schemas.openxmlformats.org/officeDocument/2006/relationships/slide" Target="slides/slide30.xml"/><Relationship Id="rId37" Type="http://schemas.openxmlformats.org/officeDocument/2006/relationships/slide" Target="slides/slide33.xml"/><Relationship Id="rId36" Type="http://schemas.openxmlformats.org/officeDocument/2006/relationships/slide" Target="slides/slide32.xml"/><Relationship Id="rId39" Type="http://schemas.openxmlformats.org/officeDocument/2006/relationships/slide" Target="slides/slide35.xml"/><Relationship Id="rId38" Type="http://schemas.openxmlformats.org/officeDocument/2006/relationships/slide" Target="slides/slide34.xml"/><Relationship Id="rId20" Type="http://schemas.openxmlformats.org/officeDocument/2006/relationships/slide" Target="slides/slide16.xml"/><Relationship Id="rId22" Type="http://schemas.openxmlformats.org/officeDocument/2006/relationships/slide" Target="slides/slide18.xml"/><Relationship Id="rId21" Type="http://schemas.openxmlformats.org/officeDocument/2006/relationships/slide" Target="slides/slide17.xml"/><Relationship Id="rId24" Type="http://schemas.openxmlformats.org/officeDocument/2006/relationships/slide" Target="slides/slide20.xml"/><Relationship Id="rId23" Type="http://schemas.openxmlformats.org/officeDocument/2006/relationships/slide" Target="slides/slide19.xml"/><Relationship Id="rId26" Type="http://schemas.openxmlformats.org/officeDocument/2006/relationships/slide" Target="slides/slide22.xml"/><Relationship Id="rId25" Type="http://schemas.openxmlformats.org/officeDocument/2006/relationships/slide" Target="slides/slide21.xml"/><Relationship Id="rId28" Type="http://schemas.openxmlformats.org/officeDocument/2006/relationships/slide" Target="slides/slide24.xml"/><Relationship Id="rId27" Type="http://schemas.openxmlformats.org/officeDocument/2006/relationships/slide" Target="slides/slide23.xml"/><Relationship Id="rId29" Type="http://schemas.openxmlformats.org/officeDocument/2006/relationships/slide" Target="slides/slide25.xml"/><Relationship Id="rId51" Type="http://schemas.openxmlformats.org/officeDocument/2006/relationships/font" Target="fonts/Merriweather-bold.fntdata"/><Relationship Id="rId50" Type="http://schemas.openxmlformats.org/officeDocument/2006/relationships/font" Target="fonts/Merriweather-regular.fntdata"/><Relationship Id="rId53" Type="http://schemas.openxmlformats.org/officeDocument/2006/relationships/font" Target="fonts/Merriweather-boldItalic.fntdata"/><Relationship Id="rId52" Type="http://schemas.openxmlformats.org/officeDocument/2006/relationships/font" Target="fonts/Merriweather-italic.fntdata"/><Relationship Id="rId11" Type="http://schemas.openxmlformats.org/officeDocument/2006/relationships/slide" Target="slides/slide7.xml"/><Relationship Id="rId10" Type="http://schemas.openxmlformats.org/officeDocument/2006/relationships/slide" Target="slides/slide6.xml"/><Relationship Id="rId13" Type="http://schemas.openxmlformats.org/officeDocument/2006/relationships/slide" Target="slides/slide9.xml"/><Relationship Id="rId12" Type="http://schemas.openxmlformats.org/officeDocument/2006/relationships/slide" Target="slides/slide8.xml"/><Relationship Id="rId15" Type="http://schemas.openxmlformats.org/officeDocument/2006/relationships/slide" Target="slides/slide11.xml"/><Relationship Id="rId14" Type="http://schemas.openxmlformats.org/officeDocument/2006/relationships/slide" Target="slides/slide10.xml"/><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 name="Shape 116"/>
        <p:cNvGrpSpPr/>
        <p:nvPr/>
      </p:nvGrpSpPr>
      <p:grpSpPr>
        <a:xfrm>
          <a:off x="0" y="0"/>
          <a:ext cx="0" cy="0"/>
          <a:chOff x="0" y="0"/>
          <a:chExt cx="0" cy="0"/>
        </a:xfrm>
      </p:grpSpPr>
      <p:sp>
        <p:nvSpPr>
          <p:cNvPr id="117" name="Google Shape;117;gb1723facdc_0_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 name="Google Shape;118;gb1723facdc_0_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5" name="Shape 765"/>
        <p:cNvGrpSpPr/>
        <p:nvPr/>
      </p:nvGrpSpPr>
      <p:grpSpPr>
        <a:xfrm>
          <a:off x="0" y="0"/>
          <a:ext cx="0" cy="0"/>
          <a:chOff x="0" y="0"/>
          <a:chExt cx="0" cy="0"/>
        </a:xfrm>
      </p:grpSpPr>
      <p:sp>
        <p:nvSpPr>
          <p:cNvPr id="766" name="Google Shape;766;g243078f55cd_0_82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67" name="Google Shape;767;g243078f55cd_0_82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6" name="Shape 776"/>
        <p:cNvGrpSpPr/>
        <p:nvPr/>
      </p:nvGrpSpPr>
      <p:grpSpPr>
        <a:xfrm>
          <a:off x="0" y="0"/>
          <a:ext cx="0" cy="0"/>
          <a:chOff x="0" y="0"/>
          <a:chExt cx="0" cy="0"/>
        </a:xfrm>
      </p:grpSpPr>
      <p:sp>
        <p:nvSpPr>
          <p:cNvPr id="777" name="Google Shape;777;g243078f55cd_0_8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8" name="Google Shape;778;g243078f55cd_0_8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5" name="Shape 785"/>
        <p:cNvGrpSpPr/>
        <p:nvPr/>
      </p:nvGrpSpPr>
      <p:grpSpPr>
        <a:xfrm>
          <a:off x="0" y="0"/>
          <a:ext cx="0" cy="0"/>
          <a:chOff x="0" y="0"/>
          <a:chExt cx="0" cy="0"/>
        </a:xfrm>
      </p:grpSpPr>
      <p:sp>
        <p:nvSpPr>
          <p:cNvPr id="786" name="Google Shape;786;g243078f55cd_0_83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7" name="Google Shape;787;g243078f55cd_0_8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33 </a:t>
            </a:r>
            <a:r>
              <a:rPr lang="en"/>
              <a:t>Gelbart, </a:t>
            </a:r>
            <a:r>
              <a:rPr i="1" lang="en"/>
              <a:t>Minerva’s French Sisters: Women of Science in Enlightenment France</a:t>
            </a:r>
            <a:r>
              <a:rPr lang="en"/>
              <a:t>, 169</a:t>
            </a:r>
            <a:endParaRPr/>
          </a:p>
          <a:p>
            <a:pPr indent="0" lvl="0" marL="0" rtl="0" algn="l">
              <a:spcBef>
                <a:spcPts val="0"/>
              </a:spcBef>
              <a:spcAft>
                <a:spcPts val="0"/>
              </a:spcAft>
              <a:buNone/>
            </a:pPr>
            <a:r>
              <a:rPr baseline="30000" lang="en"/>
              <a:t>34</a:t>
            </a:r>
            <a:r>
              <a:rPr lang="en"/>
              <a:t> Ibid, 169 </a:t>
            </a:r>
            <a:endParaRPr/>
          </a:p>
          <a:p>
            <a:pPr indent="0" lvl="0" marL="0" rtl="0" algn="l">
              <a:spcBef>
                <a:spcPts val="0"/>
              </a:spcBef>
              <a:spcAft>
                <a:spcPts val="0"/>
              </a:spcAft>
              <a:buNone/>
            </a:pPr>
            <a:r>
              <a:rPr baseline="30000" lang="en"/>
              <a:t>35 </a:t>
            </a:r>
            <a:r>
              <a:rPr lang="en"/>
              <a:t>Ibid, 167 </a:t>
            </a:r>
            <a:endParaRPr baseline="30000"/>
          </a:p>
          <a:p>
            <a:pPr indent="0" lvl="0" marL="0" rtl="0" algn="l">
              <a:spcBef>
                <a:spcPts val="0"/>
              </a:spcBef>
              <a:spcAft>
                <a:spcPts val="0"/>
              </a:spcAft>
              <a:buNone/>
            </a:pPr>
            <a:r>
              <a:rPr baseline="30000" lang="en"/>
              <a:t>36 </a:t>
            </a:r>
            <a:r>
              <a:rPr lang="en"/>
              <a:t>Ibid, 167 </a:t>
            </a:r>
            <a:endParaRPr baseline="30000"/>
          </a:p>
          <a:p>
            <a:pPr indent="0" lvl="0" marL="0" rtl="0" algn="l">
              <a:spcBef>
                <a:spcPts val="0"/>
              </a:spcBef>
              <a:spcAft>
                <a:spcPts val="0"/>
              </a:spcAft>
              <a:buNone/>
            </a:pPr>
            <a:r>
              <a:rPr baseline="30000" lang="en"/>
              <a:t>37 </a:t>
            </a:r>
            <a:r>
              <a:rPr lang="en"/>
              <a:t>Ibid, 167 </a:t>
            </a:r>
            <a:endParaRPr baseline="30000"/>
          </a:p>
          <a:p>
            <a:pPr indent="0" lvl="0" marL="0" rtl="0" algn="l">
              <a:spcBef>
                <a:spcPts val="0"/>
              </a:spcBef>
              <a:spcAft>
                <a:spcPts val="0"/>
              </a:spcAft>
              <a:buNone/>
            </a:pPr>
            <a:r>
              <a:rPr baseline="30000" lang="en"/>
              <a:t>38 </a:t>
            </a:r>
            <a:r>
              <a:rPr lang="en"/>
              <a:t>Ibid, 169 </a:t>
            </a:r>
            <a:endParaRPr baseline="30000"/>
          </a:p>
          <a:p>
            <a:pPr indent="0" lvl="0" marL="0" rtl="0" algn="l">
              <a:spcBef>
                <a:spcPts val="0"/>
              </a:spcBef>
              <a:spcAft>
                <a:spcPts val="0"/>
              </a:spcAft>
              <a:buNone/>
            </a:pPr>
            <a:r>
              <a:rPr baseline="30000" lang="en"/>
              <a:t>39 </a:t>
            </a:r>
            <a:r>
              <a:rPr lang="en"/>
              <a:t>Ibid, 176</a:t>
            </a:r>
            <a:endParaRPr baseline="30000"/>
          </a:p>
          <a:p>
            <a:pPr indent="0" lvl="0" marL="0" rtl="0" algn="l">
              <a:spcBef>
                <a:spcPts val="0"/>
              </a:spcBef>
              <a:spcAft>
                <a:spcPts val="0"/>
              </a:spcAft>
              <a:buNone/>
            </a:pPr>
            <a:r>
              <a:rPr baseline="30000" lang="en"/>
              <a:t>40 </a:t>
            </a:r>
            <a:r>
              <a:rPr lang="en"/>
              <a:t>Ibid, 166</a:t>
            </a:r>
            <a:endParaRPr baseline="30000"/>
          </a:p>
          <a:p>
            <a:pPr indent="0" lvl="0" marL="0" rtl="0" algn="l">
              <a:spcBef>
                <a:spcPts val="0"/>
              </a:spcBef>
              <a:spcAft>
                <a:spcPts val="0"/>
              </a:spcAft>
              <a:buNone/>
            </a:pPr>
            <a:r>
              <a:rPr baseline="30000" lang="en"/>
              <a:t>41 </a:t>
            </a:r>
            <a:r>
              <a:rPr lang="en"/>
              <a:t>Ibid, 169 </a:t>
            </a:r>
            <a:endParaRPr baseline="30000"/>
          </a:p>
          <a:p>
            <a:pPr indent="0" lvl="0" marL="0" rtl="0" algn="l">
              <a:spcBef>
                <a:spcPts val="0"/>
              </a:spcBef>
              <a:spcAft>
                <a:spcPts val="0"/>
              </a:spcAft>
              <a:buNone/>
            </a:pPr>
            <a:r>
              <a:rPr baseline="30000" lang="en"/>
              <a:t>42 </a:t>
            </a:r>
            <a:r>
              <a:rPr lang="en"/>
              <a:t>Ibid, 179</a:t>
            </a:r>
            <a:endParaRPr baseline="30000"/>
          </a:p>
          <a:p>
            <a:pPr indent="0" lvl="0" marL="0" rtl="0" algn="l">
              <a:spcBef>
                <a:spcPts val="0"/>
              </a:spcBef>
              <a:spcAft>
                <a:spcPts val="0"/>
              </a:spcAft>
              <a:buNone/>
            </a:pPr>
            <a:r>
              <a:rPr baseline="30000" lang="en"/>
              <a:t>43 </a:t>
            </a:r>
            <a:r>
              <a:rPr lang="en"/>
              <a:t>Ibid, 179</a:t>
            </a:r>
            <a:endParaRPr baseline="30000"/>
          </a:p>
          <a:p>
            <a:pPr indent="0" lvl="0" marL="0" rtl="0" algn="l">
              <a:spcBef>
                <a:spcPts val="0"/>
              </a:spcBef>
              <a:spcAft>
                <a:spcPts val="0"/>
              </a:spcAft>
              <a:buNone/>
            </a:pPr>
            <a:r>
              <a:rPr baseline="30000" lang="en"/>
              <a:t>44 </a:t>
            </a:r>
            <a:r>
              <a:rPr lang="en"/>
              <a:t>Ibid, 179</a:t>
            </a:r>
            <a:endParaRPr baseline="30000"/>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2" name="Shape 792"/>
        <p:cNvGrpSpPr/>
        <p:nvPr/>
      </p:nvGrpSpPr>
      <p:grpSpPr>
        <a:xfrm>
          <a:off x="0" y="0"/>
          <a:ext cx="0" cy="0"/>
          <a:chOff x="0" y="0"/>
          <a:chExt cx="0" cy="0"/>
        </a:xfrm>
      </p:grpSpPr>
      <p:sp>
        <p:nvSpPr>
          <p:cNvPr id="793" name="Google Shape;793;g243078f55cd_0_87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4" name="Google Shape;794;g243078f55cd_0_87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45 </a:t>
            </a:r>
            <a:r>
              <a:rPr lang="en"/>
              <a:t>Ibid, 179</a:t>
            </a:r>
            <a:endParaRPr baseline="30000"/>
          </a:p>
          <a:p>
            <a:pPr indent="0" lvl="0" marL="0" rtl="0" algn="l">
              <a:spcBef>
                <a:spcPts val="0"/>
              </a:spcBef>
              <a:spcAft>
                <a:spcPts val="0"/>
              </a:spcAft>
              <a:buNone/>
            </a:pPr>
            <a:r>
              <a:rPr baseline="30000" lang="en"/>
              <a:t>46 </a:t>
            </a:r>
            <a:r>
              <a:rPr lang="en"/>
              <a:t>Ibid, 179</a:t>
            </a:r>
            <a:endParaRPr baseline="30000"/>
          </a:p>
          <a:p>
            <a:pPr indent="0" lvl="0" marL="0" rtl="0" algn="l">
              <a:spcBef>
                <a:spcPts val="0"/>
              </a:spcBef>
              <a:spcAft>
                <a:spcPts val="0"/>
              </a:spcAft>
              <a:buNone/>
            </a:pPr>
            <a:r>
              <a:rPr baseline="30000" lang="en"/>
              <a:t>47 </a:t>
            </a:r>
            <a:r>
              <a:rPr lang="en"/>
              <a:t>Ibid, 179</a:t>
            </a:r>
            <a:endParaRPr baseline="30000"/>
          </a:p>
          <a:p>
            <a:pPr indent="0" lvl="0" marL="0" rtl="0" algn="l">
              <a:spcBef>
                <a:spcPts val="0"/>
              </a:spcBef>
              <a:spcAft>
                <a:spcPts val="0"/>
              </a:spcAft>
              <a:buNone/>
            </a:pPr>
            <a:r>
              <a:rPr baseline="30000" lang="en"/>
              <a:t>48 </a:t>
            </a:r>
            <a:r>
              <a:rPr lang="en"/>
              <a:t>Ibid, 184</a:t>
            </a:r>
            <a:endParaRPr baseline="30000"/>
          </a:p>
          <a:p>
            <a:pPr indent="0" lvl="0" marL="0" rtl="0" algn="l">
              <a:spcBef>
                <a:spcPts val="0"/>
              </a:spcBef>
              <a:spcAft>
                <a:spcPts val="0"/>
              </a:spcAft>
              <a:buNone/>
            </a:pPr>
            <a:r>
              <a:rPr baseline="30000" lang="en"/>
              <a:t>49 </a:t>
            </a:r>
            <a:r>
              <a:rPr lang="en"/>
              <a:t>Ibid, 179</a:t>
            </a:r>
            <a:endParaRPr baseline="30000"/>
          </a:p>
          <a:p>
            <a:pPr indent="0" lvl="0" marL="0" rtl="0" algn="l">
              <a:spcBef>
                <a:spcPts val="0"/>
              </a:spcBef>
              <a:spcAft>
                <a:spcPts val="0"/>
              </a:spcAft>
              <a:buNone/>
            </a:pPr>
            <a:r>
              <a:rPr baseline="30000" lang="en"/>
              <a:t>50 </a:t>
            </a:r>
            <a:r>
              <a:rPr lang="en"/>
              <a:t>Ibid, 202</a:t>
            </a:r>
            <a:endParaRPr baseline="30000"/>
          </a:p>
          <a:p>
            <a:pPr indent="0" lvl="0" marL="0" rtl="0" algn="l">
              <a:spcBef>
                <a:spcPts val="0"/>
              </a:spcBef>
              <a:spcAft>
                <a:spcPts val="0"/>
              </a:spcAft>
              <a:buNone/>
            </a:pPr>
            <a:r>
              <a:rPr baseline="30000" lang="en"/>
              <a:t>51 </a:t>
            </a:r>
            <a:r>
              <a:rPr lang="en"/>
              <a:t>Ibid, 184</a:t>
            </a:r>
            <a:endParaRPr baseline="30000"/>
          </a:p>
          <a:p>
            <a:pPr indent="0" lvl="0" marL="0" rtl="0" algn="l">
              <a:spcBef>
                <a:spcPts val="0"/>
              </a:spcBef>
              <a:spcAft>
                <a:spcPts val="0"/>
              </a:spcAft>
              <a:buNone/>
            </a:pPr>
            <a:r>
              <a:rPr baseline="30000" lang="en"/>
              <a:t>52 </a:t>
            </a:r>
            <a:r>
              <a:rPr lang="en"/>
              <a:t>National Archives, “The Papers of Benjamin Franklin.”  </a:t>
            </a:r>
            <a:endParaRPr baseline="30000"/>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8" name="Shape 798"/>
        <p:cNvGrpSpPr/>
        <p:nvPr/>
      </p:nvGrpSpPr>
      <p:grpSpPr>
        <a:xfrm>
          <a:off x="0" y="0"/>
          <a:ext cx="0" cy="0"/>
          <a:chOff x="0" y="0"/>
          <a:chExt cx="0" cy="0"/>
        </a:xfrm>
      </p:grpSpPr>
      <p:sp>
        <p:nvSpPr>
          <p:cNvPr id="799" name="Google Shape;799;g243078f55cd_0_83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0" name="Google Shape;800;g243078f55cd_0_83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6" name="Shape 806"/>
        <p:cNvGrpSpPr/>
        <p:nvPr/>
      </p:nvGrpSpPr>
      <p:grpSpPr>
        <a:xfrm>
          <a:off x="0" y="0"/>
          <a:ext cx="0" cy="0"/>
          <a:chOff x="0" y="0"/>
          <a:chExt cx="0" cy="0"/>
        </a:xfrm>
      </p:grpSpPr>
      <p:sp>
        <p:nvSpPr>
          <p:cNvPr id="807" name="Google Shape;807;g24022b14ed6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8" name="Google Shape;808;g24022b14ed6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7" name="Shape 817"/>
        <p:cNvGrpSpPr/>
        <p:nvPr/>
      </p:nvGrpSpPr>
      <p:grpSpPr>
        <a:xfrm>
          <a:off x="0" y="0"/>
          <a:ext cx="0" cy="0"/>
          <a:chOff x="0" y="0"/>
          <a:chExt cx="0" cy="0"/>
        </a:xfrm>
      </p:grpSpPr>
      <p:sp>
        <p:nvSpPr>
          <p:cNvPr id="818" name="Google Shape;818;g243078f55cd_0_82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9" name="Google Shape;819;g243078f55cd_0_82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53 </a:t>
            </a:r>
            <a:r>
              <a:rPr lang="en"/>
              <a:t>Scharf, “La Machine: Obstetric Phantoms of Madame Du Coudray … Back to the Roots,” 1</a:t>
            </a:r>
            <a:endParaRPr baseline="30000"/>
          </a:p>
          <a:p>
            <a:pPr indent="0" lvl="0" marL="0" rtl="0" algn="l">
              <a:spcBef>
                <a:spcPts val="0"/>
              </a:spcBef>
              <a:spcAft>
                <a:spcPts val="0"/>
              </a:spcAft>
              <a:buNone/>
            </a:pPr>
            <a:r>
              <a:rPr baseline="30000" lang="en"/>
              <a:t>54 </a:t>
            </a:r>
            <a:r>
              <a:rPr lang="en"/>
              <a:t>Wiesner, </a:t>
            </a:r>
            <a:r>
              <a:rPr i="1" lang="en"/>
              <a:t>Working Women in Renaissance Germany</a:t>
            </a:r>
            <a:r>
              <a:rPr lang="en"/>
              <a:t>, 73</a:t>
            </a:r>
            <a:endParaRPr baseline="30000"/>
          </a:p>
          <a:p>
            <a:pPr indent="0" lvl="0" marL="0" rtl="0" algn="l">
              <a:spcBef>
                <a:spcPts val="0"/>
              </a:spcBef>
              <a:spcAft>
                <a:spcPts val="0"/>
              </a:spcAft>
              <a:buNone/>
            </a:pPr>
            <a:r>
              <a:rPr baseline="30000" lang="en"/>
              <a:t>55 </a:t>
            </a:r>
            <a:r>
              <a:rPr lang="en"/>
              <a:t>Scharf, “La Machine: Obstetric Phantoms of Madame Du Coudray … Back to the Roots,” 2</a:t>
            </a:r>
            <a:endParaRPr baseline="30000"/>
          </a:p>
          <a:p>
            <a:pPr indent="0" lvl="0" marL="0" rtl="0" algn="l">
              <a:spcBef>
                <a:spcPts val="0"/>
              </a:spcBef>
              <a:spcAft>
                <a:spcPts val="0"/>
              </a:spcAft>
              <a:buNone/>
            </a:pPr>
            <a:r>
              <a:rPr baseline="30000" lang="en"/>
              <a:t>56 </a:t>
            </a:r>
            <a:r>
              <a:rPr lang="en"/>
              <a:t>Ibid, 3</a:t>
            </a:r>
            <a:endParaRPr/>
          </a:p>
          <a:p>
            <a:pPr indent="0" lvl="0" marL="0" rtl="0" algn="l">
              <a:spcBef>
                <a:spcPts val="0"/>
              </a:spcBef>
              <a:spcAft>
                <a:spcPts val="0"/>
              </a:spcAft>
              <a:buNone/>
            </a:pPr>
            <a:r>
              <a:rPr baseline="30000" lang="en"/>
              <a:t>57 </a:t>
            </a:r>
            <a:r>
              <a:rPr lang="en"/>
              <a:t>Maerker, “Anatomizing the Trade: Designing and Marketig Anatomical Models as Medical Technologies, 533</a:t>
            </a:r>
            <a:endParaRPr baseline="30000"/>
          </a:p>
          <a:p>
            <a:pPr indent="0" lvl="0" marL="0" rtl="0" algn="l">
              <a:spcBef>
                <a:spcPts val="0"/>
              </a:spcBef>
              <a:spcAft>
                <a:spcPts val="0"/>
              </a:spcAft>
              <a:buNone/>
            </a:pPr>
            <a:r>
              <a:rPr baseline="30000" lang="en"/>
              <a:t>58 </a:t>
            </a:r>
            <a:r>
              <a:rPr lang="en"/>
              <a:t>Scharf, “La Machine: Obstetric Phantoms of Madame Du Coudray … Back to the Roots,” 5</a:t>
            </a:r>
            <a:endParaRPr baseline="30000"/>
          </a:p>
          <a:p>
            <a:pPr indent="0" lvl="0" marL="0" rtl="0" algn="l">
              <a:spcBef>
                <a:spcPts val="0"/>
              </a:spcBef>
              <a:spcAft>
                <a:spcPts val="0"/>
              </a:spcAft>
              <a:buNone/>
            </a:pPr>
            <a:r>
              <a:rPr baseline="30000" lang="en"/>
              <a:t>59 </a:t>
            </a:r>
            <a:r>
              <a:rPr lang="en"/>
              <a:t>Ibid, 3</a:t>
            </a:r>
            <a:endParaRPr baseline="30000"/>
          </a:p>
          <a:p>
            <a:pPr indent="0" lvl="0" marL="0" rtl="0" algn="l">
              <a:spcBef>
                <a:spcPts val="0"/>
              </a:spcBef>
              <a:spcAft>
                <a:spcPts val="0"/>
              </a:spcAft>
              <a:buNone/>
            </a:pPr>
            <a:r>
              <a:rPr baseline="30000" lang="en"/>
              <a:t>60 </a:t>
            </a:r>
            <a:r>
              <a:rPr lang="en"/>
              <a:t>Ibid, 3</a:t>
            </a:r>
            <a:endParaRPr baseline="30000"/>
          </a:p>
          <a:p>
            <a:pPr indent="0" lvl="0" marL="0" rtl="0" algn="l">
              <a:spcBef>
                <a:spcPts val="0"/>
              </a:spcBef>
              <a:spcAft>
                <a:spcPts val="0"/>
              </a:spcAft>
              <a:buNone/>
            </a:pPr>
            <a:r>
              <a:rPr baseline="30000" lang="en"/>
              <a:t>61 </a:t>
            </a:r>
            <a:r>
              <a:rPr lang="en"/>
              <a:t>Ibid, 2</a:t>
            </a:r>
            <a:endParaRPr baseline="30000"/>
          </a:p>
          <a:p>
            <a:pPr indent="0" lvl="0" marL="0" rtl="0" algn="l">
              <a:spcBef>
                <a:spcPts val="0"/>
              </a:spcBef>
              <a:spcAft>
                <a:spcPts val="0"/>
              </a:spcAft>
              <a:buNone/>
            </a:pPr>
            <a:r>
              <a:rPr baseline="30000" lang="en"/>
              <a:t>62 </a:t>
            </a:r>
            <a:r>
              <a:rPr lang="en"/>
              <a:t>Ibid, 2</a:t>
            </a:r>
            <a:endParaRPr baseline="30000"/>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 name="Shape 825"/>
        <p:cNvGrpSpPr/>
        <p:nvPr/>
      </p:nvGrpSpPr>
      <p:grpSpPr>
        <a:xfrm>
          <a:off x="0" y="0"/>
          <a:ext cx="0" cy="0"/>
          <a:chOff x="0" y="0"/>
          <a:chExt cx="0" cy="0"/>
        </a:xfrm>
      </p:grpSpPr>
      <p:sp>
        <p:nvSpPr>
          <p:cNvPr id="826" name="Google Shape;826;g243078f55cd_0_8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7" name="Google Shape;827;g243078f55cd_0_8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63 </a:t>
            </a:r>
            <a:r>
              <a:rPr lang="en"/>
              <a:t>Gelbart.</a:t>
            </a:r>
            <a:r>
              <a:rPr i="1" lang="en"/>
              <a:t> The King’s Midwife : A History and Mystery of Madame Du Coudray</a:t>
            </a:r>
            <a:r>
              <a:rPr lang="en"/>
              <a:t>, 60</a:t>
            </a:r>
            <a:endParaRPr baseline="30000"/>
          </a:p>
          <a:p>
            <a:pPr indent="0" lvl="0" marL="0" rtl="0" algn="l">
              <a:spcBef>
                <a:spcPts val="0"/>
              </a:spcBef>
              <a:spcAft>
                <a:spcPts val="0"/>
              </a:spcAft>
              <a:buNone/>
            </a:pPr>
            <a:r>
              <a:rPr baseline="30000" lang="en"/>
              <a:t>64 </a:t>
            </a:r>
            <a:r>
              <a:rPr lang="en"/>
              <a:t>Ibid, 61</a:t>
            </a:r>
            <a:endParaRPr baseline="30000"/>
          </a:p>
          <a:p>
            <a:pPr indent="0" lvl="0" marL="0" rtl="0" algn="l">
              <a:spcBef>
                <a:spcPts val="0"/>
              </a:spcBef>
              <a:spcAft>
                <a:spcPts val="0"/>
              </a:spcAft>
              <a:buNone/>
            </a:pPr>
            <a:r>
              <a:rPr baseline="30000" lang="en"/>
              <a:t>65 </a:t>
            </a:r>
            <a:r>
              <a:rPr lang="en"/>
              <a:t>Scharf, “La Machine: Obstetric Phantoms of Madame Du Coudray … Back to the Roots,” 2</a:t>
            </a:r>
            <a:endParaRPr baseline="30000"/>
          </a:p>
          <a:p>
            <a:pPr indent="0" lvl="0" marL="0" rtl="0" algn="l">
              <a:spcBef>
                <a:spcPts val="0"/>
              </a:spcBef>
              <a:spcAft>
                <a:spcPts val="0"/>
              </a:spcAft>
              <a:buNone/>
            </a:pPr>
            <a:r>
              <a:rPr baseline="30000" lang="en"/>
              <a:t>66 </a:t>
            </a:r>
            <a:r>
              <a:rPr lang="en"/>
              <a:t>Ibid, 2 </a:t>
            </a:r>
            <a:endParaRPr/>
          </a:p>
          <a:p>
            <a:pPr indent="0" lvl="0" marL="0" rtl="0" algn="l">
              <a:spcBef>
                <a:spcPts val="0"/>
              </a:spcBef>
              <a:spcAft>
                <a:spcPts val="0"/>
              </a:spcAft>
              <a:buNone/>
            </a:pPr>
            <a:r>
              <a:rPr baseline="30000" lang="en"/>
              <a:t>67 </a:t>
            </a:r>
            <a:r>
              <a:rPr lang="en"/>
              <a:t>Gelbart. </a:t>
            </a:r>
            <a:r>
              <a:rPr i="1" lang="en"/>
              <a:t>The King’s Midwife : A History and Mystery of Madame Du Coudray</a:t>
            </a:r>
            <a:r>
              <a:rPr lang="en"/>
              <a:t>, 97</a:t>
            </a:r>
            <a:endParaRPr baseline="30000"/>
          </a:p>
          <a:p>
            <a:pPr indent="0" lvl="0" marL="0" rtl="0" algn="l">
              <a:spcBef>
                <a:spcPts val="0"/>
              </a:spcBef>
              <a:spcAft>
                <a:spcPts val="0"/>
              </a:spcAft>
              <a:buNone/>
            </a:pPr>
            <a:r>
              <a:rPr baseline="30000" lang="en"/>
              <a:t>68 </a:t>
            </a:r>
            <a:r>
              <a:rPr lang="en"/>
              <a:t>Scharf, “La Machine: Obstetric Phantoms of Madame Du Coudray … Back to the Roots,” 2</a:t>
            </a:r>
            <a:endParaRPr baseline="30000"/>
          </a:p>
          <a:p>
            <a:pPr indent="0" lvl="0" marL="0" rtl="0" algn="l">
              <a:spcBef>
                <a:spcPts val="0"/>
              </a:spcBef>
              <a:spcAft>
                <a:spcPts val="0"/>
              </a:spcAft>
              <a:buNone/>
            </a:pPr>
            <a:r>
              <a:rPr baseline="30000" lang="en"/>
              <a:t>69 </a:t>
            </a:r>
            <a:r>
              <a:rPr lang="en"/>
              <a:t>Marland, </a:t>
            </a:r>
            <a:r>
              <a:rPr i="1" lang="en"/>
              <a:t>The Art of Midwifery: Early Modern Midwives in Europe</a:t>
            </a:r>
            <a:r>
              <a:rPr lang="en"/>
              <a:t>, 134</a:t>
            </a:r>
            <a:endParaRPr baseline="30000"/>
          </a:p>
          <a:p>
            <a:pPr indent="0" lvl="0" marL="0" rtl="0" algn="l">
              <a:spcBef>
                <a:spcPts val="0"/>
              </a:spcBef>
              <a:spcAft>
                <a:spcPts val="0"/>
              </a:spcAft>
              <a:buNone/>
            </a:pPr>
            <a:r>
              <a:rPr baseline="30000" lang="en"/>
              <a:t>70 </a:t>
            </a:r>
            <a:r>
              <a:rPr lang="en"/>
              <a:t>Marland, </a:t>
            </a:r>
            <a:r>
              <a:rPr i="1" lang="en"/>
              <a:t>The Art of Midwifery: Early Modern Midwives in Europe</a:t>
            </a:r>
            <a:r>
              <a:rPr lang="en"/>
              <a:t>,7</a:t>
            </a:r>
            <a:endParaRPr baseline="30000"/>
          </a:p>
          <a:p>
            <a:pPr indent="0" lvl="0" marL="0" rtl="0" algn="l">
              <a:spcBef>
                <a:spcPts val="0"/>
              </a:spcBef>
              <a:spcAft>
                <a:spcPts val="0"/>
              </a:spcAft>
              <a:buNone/>
            </a:pPr>
            <a:r>
              <a:rPr baseline="30000" lang="en"/>
              <a:t>71 </a:t>
            </a:r>
            <a:r>
              <a:rPr lang="en"/>
              <a:t>Marland, </a:t>
            </a:r>
            <a:r>
              <a:rPr i="1" lang="en"/>
              <a:t>The Art of Midwifery: Early Modern Midwives in Europe</a:t>
            </a:r>
            <a:r>
              <a:rPr lang="en"/>
              <a:t>,7</a:t>
            </a:r>
            <a:endParaRPr baseline="30000"/>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 name="Shape 833"/>
        <p:cNvGrpSpPr/>
        <p:nvPr/>
      </p:nvGrpSpPr>
      <p:grpSpPr>
        <a:xfrm>
          <a:off x="0" y="0"/>
          <a:ext cx="0" cy="0"/>
          <a:chOff x="0" y="0"/>
          <a:chExt cx="0" cy="0"/>
        </a:xfrm>
      </p:grpSpPr>
      <p:sp>
        <p:nvSpPr>
          <p:cNvPr id="834" name="Google Shape;834;g243078f55cd_0_82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5" name="Google Shape;835;g243078f55cd_0_82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2" name="Shape 842"/>
        <p:cNvGrpSpPr/>
        <p:nvPr/>
      </p:nvGrpSpPr>
      <p:grpSpPr>
        <a:xfrm>
          <a:off x="0" y="0"/>
          <a:ext cx="0" cy="0"/>
          <a:chOff x="0" y="0"/>
          <a:chExt cx="0" cy="0"/>
        </a:xfrm>
      </p:grpSpPr>
      <p:sp>
        <p:nvSpPr>
          <p:cNvPr id="843" name="Google Shape;843;g2421b685cb9_0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4" name="Google Shape;844;g2421b685cb9_0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 name="Shape 308"/>
        <p:cNvGrpSpPr/>
        <p:nvPr/>
      </p:nvGrpSpPr>
      <p:grpSpPr>
        <a:xfrm>
          <a:off x="0" y="0"/>
          <a:ext cx="0" cy="0"/>
          <a:chOff x="0" y="0"/>
          <a:chExt cx="0" cy="0"/>
        </a:xfrm>
      </p:grpSpPr>
      <p:sp>
        <p:nvSpPr>
          <p:cNvPr id="309" name="Google Shape;309;g2421b685cb9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 name="Google Shape;310;g2421b685cb9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1</a:t>
            </a:r>
            <a:r>
              <a:rPr lang="en"/>
              <a:t>Impey, </a:t>
            </a:r>
            <a:r>
              <a:rPr i="1" lang="en"/>
              <a:t>The Origins of Museums</a:t>
            </a:r>
            <a:r>
              <a:rPr lang="en"/>
              <a:t>, 1.</a:t>
            </a:r>
            <a:endParaRPr/>
          </a:p>
          <a:p>
            <a:pPr indent="0" lvl="0" marL="0" rtl="0" algn="l">
              <a:spcBef>
                <a:spcPts val="0"/>
              </a:spcBef>
              <a:spcAft>
                <a:spcPts val="0"/>
              </a:spcAft>
              <a:buNone/>
            </a:pPr>
            <a:r>
              <a:rPr baseline="30000" lang="en"/>
              <a:t>2</a:t>
            </a:r>
            <a:r>
              <a:rPr lang="en"/>
              <a:t>Ibid, 201.</a:t>
            </a:r>
            <a:endParaRPr/>
          </a:p>
          <a:p>
            <a:pPr indent="0" lvl="0" marL="0" rtl="0" algn="l">
              <a:spcBef>
                <a:spcPts val="0"/>
              </a:spcBef>
              <a:spcAft>
                <a:spcPts val="0"/>
              </a:spcAft>
              <a:buNone/>
            </a:pPr>
            <a:r>
              <a:rPr baseline="30000" lang="en"/>
              <a:t>3</a:t>
            </a:r>
            <a:r>
              <a:rPr lang="en"/>
              <a:t> Meadow, </a:t>
            </a:r>
            <a:r>
              <a:rPr i="1" lang="en"/>
              <a:t>The First Treatise of Museums</a:t>
            </a:r>
            <a:r>
              <a:rPr lang="en"/>
              <a:t>, 23.</a:t>
            </a:r>
            <a:endParaRPr/>
          </a:p>
          <a:p>
            <a:pPr indent="0" lvl="0" marL="0" rtl="0" algn="l">
              <a:spcBef>
                <a:spcPts val="0"/>
              </a:spcBef>
              <a:spcAft>
                <a:spcPts val="0"/>
              </a:spcAft>
              <a:buNone/>
            </a:pPr>
            <a:r>
              <a:rPr baseline="30000" lang="en"/>
              <a:t>4</a:t>
            </a:r>
            <a:r>
              <a:rPr lang="en"/>
              <a:t> Ibid, 24.</a:t>
            </a:r>
            <a:endParaRPr/>
          </a:p>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 name="Shape 852"/>
        <p:cNvGrpSpPr/>
        <p:nvPr/>
      </p:nvGrpSpPr>
      <p:grpSpPr>
        <a:xfrm>
          <a:off x="0" y="0"/>
          <a:ext cx="0" cy="0"/>
          <a:chOff x="0" y="0"/>
          <a:chExt cx="0" cy="0"/>
        </a:xfrm>
      </p:grpSpPr>
      <p:sp>
        <p:nvSpPr>
          <p:cNvPr id="853" name="Google Shape;853;g243078f55cd_0_8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4" name="Google Shape;854;g243078f55cd_0_8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72 </a:t>
            </a:r>
            <a:r>
              <a:rPr lang="en"/>
              <a:t> Rankin, </a:t>
            </a:r>
            <a:r>
              <a:rPr i="1" lang="en"/>
              <a:t>Panaceia’s Daughters: Noblewomen As Healers in Early Modern Germany</a:t>
            </a:r>
            <a:r>
              <a:rPr lang="en"/>
              <a:t>, 1</a:t>
            </a:r>
            <a:endParaRPr baseline="30000"/>
          </a:p>
          <a:p>
            <a:pPr indent="0" lvl="0" marL="0" rtl="0" algn="l">
              <a:spcBef>
                <a:spcPts val="0"/>
              </a:spcBef>
              <a:spcAft>
                <a:spcPts val="0"/>
              </a:spcAft>
              <a:buNone/>
            </a:pPr>
            <a:r>
              <a:rPr baseline="30000" lang="en"/>
              <a:t>73 </a:t>
            </a:r>
            <a:r>
              <a:rPr lang="en"/>
              <a:t> Rankin, </a:t>
            </a:r>
            <a:r>
              <a:rPr i="1" lang="en"/>
              <a:t>Panaceia’s Daughters: Noblewomen As Healers in Early Modern Germany</a:t>
            </a:r>
            <a:r>
              <a:rPr lang="en"/>
              <a:t>, 1</a:t>
            </a:r>
            <a:endParaRPr baseline="30000"/>
          </a:p>
          <a:p>
            <a:pPr indent="0" lvl="0" marL="0" rtl="0" algn="l">
              <a:spcBef>
                <a:spcPts val="0"/>
              </a:spcBef>
              <a:spcAft>
                <a:spcPts val="0"/>
              </a:spcAft>
              <a:buNone/>
            </a:pPr>
            <a:r>
              <a:rPr baseline="30000" lang="en"/>
              <a:t>74 </a:t>
            </a:r>
            <a:r>
              <a:rPr lang="en"/>
              <a:t> Ibid, 2</a:t>
            </a:r>
            <a:endParaRPr baseline="30000"/>
          </a:p>
          <a:p>
            <a:pPr indent="0" lvl="0" marL="0" rtl="0" algn="l">
              <a:spcBef>
                <a:spcPts val="0"/>
              </a:spcBef>
              <a:spcAft>
                <a:spcPts val="0"/>
              </a:spcAft>
              <a:buNone/>
            </a:pPr>
            <a:r>
              <a:rPr baseline="30000" lang="en"/>
              <a:t>75 </a:t>
            </a:r>
            <a:r>
              <a:rPr lang="en"/>
              <a:t> Ibid, 4</a:t>
            </a:r>
            <a:endParaRPr baseline="30000"/>
          </a:p>
          <a:p>
            <a:pPr indent="0" lvl="0" marL="0" rtl="0" algn="l">
              <a:spcBef>
                <a:spcPts val="0"/>
              </a:spcBef>
              <a:spcAft>
                <a:spcPts val="0"/>
              </a:spcAft>
              <a:buNone/>
            </a:pPr>
            <a:r>
              <a:rPr baseline="30000" lang="en"/>
              <a:t>76 </a:t>
            </a:r>
            <a:r>
              <a:rPr lang="en"/>
              <a:t> Ibid, 6</a:t>
            </a:r>
            <a:endParaRPr baseline="30000"/>
          </a:p>
          <a:p>
            <a:pPr indent="0" lvl="0" marL="0" rtl="0" algn="l">
              <a:spcBef>
                <a:spcPts val="0"/>
              </a:spcBef>
              <a:spcAft>
                <a:spcPts val="0"/>
              </a:spcAft>
              <a:buNone/>
            </a:pPr>
            <a:r>
              <a:rPr baseline="30000" lang="en"/>
              <a:t>77 </a:t>
            </a:r>
            <a:r>
              <a:rPr lang="en"/>
              <a:t> Ibid, 6</a:t>
            </a:r>
            <a:endParaRPr baseline="30000"/>
          </a:p>
          <a:p>
            <a:pPr indent="0" lvl="0" marL="0" rtl="0" algn="l">
              <a:spcBef>
                <a:spcPts val="0"/>
              </a:spcBef>
              <a:spcAft>
                <a:spcPts val="0"/>
              </a:spcAft>
              <a:buNone/>
            </a:pPr>
            <a:r>
              <a:rPr baseline="30000" lang="en"/>
              <a:t>78 </a:t>
            </a:r>
            <a:r>
              <a:rPr lang="en"/>
              <a:t> Ibid, 27</a:t>
            </a:r>
            <a:endParaRPr baseline="30000"/>
          </a:p>
          <a:p>
            <a:pPr indent="0" lvl="0" marL="0" rtl="0" algn="l">
              <a:spcBef>
                <a:spcPts val="0"/>
              </a:spcBef>
              <a:spcAft>
                <a:spcPts val="0"/>
              </a:spcAft>
              <a:buNone/>
            </a:pPr>
            <a:r>
              <a:rPr baseline="30000" lang="en"/>
              <a:t>79 </a:t>
            </a:r>
            <a:r>
              <a:rPr lang="en"/>
              <a:t> Ibid, 4</a:t>
            </a:r>
            <a:endParaRPr baseline="30000"/>
          </a:p>
          <a:p>
            <a:pPr indent="0" lvl="0" marL="0" rtl="0" algn="l">
              <a:spcBef>
                <a:spcPts val="0"/>
              </a:spcBef>
              <a:spcAft>
                <a:spcPts val="0"/>
              </a:spcAft>
              <a:buNone/>
            </a:pPr>
            <a:r>
              <a:rPr baseline="30000" lang="en"/>
              <a:t>80 </a:t>
            </a:r>
            <a:r>
              <a:rPr lang="en"/>
              <a:t>Ibid, 48</a:t>
            </a:r>
            <a:endParaRPr baseline="30000"/>
          </a:p>
          <a:p>
            <a:pPr indent="0" lvl="0" marL="0" rtl="0" algn="l">
              <a:spcBef>
                <a:spcPts val="0"/>
              </a:spcBef>
              <a:spcAft>
                <a:spcPts val="0"/>
              </a:spcAft>
              <a:buNone/>
            </a:pPr>
            <a:r>
              <a:rPr baseline="30000" lang="en"/>
              <a:t>81 </a:t>
            </a:r>
            <a:r>
              <a:rPr lang="en"/>
              <a:t> Ibid, 4</a:t>
            </a:r>
            <a:endParaRPr baseline="30000"/>
          </a:p>
          <a:p>
            <a:pPr indent="0" lvl="0" marL="0" rtl="0" algn="l">
              <a:spcBef>
                <a:spcPts val="0"/>
              </a:spcBef>
              <a:spcAft>
                <a:spcPts val="0"/>
              </a:spcAft>
              <a:buNone/>
            </a:pPr>
            <a:r>
              <a:rPr baseline="30000" lang="en"/>
              <a:t>82 </a:t>
            </a:r>
            <a:r>
              <a:rPr lang="en"/>
              <a:t> Ibid, 75</a:t>
            </a:r>
            <a:endParaRPr baseline="30000"/>
          </a:p>
          <a:p>
            <a:pPr indent="0" lvl="0" marL="0" rtl="0" algn="l">
              <a:spcBef>
                <a:spcPts val="0"/>
              </a:spcBef>
              <a:spcAft>
                <a:spcPts val="0"/>
              </a:spcAft>
              <a:buNone/>
            </a:pPr>
            <a:r>
              <a:rPr baseline="30000" lang="en"/>
              <a:t>83 </a:t>
            </a:r>
            <a:r>
              <a:rPr lang="en"/>
              <a:t> Ibid, 75</a:t>
            </a:r>
            <a:endParaRPr baseline="30000"/>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0" name="Shape 860"/>
        <p:cNvGrpSpPr/>
        <p:nvPr/>
      </p:nvGrpSpPr>
      <p:grpSpPr>
        <a:xfrm>
          <a:off x="0" y="0"/>
          <a:ext cx="0" cy="0"/>
          <a:chOff x="0" y="0"/>
          <a:chExt cx="0" cy="0"/>
        </a:xfrm>
      </p:grpSpPr>
      <p:sp>
        <p:nvSpPr>
          <p:cNvPr id="861" name="Google Shape;861;g243078f55cd_0_88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2" name="Google Shape;862;g243078f55cd_0_88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84 </a:t>
            </a:r>
            <a:r>
              <a:rPr lang="en"/>
              <a:t>Ibid, 4</a:t>
            </a:r>
            <a:endParaRPr baseline="30000"/>
          </a:p>
          <a:p>
            <a:pPr indent="0" lvl="0" marL="0" rtl="0" algn="l">
              <a:spcBef>
                <a:spcPts val="0"/>
              </a:spcBef>
              <a:spcAft>
                <a:spcPts val="0"/>
              </a:spcAft>
              <a:buNone/>
            </a:pPr>
            <a:r>
              <a:rPr baseline="30000" lang="en"/>
              <a:t>85 </a:t>
            </a:r>
            <a:r>
              <a:rPr lang="en"/>
              <a:t> Ibid, 20</a:t>
            </a:r>
            <a:endParaRPr baseline="30000"/>
          </a:p>
          <a:p>
            <a:pPr indent="0" lvl="0" marL="0" rtl="0" algn="l">
              <a:spcBef>
                <a:spcPts val="0"/>
              </a:spcBef>
              <a:spcAft>
                <a:spcPts val="0"/>
              </a:spcAft>
              <a:buNone/>
            </a:pPr>
            <a:r>
              <a:rPr baseline="30000" lang="en"/>
              <a:t>86 </a:t>
            </a:r>
            <a:r>
              <a:rPr lang="en"/>
              <a:t> Ibid, 28</a:t>
            </a:r>
            <a:endParaRPr baseline="30000"/>
          </a:p>
          <a:p>
            <a:pPr indent="0" lvl="0" marL="0" rtl="0" algn="l">
              <a:spcBef>
                <a:spcPts val="0"/>
              </a:spcBef>
              <a:spcAft>
                <a:spcPts val="0"/>
              </a:spcAft>
              <a:buNone/>
            </a:pPr>
            <a:r>
              <a:rPr baseline="30000" lang="en"/>
              <a:t>87 </a:t>
            </a:r>
            <a:r>
              <a:rPr lang="en"/>
              <a:t> Ibid, 28</a:t>
            </a:r>
            <a:endParaRPr baseline="30000"/>
          </a:p>
          <a:p>
            <a:pPr indent="0" lvl="0" marL="0" rtl="0" algn="l">
              <a:spcBef>
                <a:spcPts val="0"/>
              </a:spcBef>
              <a:spcAft>
                <a:spcPts val="0"/>
              </a:spcAft>
              <a:buNone/>
            </a:pPr>
            <a:r>
              <a:rPr baseline="30000" lang="en"/>
              <a:t>88 </a:t>
            </a:r>
            <a:r>
              <a:rPr lang="en"/>
              <a:t> Ibid, 48</a:t>
            </a:r>
            <a:endParaRPr baseline="30000"/>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6" name="Shape 866"/>
        <p:cNvGrpSpPr/>
        <p:nvPr/>
      </p:nvGrpSpPr>
      <p:grpSpPr>
        <a:xfrm>
          <a:off x="0" y="0"/>
          <a:ext cx="0" cy="0"/>
          <a:chOff x="0" y="0"/>
          <a:chExt cx="0" cy="0"/>
        </a:xfrm>
      </p:grpSpPr>
      <p:sp>
        <p:nvSpPr>
          <p:cNvPr id="867" name="Google Shape;867;g243078f55cd_0_8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8" name="Google Shape;868;g243078f55cd_0_8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7" name="Shape 877"/>
        <p:cNvGrpSpPr/>
        <p:nvPr/>
      </p:nvGrpSpPr>
      <p:grpSpPr>
        <a:xfrm>
          <a:off x="0" y="0"/>
          <a:ext cx="0" cy="0"/>
          <a:chOff x="0" y="0"/>
          <a:chExt cx="0" cy="0"/>
        </a:xfrm>
      </p:grpSpPr>
      <p:sp>
        <p:nvSpPr>
          <p:cNvPr id="878" name="Google Shape;878;g243078f55cd_0_82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9" name="Google Shape;879;g243078f55cd_0_82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89 </a:t>
            </a:r>
            <a:r>
              <a:rPr lang="en" sz="1200">
                <a:solidFill>
                  <a:schemeClr val="dk1"/>
                </a:solidFill>
                <a:latin typeface="Times New Roman"/>
                <a:ea typeface="Times New Roman"/>
                <a:cs typeface="Times New Roman"/>
                <a:sym typeface="Times New Roman"/>
              </a:rPr>
              <a:t>Connor,“Seeking Margaret Baker: Identifying the Author of Three Manuscript Receipt Books.”</a:t>
            </a:r>
            <a:endParaRPr baseline="30000"/>
          </a:p>
          <a:p>
            <a:pPr indent="0" lvl="0" marL="0" rtl="0" algn="l">
              <a:spcBef>
                <a:spcPts val="0"/>
              </a:spcBef>
              <a:spcAft>
                <a:spcPts val="0"/>
              </a:spcAft>
              <a:buNone/>
            </a:pPr>
            <a:r>
              <a:rPr baseline="30000" lang="en"/>
              <a:t>90</a:t>
            </a:r>
            <a:r>
              <a:rPr lang="en"/>
              <a:t> Ibid</a:t>
            </a:r>
            <a:endParaRPr/>
          </a:p>
          <a:p>
            <a:pPr indent="0" lvl="0" marL="0" rtl="0" algn="l">
              <a:spcBef>
                <a:spcPts val="0"/>
              </a:spcBef>
              <a:spcAft>
                <a:spcPts val="0"/>
              </a:spcAft>
              <a:buNone/>
            </a:pPr>
            <a:r>
              <a:rPr baseline="30000" lang="en"/>
              <a:t>91</a:t>
            </a:r>
            <a:r>
              <a:rPr lang="en"/>
              <a:t> Ibid</a:t>
            </a:r>
            <a:endParaRPr/>
          </a:p>
          <a:p>
            <a:pPr indent="0" lvl="0" marL="0" rtl="0" algn="l">
              <a:spcBef>
                <a:spcPts val="0"/>
              </a:spcBef>
              <a:spcAft>
                <a:spcPts val="0"/>
              </a:spcAft>
              <a:buNone/>
            </a:pPr>
            <a:r>
              <a:rPr baseline="30000" lang="en"/>
              <a:t>92 </a:t>
            </a:r>
            <a:r>
              <a:rPr lang="en" sz="1200">
                <a:solidFill>
                  <a:schemeClr val="dk1"/>
                </a:solidFill>
                <a:latin typeface="Times New Roman"/>
                <a:ea typeface="Times New Roman"/>
                <a:cs typeface="Times New Roman"/>
                <a:sym typeface="Times New Roman"/>
              </a:rPr>
              <a:t>Margaret Baker’s Cookery and Medical Receipts, 1600s</a:t>
            </a:r>
            <a:endParaRPr baseline="30000"/>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 name="Shape 887"/>
        <p:cNvGrpSpPr/>
        <p:nvPr/>
      </p:nvGrpSpPr>
      <p:grpSpPr>
        <a:xfrm>
          <a:off x="0" y="0"/>
          <a:ext cx="0" cy="0"/>
          <a:chOff x="0" y="0"/>
          <a:chExt cx="0" cy="0"/>
        </a:xfrm>
      </p:grpSpPr>
      <p:sp>
        <p:nvSpPr>
          <p:cNvPr id="888" name="Google Shape;888;g243078f55cd_0_88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9" name="Google Shape;889;g243078f55cd_0_8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93</a:t>
            </a:r>
            <a:r>
              <a:rPr lang="en" sz="1000">
                <a:solidFill>
                  <a:schemeClr val="dk1"/>
                </a:solidFill>
              </a:rPr>
              <a:t> </a:t>
            </a:r>
            <a:r>
              <a:rPr lang="en" sz="1200">
                <a:solidFill>
                  <a:schemeClr val="dk1"/>
                </a:solidFill>
                <a:latin typeface="Times New Roman"/>
                <a:ea typeface="Times New Roman"/>
                <a:cs typeface="Times New Roman"/>
                <a:sym typeface="Times New Roman"/>
              </a:rPr>
              <a:t>Oosterhoff, “Ingenious Materials: Salts as Material Metaphor.”</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3" name="Shape 893"/>
        <p:cNvGrpSpPr/>
        <p:nvPr/>
      </p:nvGrpSpPr>
      <p:grpSpPr>
        <a:xfrm>
          <a:off x="0" y="0"/>
          <a:ext cx="0" cy="0"/>
          <a:chOff x="0" y="0"/>
          <a:chExt cx="0" cy="0"/>
        </a:xfrm>
      </p:grpSpPr>
      <p:sp>
        <p:nvSpPr>
          <p:cNvPr id="894" name="Google Shape;894;g243078f55cd_0_8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5" name="Google Shape;895;g243078f55cd_0_8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 name="Shape 904"/>
        <p:cNvGrpSpPr/>
        <p:nvPr/>
      </p:nvGrpSpPr>
      <p:grpSpPr>
        <a:xfrm>
          <a:off x="0" y="0"/>
          <a:ext cx="0" cy="0"/>
          <a:chOff x="0" y="0"/>
          <a:chExt cx="0" cy="0"/>
        </a:xfrm>
      </p:grpSpPr>
      <p:sp>
        <p:nvSpPr>
          <p:cNvPr id="905" name="Google Shape;905;g243078f55c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6" name="Google Shape;906;g243078f55c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93" name="Shape 9093"/>
        <p:cNvGrpSpPr/>
        <p:nvPr/>
      </p:nvGrpSpPr>
      <p:grpSpPr>
        <a:xfrm>
          <a:off x="0" y="0"/>
          <a:ext cx="0" cy="0"/>
          <a:chOff x="0" y="0"/>
          <a:chExt cx="0" cy="0"/>
        </a:xfrm>
      </p:grpSpPr>
      <p:sp>
        <p:nvSpPr>
          <p:cNvPr id="9094" name="Google Shape;9094;g243078f55cd_0_87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95" name="Google Shape;9095;g243078f55cd_0_87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01" name="Shape 9101"/>
        <p:cNvGrpSpPr/>
        <p:nvPr/>
      </p:nvGrpSpPr>
      <p:grpSpPr>
        <a:xfrm>
          <a:off x="0" y="0"/>
          <a:ext cx="0" cy="0"/>
          <a:chOff x="0" y="0"/>
          <a:chExt cx="0" cy="0"/>
        </a:xfrm>
      </p:grpSpPr>
      <p:sp>
        <p:nvSpPr>
          <p:cNvPr id="9102" name="Google Shape;9102;g2ad26adf29a_0_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03" name="Google Shape;9103;g2ad26adf29a_0_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07" name="Shape 9107"/>
        <p:cNvGrpSpPr/>
        <p:nvPr/>
      </p:nvGrpSpPr>
      <p:grpSpPr>
        <a:xfrm>
          <a:off x="0" y="0"/>
          <a:ext cx="0" cy="0"/>
          <a:chOff x="0" y="0"/>
          <a:chExt cx="0" cy="0"/>
        </a:xfrm>
      </p:grpSpPr>
      <p:sp>
        <p:nvSpPr>
          <p:cNvPr id="9108" name="Google Shape;9108;g2ad26adf29a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09" name="Google Shape;9109;g2ad26adf29a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 name="Shape 324"/>
        <p:cNvGrpSpPr/>
        <p:nvPr/>
      </p:nvGrpSpPr>
      <p:grpSpPr>
        <a:xfrm>
          <a:off x="0" y="0"/>
          <a:ext cx="0" cy="0"/>
          <a:chOff x="0" y="0"/>
          <a:chExt cx="0" cy="0"/>
        </a:xfrm>
      </p:grpSpPr>
      <p:sp>
        <p:nvSpPr>
          <p:cNvPr id="325" name="Google Shape;325;g2421b685cb9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 name="Google Shape;326;g2421b685cb9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5</a:t>
            </a:r>
            <a:r>
              <a:rPr lang="en"/>
              <a:t>Liu, “Collecting Cures in an Artisanal Manuscript: Practical Therapeutics and Disease in Ms. Fr. 640” </a:t>
            </a:r>
            <a:endParaRPr/>
          </a:p>
          <a:p>
            <a:pPr indent="0" lvl="0" marL="0" rtl="0" algn="l">
              <a:spcBef>
                <a:spcPts val="0"/>
              </a:spcBef>
              <a:spcAft>
                <a:spcPts val="0"/>
              </a:spcAft>
              <a:buNone/>
            </a:pPr>
            <a:r>
              <a:rPr baseline="30000" lang="en"/>
              <a:t>6</a:t>
            </a:r>
            <a:r>
              <a:rPr lang="en"/>
              <a:t>Ibid</a:t>
            </a:r>
            <a:endParaRPr/>
          </a:p>
          <a:p>
            <a:pPr indent="0" lvl="0" marL="0" rtl="0" algn="l">
              <a:spcBef>
                <a:spcPts val="0"/>
              </a:spcBef>
              <a:spcAft>
                <a:spcPts val="0"/>
              </a:spcAft>
              <a:buNone/>
            </a:pPr>
            <a:r>
              <a:rPr baseline="30000" lang="en"/>
              <a:t>7</a:t>
            </a:r>
            <a:r>
              <a:rPr lang="en"/>
              <a:t>Ibid</a:t>
            </a:r>
            <a:endParaRPr>
              <a:latin typeface="Times New Roman"/>
              <a:ea typeface="Times New Roman"/>
              <a:cs typeface="Times New Roman"/>
              <a:sym typeface="Times New Roman"/>
            </a:endParaRPr>
          </a:p>
          <a:p>
            <a:pPr indent="0" lvl="0" marL="0" rtl="0" algn="l">
              <a:spcBef>
                <a:spcPts val="0"/>
              </a:spcBef>
              <a:spcAft>
                <a:spcPts val="0"/>
              </a:spcAft>
              <a:buNone/>
            </a:pPr>
            <a:r>
              <a:t/>
            </a:r>
            <a:endParaRPr>
              <a:latin typeface="Times New Roman"/>
              <a:ea typeface="Times New Roman"/>
              <a:cs typeface="Times New Roman"/>
              <a:sym typeface="Times New Roman"/>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13" name="Shape 9113"/>
        <p:cNvGrpSpPr/>
        <p:nvPr/>
      </p:nvGrpSpPr>
      <p:grpSpPr>
        <a:xfrm>
          <a:off x="0" y="0"/>
          <a:ext cx="0" cy="0"/>
          <a:chOff x="0" y="0"/>
          <a:chExt cx="0" cy="0"/>
        </a:xfrm>
      </p:grpSpPr>
      <p:sp>
        <p:nvSpPr>
          <p:cNvPr id="9114" name="Google Shape;9114;g2ad26adf29a_0_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15" name="Google Shape;9115;g2ad26adf29a_0_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19" name="Shape 9119"/>
        <p:cNvGrpSpPr/>
        <p:nvPr/>
      </p:nvGrpSpPr>
      <p:grpSpPr>
        <a:xfrm>
          <a:off x="0" y="0"/>
          <a:ext cx="0" cy="0"/>
          <a:chOff x="0" y="0"/>
          <a:chExt cx="0" cy="0"/>
        </a:xfrm>
      </p:grpSpPr>
      <p:sp>
        <p:nvSpPr>
          <p:cNvPr id="9120" name="Google Shape;9120;g2ad26adf29a_0_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21" name="Google Shape;9121;g2ad26adf29a_0_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25" name="Shape 9125"/>
        <p:cNvGrpSpPr/>
        <p:nvPr/>
      </p:nvGrpSpPr>
      <p:grpSpPr>
        <a:xfrm>
          <a:off x="0" y="0"/>
          <a:ext cx="0" cy="0"/>
          <a:chOff x="0" y="0"/>
          <a:chExt cx="0" cy="0"/>
        </a:xfrm>
      </p:grpSpPr>
      <p:sp>
        <p:nvSpPr>
          <p:cNvPr id="9126" name="Google Shape;9126;g243078f55cd_0_86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27" name="Google Shape;9127;g243078f55cd_0_86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31" name="Shape 9131"/>
        <p:cNvGrpSpPr/>
        <p:nvPr/>
      </p:nvGrpSpPr>
      <p:grpSpPr>
        <a:xfrm>
          <a:off x="0" y="0"/>
          <a:ext cx="0" cy="0"/>
          <a:chOff x="0" y="0"/>
          <a:chExt cx="0" cy="0"/>
        </a:xfrm>
      </p:grpSpPr>
      <p:sp>
        <p:nvSpPr>
          <p:cNvPr id="9132" name="Google Shape;9132;g243078f55cd_0_86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33" name="Google Shape;9133;g243078f55cd_0_86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40" name="Shape 9140"/>
        <p:cNvGrpSpPr/>
        <p:nvPr/>
      </p:nvGrpSpPr>
      <p:grpSpPr>
        <a:xfrm>
          <a:off x="0" y="0"/>
          <a:ext cx="0" cy="0"/>
          <a:chOff x="0" y="0"/>
          <a:chExt cx="0" cy="0"/>
        </a:xfrm>
      </p:grpSpPr>
      <p:sp>
        <p:nvSpPr>
          <p:cNvPr id="9141" name="Google Shape;9141;g243078f55cd_0_86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42" name="Google Shape;9142;g243078f55cd_0_86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59" name="Shape 9159"/>
        <p:cNvGrpSpPr/>
        <p:nvPr/>
      </p:nvGrpSpPr>
      <p:grpSpPr>
        <a:xfrm>
          <a:off x="0" y="0"/>
          <a:ext cx="0" cy="0"/>
          <a:chOff x="0" y="0"/>
          <a:chExt cx="0" cy="0"/>
        </a:xfrm>
      </p:grpSpPr>
      <p:sp>
        <p:nvSpPr>
          <p:cNvPr id="9160" name="Google Shape;9160;g243078f55cd_0_86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61" name="Google Shape;9161;g243078f55cd_0_86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67" name="Shape 9167"/>
        <p:cNvGrpSpPr/>
        <p:nvPr/>
      </p:nvGrpSpPr>
      <p:grpSpPr>
        <a:xfrm>
          <a:off x="0" y="0"/>
          <a:ext cx="0" cy="0"/>
          <a:chOff x="0" y="0"/>
          <a:chExt cx="0" cy="0"/>
        </a:xfrm>
      </p:grpSpPr>
      <p:sp>
        <p:nvSpPr>
          <p:cNvPr id="9168" name="Google Shape;9168;g243078f55cd_0_86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69" name="Google Shape;9169;g243078f55cd_0_8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77" name="Shape 9177"/>
        <p:cNvGrpSpPr/>
        <p:nvPr/>
      </p:nvGrpSpPr>
      <p:grpSpPr>
        <a:xfrm>
          <a:off x="0" y="0"/>
          <a:ext cx="0" cy="0"/>
          <a:chOff x="0" y="0"/>
          <a:chExt cx="0" cy="0"/>
        </a:xfrm>
      </p:grpSpPr>
      <p:sp>
        <p:nvSpPr>
          <p:cNvPr id="9178" name="Google Shape;9178;g243078f55cd_0_84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79" name="Google Shape;9179;g243078f55cd_0_84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83" name="Shape 9183"/>
        <p:cNvGrpSpPr/>
        <p:nvPr/>
      </p:nvGrpSpPr>
      <p:grpSpPr>
        <a:xfrm>
          <a:off x="0" y="0"/>
          <a:ext cx="0" cy="0"/>
          <a:chOff x="0" y="0"/>
          <a:chExt cx="0" cy="0"/>
        </a:xfrm>
      </p:grpSpPr>
      <p:sp>
        <p:nvSpPr>
          <p:cNvPr id="9184" name="Google Shape;9184;g243078f55cd_0_87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85" name="Google Shape;9185;g243078f55cd_0_87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96" name="Shape 9196"/>
        <p:cNvGrpSpPr/>
        <p:nvPr/>
      </p:nvGrpSpPr>
      <p:grpSpPr>
        <a:xfrm>
          <a:off x="0" y="0"/>
          <a:ext cx="0" cy="0"/>
          <a:chOff x="0" y="0"/>
          <a:chExt cx="0" cy="0"/>
        </a:xfrm>
      </p:grpSpPr>
      <p:sp>
        <p:nvSpPr>
          <p:cNvPr id="9197" name="Google Shape;9197;g243078f55cd_0_83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98" name="Google Shape;9198;g243078f55cd_0_83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 name="Shape 330"/>
        <p:cNvGrpSpPr/>
        <p:nvPr/>
      </p:nvGrpSpPr>
      <p:grpSpPr>
        <a:xfrm>
          <a:off x="0" y="0"/>
          <a:ext cx="0" cy="0"/>
          <a:chOff x="0" y="0"/>
          <a:chExt cx="0" cy="0"/>
        </a:xfrm>
      </p:grpSpPr>
      <p:sp>
        <p:nvSpPr>
          <p:cNvPr id="331" name="Google Shape;331;g243078f55cd_0_87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 name="Google Shape;332;g243078f55cd_0_87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baseline="30000" lang="en"/>
              <a:t>8 </a:t>
            </a:r>
            <a:r>
              <a:rPr lang="en"/>
              <a:t>Wiesner-Hanks, </a:t>
            </a:r>
            <a:r>
              <a:rPr i="1" lang="en"/>
              <a:t>New Approaches to European History: Women and Gender in Early Modern Europe</a:t>
            </a:r>
            <a:r>
              <a:rPr lang="en"/>
              <a:t>, 19</a:t>
            </a:r>
            <a:endParaRPr/>
          </a:p>
          <a:p>
            <a:pPr indent="0" lvl="0" marL="0" rtl="0" algn="l">
              <a:spcBef>
                <a:spcPts val="0"/>
              </a:spcBef>
              <a:spcAft>
                <a:spcPts val="0"/>
              </a:spcAft>
              <a:buClr>
                <a:schemeClr val="dk1"/>
              </a:buClr>
              <a:buSzPts val="1100"/>
              <a:buFont typeface="Arial"/>
              <a:buNone/>
            </a:pPr>
            <a:r>
              <a:rPr baseline="30000" lang="en"/>
              <a:t> 9 </a:t>
            </a:r>
            <a:r>
              <a:rPr lang="en"/>
              <a:t>Ibid</a:t>
            </a:r>
            <a:endParaRPr/>
          </a:p>
          <a:p>
            <a:pPr indent="0" lvl="0" marL="0" rtl="0" algn="l">
              <a:spcBef>
                <a:spcPts val="0"/>
              </a:spcBef>
              <a:spcAft>
                <a:spcPts val="0"/>
              </a:spcAft>
              <a:buClr>
                <a:schemeClr val="dk1"/>
              </a:buClr>
              <a:buSzPts val="1100"/>
              <a:buFont typeface="Arial"/>
              <a:buNone/>
            </a:pPr>
            <a:r>
              <a:rPr baseline="30000" lang="en"/>
              <a:t>10 </a:t>
            </a:r>
            <a:r>
              <a:rPr lang="en"/>
              <a:t>Ibid, 24</a:t>
            </a:r>
            <a:endParaRPr/>
          </a:p>
          <a:p>
            <a:pPr indent="0" lvl="0" marL="0" rtl="0" algn="l">
              <a:spcBef>
                <a:spcPts val="0"/>
              </a:spcBef>
              <a:spcAft>
                <a:spcPts val="0"/>
              </a:spcAft>
              <a:buClr>
                <a:schemeClr val="dk1"/>
              </a:buClr>
              <a:buSzPts val="1100"/>
              <a:buFont typeface="Arial"/>
              <a:buNone/>
            </a:pPr>
            <a:r>
              <a:rPr baseline="30000" lang="en"/>
              <a:t>11</a:t>
            </a:r>
            <a:r>
              <a:rPr lang="en"/>
              <a:t> Ibid</a:t>
            </a:r>
            <a:endParaRPr/>
          </a:p>
          <a:p>
            <a:pPr indent="0" lvl="0" marL="0" rtl="0" algn="l">
              <a:spcBef>
                <a:spcPts val="0"/>
              </a:spcBef>
              <a:spcAft>
                <a:spcPts val="0"/>
              </a:spcAft>
              <a:buClr>
                <a:schemeClr val="dk1"/>
              </a:buClr>
              <a:buSzPts val="1100"/>
              <a:buFont typeface="Arial"/>
              <a:buNone/>
            </a:pPr>
            <a:r>
              <a:rPr baseline="30000" lang="en"/>
              <a:t>12</a:t>
            </a:r>
            <a:r>
              <a:rPr lang="en"/>
              <a:t> Ibid, 26</a:t>
            </a:r>
            <a:endParaRPr/>
          </a:p>
          <a:p>
            <a:pPr indent="0" lvl="0" marL="0" rtl="0" algn="l">
              <a:spcBef>
                <a:spcPts val="0"/>
              </a:spcBef>
              <a:spcAft>
                <a:spcPts val="0"/>
              </a:spcAft>
              <a:buClr>
                <a:schemeClr val="dk1"/>
              </a:buClr>
              <a:buSzPts val="1100"/>
              <a:buFont typeface="Arial"/>
              <a:buNone/>
            </a:pPr>
            <a:r>
              <a:rPr baseline="30000" lang="en"/>
              <a:t>13</a:t>
            </a:r>
            <a:r>
              <a:rPr lang="en"/>
              <a:t> Ibid, 44</a:t>
            </a:r>
            <a:endParaRPr/>
          </a:p>
          <a:p>
            <a:pPr indent="0" lvl="0" marL="0" rtl="0" algn="l">
              <a:spcBef>
                <a:spcPts val="0"/>
              </a:spcBef>
              <a:spcAft>
                <a:spcPts val="0"/>
              </a:spcAft>
              <a:buClr>
                <a:schemeClr val="dk1"/>
              </a:buClr>
              <a:buSzPts val="1100"/>
              <a:buFont typeface="Arial"/>
              <a:buNone/>
            </a:pPr>
            <a:r>
              <a:rPr baseline="30000" lang="en"/>
              <a:t>14</a:t>
            </a:r>
            <a:r>
              <a:rPr lang="en"/>
              <a:t> Ibid</a:t>
            </a:r>
            <a:endParaRPr/>
          </a:p>
          <a:p>
            <a:pPr indent="0" lvl="0" marL="0" rtl="0" algn="l">
              <a:spcBef>
                <a:spcPts val="0"/>
              </a:spcBef>
              <a:spcAft>
                <a:spcPts val="0"/>
              </a:spcAft>
              <a:buClr>
                <a:schemeClr val="dk1"/>
              </a:buClr>
              <a:buSzPts val="1100"/>
              <a:buFont typeface="Arial"/>
              <a:buNone/>
            </a:pPr>
            <a:r>
              <a:rPr baseline="30000" lang="en"/>
              <a:t>15 </a:t>
            </a:r>
            <a:r>
              <a:rPr lang="en"/>
              <a:t> Ibid, 45</a:t>
            </a:r>
            <a:endParaRPr/>
          </a:p>
          <a:p>
            <a:pPr indent="0" lvl="0" marL="0" rtl="0" algn="l">
              <a:spcBef>
                <a:spcPts val="0"/>
              </a:spcBef>
              <a:spcAft>
                <a:spcPts val="0"/>
              </a:spcAft>
              <a:buClr>
                <a:schemeClr val="dk1"/>
              </a:buClr>
              <a:buSzPts val="1100"/>
              <a:buFont typeface="Arial"/>
              <a:buNone/>
            </a:pPr>
            <a:r>
              <a:rPr baseline="30000" lang="en"/>
              <a:t>16</a:t>
            </a:r>
            <a:r>
              <a:rPr lang="en"/>
              <a:t> Wiesner, </a:t>
            </a:r>
            <a:r>
              <a:rPr i="1" lang="en"/>
              <a:t>Working Women in Renaissance Germany</a:t>
            </a:r>
            <a:r>
              <a:rPr lang="en"/>
              <a:t>, 37. </a:t>
            </a:r>
            <a:endParaRPr/>
          </a:p>
          <a:p>
            <a:pPr indent="0" lvl="0" marL="0" rtl="0" algn="l">
              <a:spcBef>
                <a:spcPts val="0"/>
              </a:spcBef>
              <a:spcAft>
                <a:spcPts val="0"/>
              </a:spcAft>
              <a:buClr>
                <a:schemeClr val="dk1"/>
              </a:buClr>
              <a:buSzPts val="1100"/>
              <a:buFont typeface="Arial"/>
              <a:buNone/>
            </a:pPr>
            <a:r>
              <a:rPr baseline="30000" lang="en"/>
              <a:t>17</a:t>
            </a:r>
            <a:r>
              <a:rPr lang="en"/>
              <a:t> Ibid</a:t>
            </a:r>
            <a:endParaRPr/>
          </a:p>
          <a:p>
            <a:pPr indent="0" lvl="0" marL="0" rtl="0" algn="l">
              <a:spcBef>
                <a:spcPts val="0"/>
              </a:spcBef>
              <a:spcAft>
                <a:spcPts val="0"/>
              </a:spcAft>
              <a:buClr>
                <a:schemeClr val="dk1"/>
              </a:buClr>
              <a:buSzPts val="1100"/>
              <a:buFont typeface="Arial"/>
              <a:buNone/>
            </a:pPr>
            <a:r>
              <a:rPr baseline="30000" lang="en"/>
              <a:t>18</a:t>
            </a:r>
            <a:r>
              <a:rPr lang="en"/>
              <a:t> Ibid</a:t>
            </a:r>
            <a:endParaRPr/>
          </a:p>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9" name="Shape 9209"/>
        <p:cNvGrpSpPr/>
        <p:nvPr/>
      </p:nvGrpSpPr>
      <p:grpSpPr>
        <a:xfrm>
          <a:off x="0" y="0"/>
          <a:ext cx="0" cy="0"/>
          <a:chOff x="0" y="0"/>
          <a:chExt cx="0" cy="0"/>
        </a:xfrm>
      </p:grpSpPr>
      <p:sp>
        <p:nvSpPr>
          <p:cNvPr id="9210" name="Google Shape;9210;g243078f55cd_0_84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11" name="Google Shape;9211;g243078f55cd_0_84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23" name="Shape 9223"/>
        <p:cNvGrpSpPr/>
        <p:nvPr/>
      </p:nvGrpSpPr>
      <p:grpSpPr>
        <a:xfrm>
          <a:off x="0" y="0"/>
          <a:ext cx="0" cy="0"/>
          <a:chOff x="0" y="0"/>
          <a:chExt cx="0" cy="0"/>
        </a:xfrm>
      </p:grpSpPr>
      <p:sp>
        <p:nvSpPr>
          <p:cNvPr id="9224" name="Google Shape;9224;g243078f55cd_0_87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25" name="Google Shape;9225;g243078f55cd_0_87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 name="Shape 337"/>
        <p:cNvGrpSpPr/>
        <p:nvPr/>
      </p:nvGrpSpPr>
      <p:grpSpPr>
        <a:xfrm>
          <a:off x="0" y="0"/>
          <a:ext cx="0" cy="0"/>
          <a:chOff x="0" y="0"/>
          <a:chExt cx="0" cy="0"/>
        </a:xfrm>
      </p:grpSpPr>
      <p:sp>
        <p:nvSpPr>
          <p:cNvPr id="338" name="Google Shape;338;g2421b685cb9_0_8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9" name="Google Shape;339;g2421b685cb9_0_8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6" name="Shape 726"/>
        <p:cNvGrpSpPr/>
        <p:nvPr/>
      </p:nvGrpSpPr>
      <p:grpSpPr>
        <a:xfrm>
          <a:off x="0" y="0"/>
          <a:ext cx="0" cy="0"/>
          <a:chOff x="0" y="0"/>
          <a:chExt cx="0" cy="0"/>
        </a:xfrm>
      </p:grpSpPr>
      <p:sp>
        <p:nvSpPr>
          <p:cNvPr id="727" name="Google Shape;727;gb1723facdc_0_50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8" name="Google Shape;728;gb1723facdc_0_50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6" name="Shape 736"/>
        <p:cNvGrpSpPr/>
        <p:nvPr/>
      </p:nvGrpSpPr>
      <p:grpSpPr>
        <a:xfrm>
          <a:off x="0" y="0"/>
          <a:ext cx="0" cy="0"/>
          <a:chOff x="0" y="0"/>
          <a:chExt cx="0" cy="0"/>
        </a:xfrm>
      </p:grpSpPr>
      <p:sp>
        <p:nvSpPr>
          <p:cNvPr id="737" name="Google Shape;737;g243078f55cd_0_82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8" name="Google Shape;738;g243078f55cd_0_82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19</a:t>
            </a:r>
            <a:r>
              <a:rPr lang="en"/>
              <a:t>Lindemann, </a:t>
            </a:r>
            <a:r>
              <a:rPr i="1" lang="en"/>
              <a:t>New Approaches to European History: Medicine and Society in Early Modern Europe</a:t>
            </a:r>
            <a:r>
              <a:rPr lang="en"/>
              <a:t>, 66</a:t>
            </a:r>
            <a:endParaRPr/>
          </a:p>
          <a:p>
            <a:pPr indent="0" lvl="0" marL="0" rtl="0" algn="l">
              <a:spcBef>
                <a:spcPts val="0"/>
              </a:spcBef>
              <a:spcAft>
                <a:spcPts val="0"/>
              </a:spcAft>
              <a:buNone/>
            </a:pPr>
            <a:r>
              <a:rPr baseline="30000" lang="en"/>
              <a:t>20</a:t>
            </a:r>
            <a:r>
              <a:rPr lang="en"/>
              <a:t> Dacome, </a:t>
            </a:r>
            <a:r>
              <a:rPr i="1" lang="en"/>
              <a:t>Women, Wax, and Anatomy in the Century of Things</a:t>
            </a:r>
            <a:r>
              <a:rPr lang="en"/>
              <a:t>, 526</a:t>
            </a:r>
            <a:endParaRPr/>
          </a:p>
          <a:p>
            <a:pPr indent="0" lvl="0" marL="0" rtl="0" algn="l">
              <a:spcBef>
                <a:spcPts val="0"/>
              </a:spcBef>
              <a:spcAft>
                <a:spcPts val="0"/>
              </a:spcAft>
              <a:buNone/>
            </a:pPr>
            <a:r>
              <a:rPr baseline="30000" lang="en"/>
              <a:t>21</a:t>
            </a:r>
            <a:r>
              <a:rPr lang="en"/>
              <a:t> Ibid, 526</a:t>
            </a:r>
            <a:endParaRPr/>
          </a:p>
          <a:p>
            <a:pPr indent="0" lvl="0" marL="0" rtl="0" algn="l">
              <a:spcBef>
                <a:spcPts val="0"/>
              </a:spcBef>
              <a:spcAft>
                <a:spcPts val="0"/>
              </a:spcAft>
              <a:buNone/>
            </a:pPr>
            <a:r>
              <a:rPr baseline="30000" lang="en"/>
              <a:t>22 </a:t>
            </a:r>
            <a:r>
              <a:rPr lang="en"/>
              <a:t>Ibid, 526</a:t>
            </a:r>
            <a:endParaRPr/>
          </a:p>
          <a:p>
            <a:pPr indent="0" lvl="0" marL="0" rtl="0" algn="l">
              <a:spcBef>
                <a:spcPts val="0"/>
              </a:spcBef>
              <a:spcAft>
                <a:spcPts val="0"/>
              </a:spcAft>
              <a:buNone/>
            </a:pPr>
            <a:r>
              <a:rPr baseline="30000" lang="en"/>
              <a:t>23</a:t>
            </a:r>
            <a:r>
              <a:rPr lang="en"/>
              <a:t> Ibid, 525</a:t>
            </a:r>
            <a:endParaRPr/>
          </a:p>
          <a:p>
            <a:pPr indent="0" lvl="0" marL="0" rtl="0" algn="l">
              <a:spcBef>
                <a:spcPts val="0"/>
              </a:spcBef>
              <a:spcAft>
                <a:spcPts val="0"/>
              </a:spcAft>
              <a:buNone/>
            </a:pPr>
            <a:r>
              <a:rPr baseline="30000" lang="en"/>
              <a:t>24</a:t>
            </a:r>
            <a:r>
              <a:rPr lang="en"/>
              <a:t> Ibid, 536</a:t>
            </a:r>
            <a:endParaRPr/>
          </a:p>
          <a:p>
            <a:pPr indent="0" lvl="0" marL="0" rtl="0" algn="l">
              <a:spcBef>
                <a:spcPts val="0"/>
              </a:spcBef>
              <a:spcAft>
                <a:spcPts val="0"/>
              </a:spcAft>
              <a:buNone/>
            </a:pPr>
            <a:r>
              <a:rPr baseline="30000" lang="en"/>
              <a:t>25 </a:t>
            </a:r>
            <a:r>
              <a:rPr lang="en"/>
              <a:t>Ibid, 539</a:t>
            </a:r>
            <a:endParaRPr baseline="30000"/>
          </a:p>
          <a:p>
            <a:pPr indent="0" lvl="0" marL="0" rtl="0" algn="l">
              <a:spcBef>
                <a:spcPts val="0"/>
              </a:spcBef>
              <a:spcAft>
                <a:spcPts val="0"/>
              </a:spcAft>
              <a:buNone/>
            </a:pPr>
            <a:r>
              <a:rPr baseline="30000" lang="en"/>
              <a:t>26</a:t>
            </a:r>
            <a:r>
              <a:rPr lang="en"/>
              <a:t> Maerker, “Anatomizing the Trade: Designing and </a:t>
            </a:r>
            <a:r>
              <a:rPr lang="en"/>
              <a:t>Marketing</a:t>
            </a:r>
            <a:r>
              <a:rPr lang="en"/>
              <a:t> Anatomical Models as Medical Technologies, 538</a:t>
            </a:r>
            <a:endParaRPr/>
          </a:p>
          <a:p>
            <a:pPr indent="0" lvl="0" marL="0" rtl="0" algn="l">
              <a:spcBef>
                <a:spcPts val="0"/>
              </a:spcBef>
              <a:spcAft>
                <a:spcPts val="0"/>
              </a:spcAft>
              <a:buNone/>
            </a:pPr>
            <a:r>
              <a:rPr baseline="30000" lang="en"/>
              <a:t>27</a:t>
            </a:r>
            <a:r>
              <a:rPr lang="en"/>
              <a:t>Dacome, </a:t>
            </a:r>
            <a:r>
              <a:rPr i="1" lang="en"/>
              <a:t>Women, Wax, and Anatomy in the Century of Things</a:t>
            </a:r>
            <a:r>
              <a:rPr lang="en"/>
              <a:t>, 542</a:t>
            </a:r>
            <a:endParaRPr/>
          </a:p>
          <a:p>
            <a:pPr indent="0" lvl="0" marL="0" rtl="0" algn="l">
              <a:spcBef>
                <a:spcPts val="0"/>
              </a:spcBef>
              <a:spcAft>
                <a:spcPts val="0"/>
              </a:spcAft>
              <a:buNone/>
            </a:pPr>
            <a:r>
              <a:rPr baseline="30000" lang="en"/>
              <a:t>28</a:t>
            </a:r>
            <a:r>
              <a:rPr lang="en"/>
              <a:t> Ibid, 542</a:t>
            </a:r>
            <a:endParaRPr/>
          </a:p>
          <a:p>
            <a:pPr indent="0" lvl="0" marL="0" rtl="0" algn="l">
              <a:spcBef>
                <a:spcPts val="0"/>
              </a:spcBef>
              <a:spcAft>
                <a:spcPts val="0"/>
              </a:spcAft>
              <a:buNone/>
            </a:pPr>
            <a:r>
              <a:rPr baseline="30000" lang="en"/>
              <a:t>29 </a:t>
            </a:r>
            <a:r>
              <a:rPr lang="en"/>
              <a:t>Ibid, 545</a:t>
            </a:r>
            <a:endParaRPr/>
          </a:p>
          <a:p>
            <a:pPr indent="0" lvl="0" marL="0" rtl="0" algn="l">
              <a:spcBef>
                <a:spcPts val="0"/>
              </a:spcBef>
              <a:spcAft>
                <a:spcPts val="0"/>
              </a:spcAft>
              <a:buNone/>
            </a:pPr>
            <a:r>
              <a:rPr baseline="30000" lang="en"/>
              <a:t>30</a:t>
            </a:r>
            <a:r>
              <a:rPr lang="en"/>
              <a:t> Ibid, 545</a:t>
            </a:r>
            <a:endParaRPr/>
          </a:p>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5" name="Shape 745"/>
        <p:cNvGrpSpPr/>
        <p:nvPr/>
      </p:nvGrpSpPr>
      <p:grpSpPr>
        <a:xfrm>
          <a:off x="0" y="0"/>
          <a:ext cx="0" cy="0"/>
          <a:chOff x="0" y="0"/>
          <a:chExt cx="0" cy="0"/>
        </a:xfrm>
      </p:grpSpPr>
      <p:sp>
        <p:nvSpPr>
          <p:cNvPr id="746" name="Google Shape;746;g243078f55cd_0_8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7" name="Google Shape;747;g243078f55cd_0_8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aseline="30000" lang="en"/>
              <a:t>31</a:t>
            </a:r>
            <a:r>
              <a:rPr lang="en"/>
              <a:t> Dacome, </a:t>
            </a:r>
            <a:r>
              <a:rPr i="1" lang="en"/>
              <a:t>Women, Wax, and Anatomy in the Century of Things</a:t>
            </a:r>
            <a:r>
              <a:rPr lang="en"/>
              <a:t>, 546</a:t>
            </a:r>
            <a:endParaRPr/>
          </a:p>
          <a:p>
            <a:pPr indent="0" lvl="0" marL="0" rtl="0" algn="l">
              <a:spcBef>
                <a:spcPts val="0"/>
              </a:spcBef>
              <a:spcAft>
                <a:spcPts val="0"/>
              </a:spcAft>
              <a:buNone/>
            </a:pPr>
            <a:r>
              <a:rPr baseline="30000" lang="en"/>
              <a:t>32 </a:t>
            </a:r>
            <a:r>
              <a:rPr lang="en"/>
              <a:t>Ibid, 527</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52" name="Shape 752"/>
        <p:cNvGrpSpPr/>
        <p:nvPr/>
      </p:nvGrpSpPr>
      <p:grpSpPr>
        <a:xfrm>
          <a:off x="0" y="0"/>
          <a:ext cx="0" cy="0"/>
          <a:chOff x="0" y="0"/>
          <a:chExt cx="0" cy="0"/>
        </a:xfrm>
      </p:grpSpPr>
      <p:sp>
        <p:nvSpPr>
          <p:cNvPr id="753" name="Google Shape;753;g243078f55cd_0_81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4" name="Google Shape;754;g243078f55cd_0_81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9.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slidesgo.com/" TargetMode="External"/><Relationship Id="rId3" Type="http://schemas.openxmlformats.org/officeDocument/2006/relationships/hyperlink" Target="https://www.flaticon.com/" TargetMode="External"/><Relationship Id="rId4" Type="http://schemas.openxmlformats.org/officeDocument/2006/relationships/hyperlink" Target="https://www.freepik.com/"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2228250" y="1542475"/>
            <a:ext cx="4687500" cy="1536000"/>
          </a:xfrm>
          <a:prstGeom prst="rect">
            <a:avLst/>
          </a:prstGeom>
        </p:spPr>
        <p:txBody>
          <a:bodyPr anchorCtr="0" anchor="b" bIns="91425" lIns="91425" spcFirstLastPara="1" rIns="91425" wrap="square" tIns="91425">
            <a:noAutofit/>
          </a:bodyPr>
          <a:lstStyle>
            <a:lvl1pPr lvl="0" algn="ctr">
              <a:spcBef>
                <a:spcPts val="0"/>
              </a:spcBef>
              <a:spcAft>
                <a:spcPts val="0"/>
              </a:spcAft>
              <a:buSzPts val="5200"/>
              <a:buNone/>
              <a:defRPr sz="4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3176100" y="3164550"/>
            <a:ext cx="2791800" cy="6522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4" name="Shape 34"/>
        <p:cNvGrpSpPr/>
        <p:nvPr/>
      </p:nvGrpSpPr>
      <p:grpSpPr>
        <a:xfrm>
          <a:off x="0" y="0"/>
          <a:ext cx="0" cy="0"/>
          <a:chOff x="0" y="0"/>
          <a:chExt cx="0" cy="0"/>
        </a:xfrm>
      </p:grpSpPr>
      <p:sp>
        <p:nvSpPr>
          <p:cNvPr id="35" name="Google Shape;35;p11"/>
          <p:cNvSpPr txBox="1"/>
          <p:nvPr>
            <p:ph hasCustomPrompt="1" type="title"/>
          </p:nvPr>
        </p:nvSpPr>
        <p:spPr>
          <a:xfrm>
            <a:off x="713250" y="1255450"/>
            <a:ext cx="4557900" cy="1963500"/>
          </a:xfrm>
          <a:prstGeom prst="rect">
            <a:avLst/>
          </a:prstGeom>
        </p:spPr>
        <p:txBody>
          <a:bodyPr anchorCtr="0" anchor="b" bIns="91425" lIns="91425" spcFirstLastPara="1" rIns="91425" wrap="square" tIns="91425">
            <a:noAutofit/>
          </a:bodyPr>
          <a:lstStyle>
            <a:lvl1pPr lvl="0">
              <a:spcBef>
                <a:spcPts val="0"/>
              </a:spcBef>
              <a:spcAft>
                <a:spcPts val="0"/>
              </a:spcAft>
              <a:buSzPts val="12000"/>
              <a:buNone/>
              <a:defRPr sz="12000">
                <a:solidFill>
                  <a:schemeClr val="accent2"/>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6" name="Google Shape;36;p11"/>
          <p:cNvSpPr txBox="1"/>
          <p:nvPr>
            <p:ph idx="1" type="body"/>
          </p:nvPr>
        </p:nvSpPr>
        <p:spPr>
          <a:xfrm>
            <a:off x="713250" y="3301550"/>
            <a:ext cx="4557900" cy="6801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sz="1400"/>
            </a:lvl1pPr>
            <a:lvl2pPr indent="-317500" lvl="1" marL="914400" algn="ctr">
              <a:spcBef>
                <a:spcPts val="0"/>
              </a:spcBef>
              <a:spcAft>
                <a:spcPts val="0"/>
              </a:spcAft>
              <a:buSzPts val="1400"/>
              <a:buChar char="○"/>
              <a:defRPr/>
            </a:lvl2pPr>
            <a:lvl3pPr indent="-317500" lvl="2" marL="1371600" algn="ctr">
              <a:spcBef>
                <a:spcPts val="1600"/>
              </a:spcBef>
              <a:spcAft>
                <a:spcPts val="0"/>
              </a:spcAft>
              <a:buSzPts val="1400"/>
              <a:buChar char="■"/>
              <a:defRPr/>
            </a:lvl3pPr>
            <a:lvl4pPr indent="-317500" lvl="3" marL="1828800" algn="ctr">
              <a:spcBef>
                <a:spcPts val="1600"/>
              </a:spcBef>
              <a:spcAft>
                <a:spcPts val="0"/>
              </a:spcAft>
              <a:buSzPts val="1400"/>
              <a:buChar char="●"/>
              <a:defRPr/>
            </a:lvl4pPr>
            <a:lvl5pPr indent="-317500" lvl="4" marL="2286000" algn="ctr">
              <a:spcBef>
                <a:spcPts val="1600"/>
              </a:spcBef>
              <a:spcAft>
                <a:spcPts val="0"/>
              </a:spcAft>
              <a:buSzPts val="1400"/>
              <a:buChar char="○"/>
              <a:defRPr/>
            </a:lvl5pPr>
            <a:lvl6pPr indent="-317500" lvl="5" marL="2743200" algn="ctr">
              <a:spcBef>
                <a:spcPts val="1600"/>
              </a:spcBef>
              <a:spcAft>
                <a:spcPts val="0"/>
              </a:spcAft>
              <a:buSzPts val="1400"/>
              <a:buChar char="■"/>
              <a:defRPr/>
            </a:lvl6pPr>
            <a:lvl7pPr indent="-317500" lvl="6" marL="3200400" algn="ctr">
              <a:spcBef>
                <a:spcPts val="1600"/>
              </a:spcBef>
              <a:spcAft>
                <a:spcPts val="0"/>
              </a:spcAft>
              <a:buSzPts val="1400"/>
              <a:buChar char="●"/>
              <a:defRPr/>
            </a:lvl7pPr>
            <a:lvl8pPr indent="-317500" lvl="7" marL="3657600" algn="ctr">
              <a:spcBef>
                <a:spcPts val="1600"/>
              </a:spcBef>
              <a:spcAft>
                <a:spcPts val="0"/>
              </a:spcAft>
              <a:buSzPts val="1400"/>
              <a:buChar char="○"/>
              <a:defRPr/>
            </a:lvl8pPr>
            <a:lvl9pPr indent="-317500" lvl="8" marL="4114800" algn="ctr">
              <a:spcBef>
                <a:spcPts val="1600"/>
              </a:spcBef>
              <a:spcAft>
                <a:spcPts val="1600"/>
              </a:spcAft>
              <a:buSzPts val="14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37" name="Shape 3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
    <p:bg>
      <p:bgPr>
        <a:blipFill>
          <a:blip r:embed="rId2">
            <a:alphaModFix/>
          </a:blip>
          <a:stretch>
            <a:fillRect/>
          </a:stretch>
        </a:blipFill>
      </p:bgPr>
    </p:bg>
    <p:spTree>
      <p:nvGrpSpPr>
        <p:cNvPr id="38" name="Shape 38"/>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39" name="Shape 39"/>
        <p:cNvGrpSpPr/>
        <p:nvPr/>
      </p:nvGrpSpPr>
      <p:grpSpPr>
        <a:xfrm>
          <a:off x="0" y="0"/>
          <a:ext cx="0" cy="0"/>
          <a:chOff x="0" y="0"/>
          <a:chExt cx="0" cy="0"/>
        </a:xfrm>
      </p:grpSpPr>
      <p:sp>
        <p:nvSpPr>
          <p:cNvPr id="40" name="Google Shape;40;p1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Font typeface="Berkshire Swash"/>
              <a:buNone/>
              <a:defRPr b="1" sz="2800"/>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p:txBody>
      </p:sp>
      <p:sp>
        <p:nvSpPr>
          <p:cNvPr id="41" name="Google Shape;41;p14"/>
          <p:cNvSpPr txBox="1"/>
          <p:nvPr>
            <p:ph idx="1" type="subTitle"/>
          </p:nvPr>
        </p:nvSpPr>
        <p:spPr>
          <a:xfrm>
            <a:off x="713213" y="1709220"/>
            <a:ext cx="2196000" cy="459000"/>
          </a:xfrm>
          <a:prstGeom prst="rect">
            <a:avLst/>
          </a:prstGeom>
        </p:spPr>
        <p:txBody>
          <a:bodyPr anchorCtr="0" anchor="t" bIns="91425" lIns="91425" spcFirstLastPara="1" rIns="91425" wrap="square" tIns="91425">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42" name="Google Shape;42;p14"/>
          <p:cNvSpPr txBox="1"/>
          <p:nvPr>
            <p:ph hasCustomPrompt="1" idx="2" type="title"/>
          </p:nvPr>
        </p:nvSpPr>
        <p:spPr>
          <a:xfrm>
            <a:off x="713213" y="1294513"/>
            <a:ext cx="824100" cy="523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43" name="Google Shape;43;p14"/>
          <p:cNvSpPr txBox="1"/>
          <p:nvPr>
            <p:ph idx="3" type="subTitle"/>
          </p:nvPr>
        </p:nvSpPr>
        <p:spPr>
          <a:xfrm>
            <a:off x="713213" y="2078613"/>
            <a:ext cx="2196000" cy="663300"/>
          </a:xfrm>
          <a:prstGeom prst="rect">
            <a:avLst/>
          </a:prstGeom>
        </p:spPr>
        <p:txBody>
          <a:bodyPr anchorCtr="0" anchor="t" bIns="91425" lIns="91425" spcFirstLastPara="1" rIns="91425" wrap="square" tIns="91425">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44" name="Google Shape;44;p14"/>
          <p:cNvSpPr txBox="1"/>
          <p:nvPr>
            <p:ph idx="4" type="subTitle"/>
          </p:nvPr>
        </p:nvSpPr>
        <p:spPr>
          <a:xfrm>
            <a:off x="3030913" y="1709220"/>
            <a:ext cx="2196000" cy="459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5" name="Google Shape;45;p14"/>
          <p:cNvSpPr txBox="1"/>
          <p:nvPr>
            <p:ph hasCustomPrompt="1" idx="5" type="title"/>
          </p:nvPr>
        </p:nvSpPr>
        <p:spPr>
          <a:xfrm>
            <a:off x="3030913" y="1294513"/>
            <a:ext cx="824100" cy="523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46" name="Google Shape;46;p14"/>
          <p:cNvSpPr txBox="1"/>
          <p:nvPr>
            <p:ph idx="6" type="subTitle"/>
          </p:nvPr>
        </p:nvSpPr>
        <p:spPr>
          <a:xfrm>
            <a:off x="3030913" y="2078613"/>
            <a:ext cx="2196000" cy="66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7" name="Google Shape;47;p14"/>
          <p:cNvSpPr txBox="1"/>
          <p:nvPr>
            <p:ph idx="7" type="subTitle"/>
          </p:nvPr>
        </p:nvSpPr>
        <p:spPr>
          <a:xfrm>
            <a:off x="713213" y="3303710"/>
            <a:ext cx="2196000" cy="459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8" name="Google Shape;48;p14"/>
          <p:cNvSpPr txBox="1"/>
          <p:nvPr>
            <p:ph hasCustomPrompt="1" idx="8" type="title"/>
          </p:nvPr>
        </p:nvSpPr>
        <p:spPr>
          <a:xfrm>
            <a:off x="713213" y="2889000"/>
            <a:ext cx="824100" cy="523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49" name="Google Shape;49;p14"/>
          <p:cNvSpPr txBox="1"/>
          <p:nvPr>
            <p:ph idx="9" type="subTitle"/>
          </p:nvPr>
        </p:nvSpPr>
        <p:spPr>
          <a:xfrm>
            <a:off x="713213" y="3673107"/>
            <a:ext cx="2196000" cy="66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0" name="Google Shape;50;p14"/>
          <p:cNvSpPr txBox="1"/>
          <p:nvPr>
            <p:ph idx="13" type="subTitle"/>
          </p:nvPr>
        </p:nvSpPr>
        <p:spPr>
          <a:xfrm>
            <a:off x="3030913" y="3303710"/>
            <a:ext cx="2196000" cy="459000"/>
          </a:xfrm>
          <a:prstGeom prst="rect">
            <a:avLst/>
          </a:prstGeom>
        </p:spPr>
        <p:txBody>
          <a:bodyPr anchorCtr="0" anchor="t" bIns="91425" lIns="91425" spcFirstLastPara="1" rIns="91425" wrap="square" tIns="91425">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1" name="Google Shape;51;p14"/>
          <p:cNvSpPr txBox="1"/>
          <p:nvPr>
            <p:ph hasCustomPrompt="1" idx="14" type="title"/>
          </p:nvPr>
        </p:nvSpPr>
        <p:spPr>
          <a:xfrm>
            <a:off x="3030913" y="2889000"/>
            <a:ext cx="824100" cy="523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400">
                <a:solidFill>
                  <a:schemeClr val="accent2"/>
                </a:solidFill>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a:r>
              <a:t>xx%</a:t>
            </a:r>
          </a:p>
        </p:txBody>
      </p:sp>
      <p:sp>
        <p:nvSpPr>
          <p:cNvPr id="52" name="Google Shape;52;p14"/>
          <p:cNvSpPr txBox="1"/>
          <p:nvPr>
            <p:ph idx="15" type="subTitle"/>
          </p:nvPr>
        </p:nvSpPr>
        <p:spPr>
          <a:xfrm>
            <a:off x="3030913" y="3673107"/>
            <a:ext cx="2196000" cy="663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2">
    <p:spTree>
      <p:nvGrpSpPr>
        <p:cNvPr id="53" name="Shape 53"/>
        <p:cNvGrpSpPr/>
        <p:nvPr/>
      </p:nvGrpSpPr>
      <p:grpSpPr>
        <a:xfrm>
          <a:off x="0" y="0"/>
          <a:ext cx="0" cy="0"/>
          <a:chOff x="0" y="0"/>
          <a:chExt cx="0" cy="0"/>
        </a:xfrm>
      </p:grpSpPr>
      <p:sp>
        <p:nvSpPr>
          <p:cNvPr id="54" name="Google Shape;54;p15"/>
          <p:cNvSpPr txBox="1"/>
          <p:nvPr>
            <p:ph type="title"/>
          </p:nvPr>
        </p:nvSpPr>
        <p:spPr>
          <a:xfrm>
            <a:off x="2340425" y="2699163"/>
            <a:ext cx="4566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2000"/>
            </a:lvl1pPr>
            <a:lvl2pPr lvl="1" rtl="0" algn="ctr">
              <a:spcBef>
                <a:spcPts val="0"/>
              </a:spcBef>
              <a:spcAft>
                <a:spcPts val="0"/>
              </a:spcAft>
              <a:buSzPts val="2800"/>
              <a:buNone/>
              <a:defRPr>
                <a:latin typeface="Arial"/>
                <a:ea typeface="Arial"/>
                <a:cs typeface="Arial"/>
                <a:sym typeface="Arial"/>
              </a:defRPr>
            </a:lvl2pPr>
            <a:lvl3pPr lvl="2" rtl="0" algn="ctr">
              <a:spcBef>
                <a:spcPts val="0"/>
              </a:spcBef>
              <a:spcAft>
                <a:spcPts val="0"/>
              </a:spcAft>
              <a:buSzPts val="2800"/>
              <a:buNone/>
              <a:defRPr>
                <a:latin typeface="Arial"/>
                <a:ea typeface="Arial"/>
                <a:cs typeface="Arial"/>
                <a:sym typeface="Arial"/>
              </a:defRPr>
            </a:lvl3pPr>
            <a:lvl4pPr lvl="3" rtl="0" algn="ctr">
              <a:spcBef>
                <a:spcPts val="0"/>
              </a:spcBef>
              <a:spcAft>
                <a:spcPts val="0"/>
              </a:spcAft>
              <a:buSzPts val="2800"/>
              <a:buNone/>
              <a:defRPr>
                <a:latin typeface="Arial"/>
                <a:ea typeface="Arial"/>
                <a:cs typeface="Arial"/>
                <a:sym typeface="Arial"/>
              </a:defRPr>
            </a:lvl4pPr>
            <a:lvl5pPr lvl="4" rtl="0" algn="ctr">
              <a:spcBef>
                <a:spcPts val="0"/>
              </a:spcBef>
              <a:spcAft>
                <a:spcPts val="0"/>
              </a:spcAft>
              <a:buSzPts val="2800"/>
              <a:buNone/>
              <a:defRPr>
                <a:latin typeface="Arial"/>
                <a:ea typeface="Arial"/>
                <a:cs typeface="Arial"/>
                <a:sym typeface="Arial"/>
              </a:defRPr>
            </a:lvl5pPr>
            <a:lvl6pPr lvl="5" rtl="0" algn="ctr">
              <a:spcBef>
                <a:spcPts val="0"/>
              </a:spcBef>
              <a:spcAft>
                <a:spcPts val="0"/>
              </a:spcAft>
              <a:buSzPts val="2800"/>
              <a:buNone/>
              <a:defRPr>
                <a:latin typeface="Arial"/>
                <a:ea typeface="Arial"/>
                <a:cs typeface="Arial"/>
                <a:sym typeface="Arial"/>
              </a:defRPr>
            </a:lvl6pPr>
            <a:lvl7pPr lvl="6" rtl="0" algn="ctr">
              <a:spcBef>
                <a:spcPts val="0"/>
              </a:spcBef>
              <a:spcAft>
                <a:spcPts val="0"/>
              </a:spcAft>
              <a:buSzPts val="2800"/>
              <a:buNone/>
              <a:defRPr>
                <a:latin typeface="Arial"/>
                <a:ea typeface="Arial"/>
                <a:cs typeface="Arial"/>
                <a:sym typeface="Arial"/>
              </a:defRPr>
            </a:lvl7pPr>
            <a:lvl8pPr lvl="7" rtl="0" algn="ctr">
              <a:spcBef>
                <a:spcPts val="0"/>
              </a:spcBef>
              <a:spcAft>
                <a:spcPts val="0"/>
              </a:spcAft>
              <a:buSzPts val="2800"/>
              <a:buNone/>
              <a:defRPr>
                <a:latin typeface="Arial"/>
                <a:ea typeface="Arial"/>
                <a:cs typeface="Arial"/>
                <a:sym typeface="Arial"/>
              </a:defRPr>
            </a:lvl8pPr>
            <a:lvl9pPr lvl="8" rtl="0" algn="ctr">
              <a:spcBef>
                <a:spcPts val="0"/>
              </a:spcBef>
              <a:spcAft>
                <a:spcPts val="0"/>
              </a:spcAft>
              <a:buSzPts val="2800"/>
              <a:buNone/>
              <a:defRPr>
                <a:latin typeface="Arial"/>
                <a:ea typeface="Arial"/>
                <a:cs typeface="Arial"/>
                <a:sym typeface="Arial"/>
              </a:defRPr>
            </a:lvl9pPr>
          </a:lstStyle>
          <a:p/>
        </p:txBody>
      </p:sp>
      <p:sp>
        <p:nvSpPr>
          <p:cNvPr id="55" name="Google Shape;55;p15"/>
          <p:cNvSpPr txBox="1"/>
          <p:nvPr>
            <p:ph idx="1" type="subTitle"/>
          </p:nvPr>
        </p:nvSpPr>
        <p:spPr>
          <a:xfrm>
            <a:off x="2340425" y="1643038"/>
            <a:ext cx="4566000" cy="1132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None/>
              <a:defRPr sz="23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56" name="Shape 56"/>
        <p:cNvGrpSpPr/>
        <p:nvPr/>
      </p:nvGrpSpPr>
      <p:grpSpPr>
        <a:xfrm>
          <a:off x="0" y="0"/>
          <a:ext cx="0" cy="0"/>
          <a:chOff x="0" y="0"/>
          <a:chExt cx="0" cy="0"/>
        </a:xfrm>
      </p:grpSpPr>
      <p:sp>
        <p:nvSpPr>
          <p:cNvPr id="57" name="Google Shape;57;p1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58" name="Google Shape;58;p16"/>
          <p:cNvSpPr txBox="1"/>
          <p:nvPr>
            <p:ph idx="1" type="subTitle"/>
          </p:nvPr>
        </p:nvSpPr>
        <p:spPr>
          <a:xfrm>
            <a:off x="699100" y="23499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59" name="Google Shape;59;p16"/>
          <p:cNvSpPr txBox="1"/>
          <p:nvPr>
            <p:ph idx="2" type="subTitle"/>
          </p:nvPr>
        </p:nvSpPr>
        <p:spPr>
          <a:xfrm>
            <a:off x="699100" y="2739885"/>
            <a:ext cx="2533500" cy="66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0" name="Google Shape;60;p16"/>
          <p:cNvSpPr txBox="1"/>
          <p:nvPr>
            <p:ph idx="3" type="subTitle"/>
          </p:nvPr>
        </p:nvSpPr>
        <p:spPr>
          <a:xfrm>
            <a:off x="3305250" y="23499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1" name="Google Shape;61;p16"/>
          <p:cNvSpPr txBox="1"/>
          <p:nvPr>
            <p:ph idx="4" type="subTitle"/>
          </p:nvPr>
        </p:nvSpPr>
        <p:spPr>
          <a:xfrm>
            <a:off x="3305250" y="2739885"/>
            <a:ext cx="2533500" cy="66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2" name="Google Shape;62;p16"/>
          <p:cNvSpPr txBox="1"/>
          <p:nvPr>
            <p:ph idx="5" type="subTitle"/>
          </p:nvPr>
        </p:nvSpPr>
        <p:spPr>
          <a:xfrm>
            <a:off x="5911400" y="23499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Georgia"/>
                <a:ea typeface="Georgia"/>
                <a:cs typeface="Georgia"/>
                <a:sym typeface="Georgia"/>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3" name="Google Shape;63;p16"/>
          <p:cNvSpPr txBox="1"/>
          <p:nvPr>
            <p:ph idx="6" type="subTitle"/>
          </p:nvPr>
        </p:nvSpPr>
        <p:spPr>
          <a:xfrm>
            <a:off x="5911400" y="2739885"/>
            <a:ext cx="2533500" cy="663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6">
    <p:spTree>
      <p:nvGrpSpPr>
        <p:cNvPr id="64" name="Shape 64"/>
        <p:cNvGrpSpPr/>
        <p:nvPr/>
      </p:nvGrpSpPr>
      <p:grpSpPr>
        <a:xfrm>
          <a:off x="0" y="0"/>
          <a:ext cx="0" cy="0"/>
          <a:chOff x="0" y="0"/>
          <a:chExt cx="0" cy="0"/>
        </a:xfrm>
      </p:grpSpPr>
      <p:sp>
        <p:nvSpPr>
          <p:cNvPr id="65" name="Google Shape;65;p1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Font typeface="Berkshire Swash"/>
              <a:buNone/>
              <a:defRPr b="1" sz="2800"/>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p:txBody>
      </p:sp>
      <p:sp>
        <p:nvSpPr>
          <p:cNvPr id="66" name="Google Shape;66;p17"/>
          <p:cNvSpPr txBox="1"/>
          <p:nvPr>
            <p:ph idx="1" type="subTitle"/>
          </p:nvPr>
        </p:nvSpPr>
        <p:spPr>
          <a:xfrm>
            <a:off x="2977428" y="1425000"/>
            <a:ext cx="2703900" cy="459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7" name="Google Shape;67;p17"/>
          <p:cNvSpPr txBox="1"/>
          <p:nvPr>
            <p:ph idx="2" type="subTitle"/>
          </p:nvPr>
        </p:nvSpPr>
        <p:spPr>
          <a:xfrm>
            <a:off x="2977475" y="1814975"/>
            <a:ext cx="2703900" cy="83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8" name="Google Shape;68;p17"/>
          <p:cNvSpPr txBox="1"/>
          <p:nvPr>
            <p:ph idx="3" type="subTitle"/>
          </p:nvPr>
        </p:nvSpPr>
        <p:spPr>
          <a:xfrm>
            <a:off x="5726828" y="1425000"/>
            <a:ext cx="2703900" cy="459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69" name="Google Shape;69;p17"/>
          <p:cNvSpPr txBox="1"/>
          <p:nvPr>
            <p:ph idx="4" type="subTitle"/>
          </p:nvPr>
        </p:nvSpPr>
        <p:spPr>
          <a:xfrm>
            <a:off x="5726825" y="1814977"/>
            <a:ext cx="2703900" cy="83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0" name="Google Shape;70;p17"/>
          <p:cNvSpPr txBox="1"/>
          <p:nvPr>
            <p:ph idx="5" type="subTitle"/>
          </p:nvPr>
        </p:nvSpPr>
        <p:spPr>
          <a:xfrm>
            <a:off x="2977428" y="2867075"/>
            <a:ext cx="2703900" cy="459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1" name="Google Shape;71;p17"/>
          <p:cNvSpPr txBox="1"/>
          <p:nvPr>
            <p:ph idx="6" type="subTitle"/>
          </p:nvPr>
        </p:nvSpPr>
        <p:spPr>
          <a:xfrm>
            <a:off x="2977425" y="3257050"/>
            <a:ext cx="2703900" cy="83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2" name="Google Shape;72;p17"/>
          <p:cNvSpPr txBox="1"/>
          <p:nvPr>
            <p:ph idx="7" type="subTitle"/>
          </p:nvPr>
        </p:nvSpPr>
        <p:spPr>
          <a:xfrm>
            <a:off x="5726828" y="2867083"/>
            <a:ext cx="2703900" cy="459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3" name="Google Shape;73;p17"/>
          <p:cNvSpPr txBox="1"/>
          <p:nvPr>
            <p:ph idx="8" type="subTitle"/>
          </p:nvPr>
        </p:nvSpPr>
        <p:spPr>
          <a:xfrm>
            <a:off x="5726825" y="3257056"/>
            <a:ext cx="2703900" cy="83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4">
    <p:spTree>
      <p:nvGrpSpPr>
        <p:cNvPr id="74" name="Shape 74"/>
        <p:cNvGrpSpPr/>
        <p:nvPr/>
      </p:nvGrpSpPr>
      <p:grpSpPr>
        <a:xfrm>
          <a:off x="0" y="0"/>
          <a:ext cx="0" cy="0"/>
          <a:chOff x="0" y="0"/>
          <a:chExt cx="0" cy="0"/>
        </a:xfrm>
      </p:grpSpPr>
      <p:sp>
        <p:nvSpPr>
          <p:cNvPr id="75" name="Google Shape;75;p18"/>
          <p:cNvSpPr txBox="1"/>
          <p:nvPr>
            <p:ph type="title"/>
          </p:nvPr>
        </p:nvSpPr>
        <p:spPr>
          <a:xfrm>
            <a:off x="713225" y="445025"/>
            <a:ext cx="7699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6" name="Google Shape;76;p18"/>
          <p:cNvSpPr txBox="1"/>
          <p:nvPr>
            <p:ph idx="1" type="subTitle"/>
          </p:nvPr>
        </p:nvSpPr>
        <p:spPr>
          <a:xfrm>
            <a:off x="647838" y="1594625"/>
            <a:ext cx="1604400" cy="880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800"/>
              <a:buFont typeface="Merriweather"/>
              <a:buNone/>
              <a:defRPr b="1" sz="1800">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p:txBody>
      </p:sp>
      <p:sp>
        <p:nvSpPr>
          <p:cNvPr id="77" name="Google Shape;77;p18"/>
          <p:cNvSpPr txBox="1"/>
          <p:nvPr>
            <p:ph idx="2" type="subTitle"/>
          </p:nvPr>
        </p:nvSpPr>
        <p:spPr>
          <a:xfrm>
            <a:off x="7186288" y="3266625"/>
            <a:ext cx="1604400" cy="8802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Font typeface="Merriweather"/>
              <a:buNone/>
              <a:defRPr b="1" sz="1800">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p:txBody>
      </p:sp>
      <p:sp>
        <p:nvSpPr>
          <p:cNvPr id="78" name="Google Shape;78;p18"/>
          <p:cNvSpPr txBox="1"/>
          <p:nvPr>
            <p:ph idx="3" type="subTitle"/>
          </p:nvPr>
        </p:nvSpPr>
        <p:spPr>
          <a:xfrm>
            <a:off x="2440463" y="1594625"/>
            <a:ext cx="4035900" cy="8802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79" name="Google Shape;79;p18"/>
          <p:cNvSpPr txBox="1"/>
          <p:nvPr>
            <p:ph idx="4" type="subTitle"/>
          </p:nvPr>
        </p:nvSpPr>
        <p:spPr>
          <a:xfrm>
            <a:off x="2948588" y="3266625"/>
            <a:ext cx="4035900" cy="880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5">
    <p:spTree>
      <p:nvGrpSpPr>
        <p:cNvPr id="80" name="Shape 80"/>
        <p:cNvGrpSpPr/>
        <p:nvPr/>
      </p:nvGrpSpPr>
      <p:grpSpPr>
        <a:xfrm>
          <a:off x="0" y="0"/>
          <a:ext cx="0" cy="0"/>
          <a:chOff x="0" y="0"/>
          <a:chExt cx="0" cy="0"/>
        </a:xfrm>
      </p:grpSpPr>
      <p:sp>
        <p:nvSpPr>
          <p:cNvPr id="81" name="Google Shape;81;p19"/>
          <p:cNvSpPr txBox="1"/>
          <p:nvPr>
            <p:ph type="title"/>
          </p:nvPr>
        </p:nvSpPr>
        <p:spPr>
          <a:xfrm>
            <a:off x="713225" y="2671646"/>
            <a:ext cx="3792900" cy="625800"/>
          </a:xfrm>
          <a:prstGeom prst="rect">
            <a:avLst/>
          </a:prstGeom>
        </p:spPr>
        <p:txBody>
          <a:bodyPr anchorCtr="0" anchor="ctr" bIns="91425" lIns="91425" spcFirstLastPara="1" rIns="91425" wrap="square" tIns="91425">
            <a:noAutofit/>
          </a:bodyPr>
          <a:lstStyle>
            <a:lvl1pPr lvl="0" rtl="0">
              <a:spcBef>
                <a:spcPts val="0"/>
              </a:spcBef>
              <a:spcAft>
                <a:spcPts val="0"/>
              </a:spcAft>
              <a:buSzPts val="3600"/>
              <a:buNone/>
              <a:defRPr sz="4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p:txBody>
      </p:sp>
      <p:sp>
        <p:nvSpPr>
          <p:cNvPr id="82" name="Google Shape;82;p19"/>
          <p:cNvSpPr txBox="1"/>
          <p:nvPr>
            <p:ph hasCustomPrompt="1" idx="2" type="title"/>
          </p:nvPr>
        </p:nvSpPr>
        <p:spPr>
          <a:xfrm>
            <a:off x="713225" y="1329725"/>
            <a:ext cx="3792900" cy="1173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2"/>
              </a:buClr>
              <a:buSzPts val="12000"/>
              <a:buNone/>
              <a:defRPr sz="12000">
                <a:solidFill>
                  <a:schemeClr val="accent2"/>
                </a:solidFill>
              </a:defRPr>
            </a:lvl1pPr>
            <a:lvl2pPr lvl="1" rtl="0">
              <a:spcBef>
                <a:spcPts val="0"/>
              </a:spcBef>
              <a:spcAft>
                <a:spcPts val="0"/>
              </a:spcAft>
              <a:buClr>
                <a:schemeClr val="lt2"/>
              </a:buClr>
              <a:buSzPts val="12000"/>
              <a:buNone/>
              <a:defRPr sz="12000">
                <a:solidFill>
                  <a:schemeClr val="lt2"/>
                </a:solidFill>
              </a:defRPr>
            </a:lvl2pPr>
            <a:lvl3pPr lvl="2" rtl="0">
              <a:spcBef>
                <a:spcPts val="0"/>
              </a:spcBef>
              <a:spcAft>
                <a:spcPts val="0"/>
              </a:spcAft>
              <a:buClr>
                <a:schemeClr val="lt2"/>
              </a:buClr>
              <a:buSzPts val="12000"/>
              <a:buNone/>
              <a:defRPr sz="12000">
                <a:solidFill>
                  <a:schemeClr val="lt2"/>
                </a:solidFill>
              </a:defRPr>
            </a:lvl3pPr>
            <a:lvl4pPr lvl="3" rtl="0">
              <a:spcBef>
                <a:spcPts val="0"/>
              </a:spcBef>
              <a:spcAft>
                <a:spcPts val="0"/>
              </a:spcAft>
              <a:buClr>
                <a:schemeClr val="lt2"/>
              </a:buClr>
              <a:buSzPts val="12000"/>
              <a:buNone/>
              <a:defRPr sz="12000">
                <a:solidFill>
                  <a:schemeClr val="lt2"/>
                </a:solidFill>
              </a:defRPr>
            </a:lvl4pPr>
            <a:lvl5pPr lvl="4" rtl="0">
              <a:spcBef>
                <a:spcPts val="0"/>
              </a:spcBef>
              <a:spcAft>
                <a:spcPts val="0"/>
              </a:spcAft>
              <a:buClr>
                <a:schemeClr val="lt2"/>
              </a:buClr>
              <a:buSzPts val="12000"/>
              <a:buNone/>
              <a:defRPr sz="12000">
                <a:solidFill>
                  <a:schemeClr val="lt2"/>
                </a:solidFill>
              </a:defRPr>
            </a:lvl5pPr>
            <a:lvl6pPr lvl="5" rtl="0">
              <a:spcBef>
                <a:spcPts val="0"/>
              </a:spcBef>
              <a:spcAft>
                <a:spcPts val="0"/>
              </a:spcAft>
              <a:buClr>
                <a:schemeClr val="lt2"/>
              </a:buClr>
              <a:buSzPts val="12000"/>
              <a:buNone/>
              <a:defRPr sz="12000">
                <a:solidFill>
                  <a:schemeClr val="lt2"/>
                </a:solidFill>
              </a:defRPr>
            </a:lvl6pPr>
            <a:lvl7pPr lvl="6" rtl="0">
              <a:spcBef>
                <a:spcPts val="0"/>
              </a:spcBef>
              <a:spcAft>
                <a:spcPts val="0"/>
              </a:spcAft>
              <a:buClr>
                <a:schemeClr val="lt2"/>
              </a:buClr>
              <a:buSzPts val="12000"/>
              <a:buNone/>
              <a:defRPr sz="12000">
                <a:solidFill>
                  <a:schemeClr val="lt2"/>
                </a:solidFill>
              </a:defRPr>
            </a:lvl7pPr>
            <a:lvl8pPr lvl="7" rtl="0">
              <a:spcBef>
                <a:spcPts val="0"/>
              </a:spcBef>
              <a:spcAft>
                <a:spcPts val="0"/>
              </a:spcAft>
              <a:buClr>
                <a:schemeClr val="lt2"/>
              </a:buClr>
              <a:buSzPts val="12000"/>
              <a:buNone/>
              <a:defRPr sz="12000">
                <a:solidFill>
                  <a:schemeClr val="lt2"/>
                </a:solidFill>
              </a:defRPr>
            </a:lvl8pPr>
            <a:lvl9pPr lvl="8" rtl="0">
              <a:spcBef>
                <a:spcPts val="0"/>
              </a:spcBef>
              <a:spcAft>
                <a:spcPts val="0"/>
              </a:spcAft>
              <a:buClr>
                <a:schemeClr val="lt2"/>
              </a:buClr>
              <a:buSzPts val="12000"/>
              <a:buNone/>
              <a:defRPr sz="12000">
                <a:solidFill>
                  <a:schemeClr val="lt2"/>
                </a:solidFill>
              </a:defRPr>
            </a:lvl9pPr>
          </a:lstStyle>
          <a:p>
            <a:r>
              <a:t>xx%</a:t>
            </a:r>
          </a:p>
        </p:txBody>
      </p:sp>
      <p:sp>
        <p:nvSpPr>
          <p:cNvPr id="83" name="Google Shape;83;p19"/>
          <p:cNvSpPr txBox="1"/>
          <p:nvPr>
            <p:ph idx="1" type="subTitle"/>
          </p:nvPr>
        </p:nvSpPr>
        <p:spPr>
          <a:xfrm>
            <a:off x="713225" y="3297450"/>
            <a:ext cx="3792900" cy="5163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solidFill>
                  <a:schemeClr val="accent4"/>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
  <p:cSld name="CUSTOM_7">
    <p:spTree>
      <p:nvGrpSpPr>
        <p:cNvPr id="84" name="Shape 84"/>
        <p:cNvGrpSpPr/>
        <p:nvPr/>
      </p:nvGrpSpPr>
      <p:grpSpPr>
        <a:xfrm>
          <a:off x="0" y="0"/>
          <a:ext cx="0" cy="0"/>
          <a:chOff x="0" y="0"/>
          <a:chExt cx="0" cy="0"/>
        </a:xfrm>
      </p:grpSpPr>
      <p:sp>
        <p:nvSpPr>
          <p:cNvPr id="85" name="Google Shape;85;p20"/>
          <p:cNvSpPr txBox="1"/>
          <p:nvPr>
            <p:ph hasCustomPrompt="1" type="title"/>
          </p:nvPr>
        </p:nvSpPr>
        <p:spPr>
          <a:xfrm>
            <a:off x="5321425" y="878525"/>
            <a:ext cx="2799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3900">
                <a:solidFill>
                  <a:schemeClr val="accent2"/>
                </a:solidFill>
              </a:defRPr>
            </a:lvl1pPr>
            <a:lvl2pPr lvl="1" rtl="0" algn="ctr">
              <a:spcBef>
                <a:spcPts val="0"/>
              </a:spcBef>
              <a:spcAft>
                <a:spcPts val="0"/>
              </a:spcAft>
              <a:buClr>
                <a:schemeClr val="accent2"/>
              </a:buClr>
              <a:buSzPts val="1800"/>
              <a:buNone/>
              <a:defRPr sz="1800">
                <a:solidFill>
                  <a:schemeClr val="accent2"/>
                </a:solidFill>
              </a:defRPr>
            </a:lvl2pPr>
            <a:lvl3pPr lvl="2" rtl="0" algn="ctr">
              <a:spcBef>
                <a:spcPts val="0"/>
              </a:spcBef>
              <a:spcAft>
                <a:spcPts val="0"/>
              </a:spcAft>
              <a:buClr>
                <a:schemeClr val="accent2"/>
              </a:buClr>
              <a:buSzPts val="1800"/>
              <a:buNone/>
              <a:defRPr sz="1800">
                <a:solidFill>
                  <a:schemeClr val="accent2"/>
                </a:solidFill>
              </a:defRPr>
            </a:lvl3pPr>
            <a:lvl4pPr lvl="3" rtl="0" algn="ctr">
              <a:spcBef>
                <a:spcPts val="0"/>
              </a:spcBef>
              <a:spcAft>
                <a:spcPts val="0"/>
              </a:spcAft>
              <a:buClr>
                <a:schemeClr val="accent2"/>
              </a:buClr>
              <a:buSzPts val="1800"/>
              <a:buNone/>
              <a:defRPr sz="1800">
                <a:solidFill>
                  <a:schemeClr val="accent2"/>
                </a:solidFill>
              </a:defRPr>
            </a:lvl4pPr>
            <a:lvl5pPr lvl="4" rtl="0" algn="ctr">
              <a:spcBef>
                <a:spcPts val="0"/>
              </a:spcBef>
              <a:spcAft>
                <a:spcPts val="0"/>
              </a:spcAft>
              <a:buClr>
                <a:schemeClr val="accent2"/>
              </a:buClr>
              <a:buSzPts val="1800"/>
              <a:buNone/>
              <a:defRPr sz="1800">
                <a:solidFill>
                  <a:schemeClr val="accent2"/>
                </a:solidFill>
              </a:defRPr>
            </a:lvl5pPr>
            <a:lvl6pPr lvl="5" rtl="0" algn="ctr">
              <a:spcBef>
                <a:spcPts val="0"/>
              </a:spcBef>
              <a:spcAft>
                <a:spcPts val="0"/>
              </a:spcAft>
              <a:buClr>
                <a:schemeClr val="accent2"/>
              </a:buClr>
              <a:buSzPts val="1800"/>
              <a:buNone/>
              <a:defRPr sz="1800">
                <a:solidFill>
                  <a:schemeClr val="accent2"/>
                </a:solidFill>
              </a:defRPr>
            </a:lvl6pPr>
            <a:lvl7pPr lvl="6" rtl="0" algn="ctr">
              <a:spcBef>
                <a:spcPts val="0"/>
              </a:spcBef>
              <a:spcAft>
                <a:spcPts val="0"/>
              </a:spcAft>
              <a:buClr>
                <a:schemeClr val="accent2"/>
              </a:buClr>
              <a:buSzPts val="1800"/>
              <a:buNone/>
              <a:defRPr sz="1800">
                <a:solidFill>
                  <a:schemeClr val="accent2"/>
                </a:solidFill>
              </a:defRPr>
            </a:lvl7pPr>
            <a:lvl8pPr lvl="7" rtl="0" algn="ctr">
              <a:spcBef>
                <a:spcPts val="0"/>
              </a:spcBef>
              <a:spcAft>
                <a:spcPts val="0"/>
              </a:spcAft>
              <a:buClr>
                <a:schemeClr val="accent2"/>
              </a:buClr>
              <a:buSzPts val="1800"/>
              <a:buNone/>
              <a:defRPr sz="1800">
                <a:solidFill>
                  <a:schemeClr val="accent2"/>
                </a:solidFill>
              </a:defRPr>
            </a:lvl8pPr>
            <a:lvl9pPr lvl="8" rtl="0" algn="ctr">
              <a:spcBef>
                <a:spcPts val="0"/>
              </a:spcBef>
              <a:spcAft>
                <a:spcPts val="0"/>
              </a:spcAft>
              <a:buClr>
                <a:schemeClr val="accent2"/>
              </a:buClr>
              <a:buSzPts val="1800"/>
              <a:buNone/>
              <a:defRPr sz="1800">
                <a:solidFill>
                  <a:schemeClr val="accent2"/>
                </a:solidFill>
              </a:defRPr>
            </a:lvl9pPr>
          </a:lstStyle>
          <a:p>
            <a:r>
              <a:t>xx%</a:t>
            </a:r>
          </a:p>
        </p:txBody>
      </p:sp>
      <p:sp>
        <p:nvSpPr>
          <p:cNvPr id="86" name="Google Shape;86;p20"/>
          <p:cNvSpPr txBox="1"/>
          <p:nvPr>
            <p:ph hasCustomPrompt="1" idx="2" type="title"/>
          </p:nvPr>
        </p:nvSpPr>
        <p:spPr>
          <a:xfrm>
            <a:off x="5321425" y="3320938"/>
            <a:ext cx="2799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3900">
                <a:solidFill>
                  <a:schemeClr val="accent2"/>
                </a:solidFill>
              </a:defRPr>
            </a:lvl1pPr>
            <a:lvl2pPr lvl="1" rtl="0" algn="ctr">
              <a:spcBef>
                <a:spcPts val="0"/>
              </a:spcBef>
              <a:spcAft>
                <a:spcPts val="0"/>
              </a:spcAft>
              <a:buClr>
                <a:schemeClr val="accent2"/>
              </a:buClr>
              <a:buSzPts val="1800"/>
              <a:buNone/>
              <a:defRPr sz="1800">
                <a:solidFill>
                  <a:schemeClr val="accent2"/>
                </a:solidFill>
              </a:defRPr>
            </a:lvl2pPr>
            <a:lvl3pPr lvl="2" rtl="0" algn="ctr">
              <a:spcBef>
                <a:spcPts val="0"/>
              </a:spcBef>
              <a:spcAft>
                <a:spcPts val="0"/>
              </a:spcAft>
              <a:buClr>
                <a:schemeClr val="accent2"/>
              </a:buClr>
              <a:buSzPts val="1800"/>
              <a:buNone/>
              <a:defRPr sz="1800">
                <a:solidFill>
                  <a:schemeClr val="accent2"/>
                </a:solidFill>
              </a:defRPr>
            </a:lvl3pPr>
            <a:lvl4pPr lvl="3" rtl="0" algn="ctr">
              <a:spcBef>
                <a:spcPts val="0"/>
              </a:spcBef>
              <a:spcAft>
                <a:spcPts val="0"/>
              </a:spcAft>
              <a:buClr>
                <a:schemeClr val="accent2"/>
              </a:buClr>
              <a:buSzPts val="1800"/>
              <a:buNone/>
              <a:defRPr sz="1800">
                <a:solidFill>
                  <a:schemeClr val="accent2"/>
                </a:solidFill>
              </a:defRPr>
            </a:lvl4pPr>
            <a:lvl5pPr lvl="4" rtl="0" algn="ctr">
              <a:spcBef>
                <a:spcPts val="0"/>
              </a:spcBef>
              <a:spcAft>
                <a:spcPts val="0"/>
              </a:spcAft>
              <a:buClr>
                <a:schemeClr val="accent2"/>
              </a:buClr>
              <a:buSzPts val="1800"/>
              <a:buNone/>
              <a:defRPr sz="1800">
                <a:solidFill>
                  <a:schemeClr val="accent2"/>
                </a:solidFill>
              </a:defRPr>
            </a:lvl5pPr>
            <a:lvl6pPr lvl="5" rtl="0" algn="ctr">
              <a:spcBef>
                <a:spcPts val="0"/>
              </a:spcBef>
              <a:spcAft>
                <a:spcPts val="0"/>
              </a:spcAft>
              <a:buClr>
                <a:schemeClr val="accent2"/>
              </a:buClr>
              <a:buSzPts val="1800"/>
              <a:buNone/>
              <a:defRPr sz="1800">
                <a:solidFill>
                  <a:schemeClr val="accent2"/>
                </a:solidFill>
              </a:defRPr>
            </a:lvl6pPr>
            <a:lvl7pPr lvl="6" rtl="0" algn="ctr">
              <a:spcBef>
                <a:spcPts val="0"/>
              </a:spcBef>
              <a:spcAft>
                <a:spcPts val="0"/>
              </a:spcAft>
              <a:buClr>
                <a:schemeClr val="accent2"/>
              </a:buClr>
              <a:buSzPts val="1800"/>
              <a:buNone/>
              <a:defRPr sz="1800">
                <a:solidFill>
                  <a:schemeClr val="accent2"/>
                </a:solidFill>
              </a:defRPr>
            </a:lvl7pPr>
            <a:lvl8pPr lvl="7" rtl="0" algn="ctr">
              <a:spcBef>
                <a:spcPts val="0"/>
              </a:spcBef>
              <a:spcAft>
                <a:spcPts val="0"/>
              </a:spcAft>
              <a:buClr>
                <a:schemeClr val="accent2"/>
              </a:buClr>
              <a:buSzPts val="1800"/>
              <a:buNone/>
              <a:defRPr sz="1800">
                <a:solidFill>
                  <a:schemeClr val="accent2"/>
                </a:solidFill>
              </a:defRPr>
            </a:lvl8pPr>
            <a:lvl9pPr lvl="8" rtl="0" algn="ctr">
              <a:spcBef>
                <a:spcPts val="0"/>
              </a:spcBef>
              <a:spcAft>
                <a:spcPts val="0"/>
              </a:spcAft>
              <a:buClr>
                <a:schemeClr val="accent2"/>
              </a:buClr>
              <a:buSzPts val="1800"/>
              <a:buNone/>
              <a:defRPr sz="1800">
                <a:solidFill>
                  <a:schemeClr val="accent2"/>
                </a:solidFill>
              </a:defRPr>
            </a:lvl9pPr>
          </a:lstStyle>
          <a:p>
            <a:r>
              <a:t>xx%</a:t>
            </a:r>
          </a:p>
        </p:txBody>
      </p:sp>
      <p:sp>
        <p:nvSpPr>
          <p:cNvPr id="87" name="Google Shape;87;p20"/>
          <p:cNvSpPr txBox="1"/>
          <p:nvPr>
            <p:ph hasCustomPrompt="1" idx="3" type="title"/>
          </p:nvPr>
        </p:nvSpPr>
        <p:spPr>
          <a:xfrm>
            <a:off x="5321425" y="2095500"/>
            <a:ext cx="2799300" cy="428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2"/>
              </a:buClr>
              <a:buSzPts val="1800"/>
              <a:buNone/>
              <a:defRPr sz="3900">
                <a:solidFill>
                  <a:schemeClr val="accent2"/>
                </a:solidFill>
              </a:defRPr>
            </a:lvl1pPr>
            <a:lvl2pPr lvl="1" rtl="0" algn="ctr">
              <a:spcBef>
                <a:spcPts val="0"/>
              </a:spcBef>
              <a:spcAft>
                <a:spcPts val="0"/>
              </a:spcAft>
              <a:buClr>
                <a:schemeClr val="accent2"/>
              </a:buClr>
              <a:buSzPts val="1800"/>
              <a:buNone/>
              <a:defRPr sz="1800">
                <a:solidFill>
                  <a:schemeClr val="accent2"/>
                </a:solidFill>
              </a:defRPr>
            </a:lvl2pPr>
            <a:lvl3pPr lvl="2" rtl="0" algn="ctr">
              <a:spcBef>
                <a:spcPts val="0"/>
              </a:spcBef>
              <a:spcAft>
                <a:spcPts val="0"/>
              </a:spcAft>
              <a:buClr>
                <a:schemeClr val="accent2"/>
              </a:buClr>
              <a:buSzPts val="1800"/>
              <a:buNone/>
              <a:defRPr sz="1800">
                <a:solidFill>
                  <a:schemeClr val="accent2"/>
                </a:solidFill>
              </a:defRPr>
            </a:lvl3pPr>
            <a:lvl4pPr lvl="3" rtl="0" algn="ctr">
              <a:spcBef>
                <a:spcPts val="0"/>
              </a:spcBef>
              <a:spcAft>
                <a:spcPts val="0"/>
              </a:spcAft>
              <a:buClr>
                <a:schemeClr val="accent2"/>
              </a:buClr>
              <a:buSzPts val="1800"/>
              <a:buNone/>
              <a:defRPr sz="1800">
                <a:solidFill>
                  <a:schemeClr val="accent2"/>
                </a:solidFill>
              </a:defRPr>
            </a:lvl4pPr>
            <a:lvl5pPr lvl="4" rtl="0" algn="ctr">
              <a:spcBef>
                <a:spcPts val="0"/>
              </a:spcBef>
              <a:spcAft>
                <a:spcPts val="0"/>
              </a:spcAft>
              <a:buClr>
                <a:schemeClr val="accent2"/>
              </a:buClr>
              <a:buSzPts val="1800"/>
              <a:buNone/>
              <a:defRPr sz="1800">
                <a:solidFill>
                  <a:schemeClr val="accent2"/>
                </a:solidFill>
              </a:defRPr>
            </a:lvl5pPr>
            <a:lvl6pPr lvl="5" rtl="0" algn="ctr">
              <a:spcBef>
                <a:spcPts val="0"/>
              </a:spcBef>
              <a:spcAft>
                <a:spcPts val="0"/>
              </a:spcAft>
              <a:buClr>
                <a:schemeClr val="accent2"/>
              </a:buClr>
              <a:buSzPts val="1800"/>
              <a:buNone/>
              <a:defRPr sz="1800">
                <a:solidFill>
                  <a:schemeClr val="accent2"/>
                </a:solidFill>
              </a:defRPr>
            </a:lvl6pPr>
            <a:lvl7pPr lvl="6" rtl="0" algn="ctr">
              <a:spcBef>
                <a:spcPts val="0"/>
              </a:spcBef>
              <a:spcAft>
                <a:spcPts val="0"/>
              </a:spcAft>
              <a:buClr>
                <a:schemeClr val="accent2"/>
              </a:buClr>
              <a:buSzPts val="1800"/>
              <a:buNone/>
              <a:defRPr sz="1800">
                <a:solidFill>
                  <a:schemeClr val="accent2"/>
                </a:solidFill>
              </a:defRPr>
            </a:lvl7pPr>
            <a:lvl8pPr lvl="7" rtl="0" algn="ctr">
              <a:spcBef>
                <a:spcPts val="0"/>
              </a:spcBef>
              <a:spcAft>
                <a:spcPts val="0"/>
              </a:spcAft>
              <a:buClr>
                <a:schemeClr val="accent2"/>
              </a:buClr>
              <a:buSzPts val="1800"/>
              <a:buNone/>
              <a:defRPr sz="1800">
                <a:solidFill>
                  <a:schemeClr val="accent2"/>
                </a:solidFill>
              </a:defRPr>
            </a:lvl8pPr>
            <a:lvl9pPr lvl="8" rtl="0" algn="ctr">
              <a:spcBef>
                <a:spcPts val="0"/>
              </a:spcBef>
              <a:spcAft>
                <a:spcPts val="0"/>
              </a:spcAft>
              <a:buClr>
                <a:schemeClr val="accent2"/>
              </a:buClr>
              <a:buSzPts val="1800"/>
              <a:buNone/>
              <a:defRPr sz="1800">
                <a:solidFill>
                  <a:schemeClr val="accent2"/>
                </a:solidFill>
              </a:defRPr>
            </a:lvl9pPr>
          </a:lstStyle>
          <a:p>
            <a:r>
              <a:t>xx%</a:t>
            </a:r>
          </a:p>
        </p:txBody>
      </p:sp>
      <p:sp>
        <p:nvSpPr>
          <p:cNvPr id="88" name="Google Shape;88;p20"/>
          <p:cNvSpPr txBox="1"/>
          <p:nvPr>
            <p:ph idx="1" type="subTitle"/>
          </p:nvPr>
        </p:nvSpPr>
        <p:spPr>
          <a:xfrm>
            <a:off x="5321425" y="1367770"/>
            <a:ext cx="2799300" cy="678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solidFill>
                  <a:schemeClr val="accent4"/>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89" name="Google Shape;89;p20"/>
          <p:cNvSpPr txBox="1"/>
          <p:nvPr>
            <p:ph idx="4" type="subTitle"/>
          </p:nvPr>
        </p:nvSpPr>
        <p:spPr>
          <a:xfrm>
            <a:off x="5321425" y="3792170"/>
            <a:ext cx="2799300" cy="678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90" name="Google Shape;90;p20"/>
          <p:cNvSpPr txBox="1"/>
          <p:nvPr>
            <p:ph idx="5" type="subTitle"/>
          </p:nvPr>
        </p:nvSpPr>
        <p:spPr>
          <a:xfrm>
            <a:off x="5321425" y="2579970"/>
            <a:ext cx="2799300" cy="678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1" name="Shape 11"/>
        <p:cNvGrpSpPr/>
        <p:nvPr/>
      </p:nvGrpSpPr>
      <p:grpSpPr>
        <a:xfrm>
          <a:off x="0" y="0"/>
          <a:ext cx="0" cy="0"/>
          <a:chOff x="0" y="0"/>
          <a:chExt cx="0" cy="0"/>
        </a:xfrm>
      </p:grpSpPr>
      <p:sp>
        <p:nvSpPr>
          <p:cNvPr id="12" name="Google Shape;12;p3"/>
          <p:cNvSpPr txBox="1"/>
          <p:nvPr>
            <p:ph type="title"/>
          </p:nvPr>
        </p:nvSpPr>
        <p:spPr>
          <a:xfrm>
            <a:off x="4572000" y="2671658"/>
            <a:ext cx="3792900" cy="625800"/>
          </a:xfrm>
          <a:prstGeom prst="rect">
            <a:avLst/>
          </a:prstGeom>
        </p:spPr>
        <p:txBody>
          <a:bodyPr anchorCtr="0" anchor="ctr" bIns="91425" lIns="91425" spcFirstLastPara="1" rIns="91425" wrap="square" tIns="91425">
            <a:noAutofit/>
          </a:bodyPr>
          <a:lstStyle>
            <a:lvl1pPr lvl="0" algn="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3" name="Google Shape;13;p3"/>
          <p:cNvSpPr txBox="1"/>
          <p:nvPr>
            <p:ph hasCustomPrompt="1" idx="2" type="title"/>
          </p:nvPr>
        </p:nvSpPr>
        <p:spPr>
          <a:xfrm>
            <a:off x="4572000" y="1329738"/>
            <a:ext cx="3792900" cy="11730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2"/>
              </a:buClr>
              <a:buSzPts val="12000"/>
              <a:buNone/>
              <a:defRPr sz="12000">
                <a:solidFill>
                  <a:schemeClr val="accent2"/>
                </a:solidFill>
              </a:defRPr>
            </a:lvl1pPr>
            <a:lvl2pPr lvl="1" rtl="0" algn="ctr">
              <a:spcBef>
                <a:spcPts val="0"/>
              </a:spcBef>
              <a:spcAft>
                <a:spcPts val="0"/>
              </a:spcAft>
              <a:buClr>
                <a:schemeClr val="lt2"/>
              </a:buClr>
              <a:buSzPts val="12000"/>
              <a:buNone/>
              <a:defRPr sz="12000">
                <a:solidFill>
                  <a:schemeClr val="lt2"/>
                </a:solidFill>
              </a:defRPr>
            </a:lvl2pPr>
            <a:lvl3pPr lvl="2" rtl="0" algn="ctr">
              <a:spcBef>
                <a:spcPts val="0"/>
              </a:spcBef>
              <a:spcAft>
                <a:spcPts val="0"/>
              </a:spcAft>
              <a:buClr>
                <a:schemeClr val="lt2"/>
              </a:buClr>
              <a:buSzPts val="12000"/>
              <a:buNone/>
              <a:defRPr sz="12000">
                <a:solidFill>
                  <a:schemeClr val="lt2"/>
                </a:solidFill>
              </a:defRPr>
            </a:lvl3pPr>
            <a:lvl4pPr lvl="3" rtl="0" algn="ctr">
              <a:spcBef>
                <a:spcPts val="0"/>
              </a:spcBef>
              <a:spcAft>
                <a:spcPts val="0"/>
              </a:spcAft>
              <a:buClr>
                <a:schemeClr val="lt2"/>
              </a:buClr>
              <a:buSzPts val="12000"/>
              <a:buNone/>
              <a:defRPr sz="12000">
                <a:solidFill>
                  <a:schemeClr val="lt2"/>
                </a:solidFill>
              </a:defRPr>
            </a:lvl4pPr>
            <a:lvl5pPr lvl="4" rtl="0" algn="ctr">
              <a:spcBef>
                <a:spcPts val="0"/>
              </a:spcBef>
              <a:spcAft>
                <a:spcPts val="0"/>
              </a:spcAft>
              <a:buClr>
                <a:schemeClr val="lt2"/>
              </a:buClr>
              <a:buSzPts val="12000"/>
              <a:buNone/>
              <a:defRPr sz="12000">
                <a:solidFill>
                  <a:schemeClr val="lt2"/>
                </a:solidFill>
              </a:defRPr>
            </a:lvl5pPr>
            <a:lvl6pPr lvl="5" rtl="0" algn="ctr">
              <a:spcBef>
                <a:spcPts val="0"/>
              </a:spcBef>
              <a:spcAft>
                <a:spcPts val="0"/>
              </a:spcAft>
              <a:buClr>
                <a:schemeClr val="lt2"/>
              </a:buClr>
              <a:buSzPts val="12000"/>
              <a:buNone/>
              <a:defRPr sz="12000">
                <a:solidFill>
                  <a:schemeClr val="lt2"/>
                </a:solidFill>
              </a:defRPr>
            </a:lvl6pPr>
            <a:lvl7pPr lvl="6" rtl="0" algn="ctr">
              <a:spcBef>
                <a:spcPts val="0"/>
              </a:spcBef>
              <a:spcAft>
                <a:spcPts val="0"/>
              </a:spcAft>
              <a:buClr>
                <a:schemeClr val="lt2"/>
              </a:buClr>
              <a:buSzPts val="12000"/>
              <a:buNone/>
              <a:defRPr sz="12000">
                <a:solidFill>
                  <a:schemeClr val="lt2"/>
                </a:solidFill>
              </a:defRPr>
            </a:lvl7pPr>
            <a:lvl8pPr lvl="7" rtl="0" algn="ctr">
              <a:spcBef>
                <a:spcPts val="0"/>
              </a:spcBef>
              <a:spcAft>
                <a:spcPts val="0"/>
              </a:spcAft>
              <a:buClr>
                <a:schemeClr val="lt2"/>
              </a:buClr>
              <a:buSzPts val="12000"/>
              <a:buNone/>
              <a:defRPr sz="12000">
                <a:solidFill>
                  <a:schemeClr val="lt2"/>
                </a:solidFill>
              </a:defRPr>
            </a:lvl8pPr>
            <a:lvl9pPr lvl="8" rtl="0" algn="ctr">
              <a:spcBef>
                <a:spcPts val="0"/>
              </a:spcBef>
              <a:spcAft>
                <a:spcPts val="0"/>
              </a:spcAft>
              <a:buClr>
                <a:schemeClr val="lt2"/>
              </a:buClr>
              <a:buSzPts val="12000"/>
              <a:buNone/>
              <a:defRPr sz="12000">
                <a:solidFill>
                  <a:schemeClr val="lt2"/>
                </a:solidFill>
              </a:defRPr>
            </a:lvl9pPr>
          </a:lstStyle>
          <a:p>
            <a:r>
              <a:t>xx%</a:t>
            </a:r>
          </a:p>
        </p:txBody>
      </p:sp>
      <p:sp>
        <p:nvSpPr>
          <p:cNvPr id="14" name="Google Shape;14;p3"/>
          <p:cNvSpPr txBox="1"/>
          <p:nvPr>
            <p:ph idx="1" type="subTitle"/>
          </p:nvPr>
        </p:nvSpPr>
        <p:spPr>
          <a:xfrm>
            <a:off x="4572000" y="3297463"/>
            <a:ext cx="3792900" cy="516300"/>
          </a:xfrm>
          <a:prstGeom prst="rect">
            <a:avLst/>
          </a:prstGeom>
        </p:spPr>
        <p:txBody>
          <a:bodyPr anchorCtr="0" anchor="ctr" bIns="91425" lIns="91425" spcFirstLastPara="1" rIns="91425" wrap="square" tIns="91425">
            <a:noAutofit/>
          </a:bodyPr>
          <a:lstStyle>
            <a:lvl1pPr lvl="0" algn="r">
              <a:spcBef>
                <a:spcPts val="0"/>
              </a:spcBef>
              <a:spcAft>
                <a:spcPts val="0"/>
              </a:spcAft>
              <a:buSzPts val="1400"/>
              <a:buNone/>
              <a:defRPr sz="1400">
                <a:solidFill>
                  <a:schemeClr val="accent4"/>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0">
    <p:spTree>
      <p:nvGrpSpPr>
        <p:cNvPr id="91" name="Shape 91"/>
        <p:cNvGrpSpPr/>
        <p:nvPr/>
      </p:nvGrpSpPr>
      <p:grpSpPr>
        <a:xfrm>
          <a:off x="0" y="0"/>
          <a:ext cx="0" cy="0"/>
          <a:chOff x="0" y="0"/>
          <a:chExt cx="0" cy="0"/>
        </a:xfrm>
      </p:grpSpPr>
      <p:sp>
        <p:nvSpPr>
          <p:cNvPr id="92" name="Google Shape;92;p21"/>
          <p:cNvSpPr txBox="1"/>
          <p:nvPr>
            <p:ph type="title"/>
          </p:nvPr>
        </p:nvSpPr>
        <p:spPr>
          <a:xfrm>
            <a:off x="713225" y="1733075"/>
            <a:ext cx="3154200" cy="611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 name="Google Shape;93;p21"/>
          <p:cNvSpPr txBox="1"/>
          <p:nvPr>
            <p:ph idx="1" type="subTitle"/>
          </p:nvPr>
        </p:nvSpPr>
        <p:spPr>
          <a:xfrm>
            <a:off x="713225" y="2344625"/>
            <a:ext cx="3154200" cy="10521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list">
  <p:cSld name="CUSTOM_13">
    <p:spTree>
      <p:nvGrpSpPr>
        <p:cNvPr id="94" name="Shape 94"/>
        <p:cNvGrpSpPr/>
        <p:nvPr/>
      </p:nvGrpSpPr>
      <p:grpSpPr>
        <a:xfrm>
          <a:off x="0" y="0"/>
          <a:ext cx="0" cy="0"/>
          <a:chOff x="0" y="0"/>
          <a:chExt cx="0" cy="0"/>
        </a:xfrm>
      </p:grpSpPr>
      <p:sp>
        <p:nvSpPr>
          <p:cNvPr id="95" name="Google Shape;95;p22"/>
          <p:cNvSpPr txBox="1"/>
          <p:nvPr>
            <p:ph type="title"/>
          </p:nvPr>
        </p:nvSpPr>
        <p:spPr>
          <a:xfrm>
            <a:off x="1094225" y="884575"/>
            <a:ext cx="4070100" cy="9414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6" name="Google Shape;96;p22"/>
          <p:cNvSpPr txBox="1"/>
          <p:nvPr>
            <p:ph idx="1" type="subTitle"/>
          </p:nvPr>
        </p:nvSpPr>
        <p:spPr>
          <a:xfrm>
            <a:off x="1094225" y="1887425"/>
            <a:ext cx="4070100" cy="2469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2"/>
              </a:buClr>
              <a:buSzPts val="1400"/>
              <a:buFont typeface="Rubik"/>
              <a:buNone/>
              <a:defRPr sz="1400"/>
            </a:lvl1pPr>
            <a:lvl2pPr lvl="1" rtl="0">
              <a:spcBef>
                <a:spcPts val="1000"/>
              </a:spcBef>
              <a:spcAft>
                <a:spcPts val="0"/>
              </a:spcAft>
              <a:buClr>
                <a:srgbClr val="1B1B64"/>
              </a:buClr>
              <a:buSzPts val="1400"/>
              <a:buFont typeface="Rubik"/>
              <a:buNone/>
              <a:defRPr/>
            </a:lvl2pPr>
            <a:lvl3pPr lvl="2" rtl="0">
              <a:spcBef>
                <a:spcPts val="1600"/>
              </a:spcBef>
              <a:spcAft>
                <a:spcPts val="0"/>
              </a:spcAft>
              <a:buClr>
                <a:srgbClr val="1B1B64"/>
              </a:buClr>
              <a:buSzPts val="1400"/>
              <a:buFont typeface="Rubik"/>
              <a:buNone/>
              <a:defRPr/>
            </a:lvl3pPr>
            <a:lvl4pPr lvl="3" rtl="0">
              <a:spcBef>
                <a:spcPts val="1600"/>
              </a:spcBef>
              <a:spcAft>
                <a:spcPts val="0"/>
              </a:spcAft>
              <a:buClr>
                <a:srgbClr val="1B1B64"/>
              </a:buClr>
              <a:buSzPts val="1400"/>
              <a:buFont typeface="Rubik"/>
              <a:buNone/>
              <a:defRPr/>
            </a:lvl4pPr>
            <a:lvl5pPr lvl="4" rtl="0">
              <a:spcBef>
                <a:spcPts val="1600"/>
              </a:spcBef>
              <a:spcAft>
                <a:spcPts val="0"/>
              </a:spcAft>
              <a:buClr>
                <a:srgbClr val="1B1B64"/>
              </a:buClr>
              <a:buSzPts val="1400"/>
              <a:buFont typeface="Rubik"/>
              <a:buNone/>
              <a:defRPr/>
            </a:lvl5pPr>
            <a:lvl6pPr lvl="5" rtl="0">
              <a:spcBef>
                <a:spcPts val="1600"/>
              </a:spcBef>
              <a:spcAft>
                <a:spcPts val="0"/>
              </a:spcAft>
              <a:buClr>
                <a:srgbClr val="1B1B64"/>
              </a:buClr>
              <a:buSzPts val="1400"/>
              <a:buFont typeface="Rubik"/>
              <a:buNone/>
              <a:defRPr/>
            </a:lvl6pPr>
            <a:lvl7pPr lvl="6" rtl="0">
              <a:spcBef>
                <a:spcPts val="1600"/>
              </a:spcBef>
              <a:spcAft>
                <a:spcPts val="0"/>
              </a:spcAft>
              <a:buClr>
                <a:srgbClr val="1B1B64"/>
              </a:buClr>
              <a:buSzPts val="1400"/>
              <a:buFont typeface="Rubik"/>
              <a:buNone/>
              <a:defRPr/>
            </a:lvl7pPr>
            <a:lvl8pPr lvl="7" rtl="0">
              <a:spcBef>
                <a:spcPts val="1600"/>
              </a:spcBef>
              <a:spcAft>
                <a:spcPts val="0"/>
              </a:spcAft>
              <a:buClr>
                <a:srgbClr val="1B1B64"/>
              </a:buClr>
              <a:buSzPts val="1400"/>
              <a:buFont typeface="Rubik"/>
              <a:buNone/>
              <a:defRPr/>
            </a:lvl8pPr>
            <a:lvl9pPr lvl="8" rtl="0">
              <a:spcBef>
                <a:spcPts val="1600"/>
              </a:spcBef>
              <a:spcAft>
                <a:spcPts val="1600"/>
              </a:spcAft>
              <a:buClr>
                <a:srgbClr val="1B1B64"/>
              </a:buClr>
              <a:buSzPts val="1400"/>
              <a:buFont typeface="Rubik"/>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9">
    <p:spTree>
      <p:nvGrpSpPr>
        <p:cNvPr id="97" name="Shape 97"/>
        <p:cNvGrpSpPr/>
        <p:nvPr/>
      </p:nvGrpSpPr>
      <p:grpSpPr>
        <a:xfrm>
          <a:off x="0" y="0"/>
          <a:ext cx="0" cy="0"/>
          <a:chOff x="0" y="0"/>
          <a:chExt cx="0" cy="0"/>
        </a:xfrm>
      </p:grpSpPr>
      <p:sp>
        <p:nvSpPr>
          <p:cNvPr id="98" name="Google Shape;98;p23"/>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9" name="Google Shape;99;p23"/>
          <p:cNvSpPr txBox="1"/>
          <p:nvPr>
            <p:ph idx="1" type="subTitle"/>
          </p:nvPr>
        </p:nvSpPr>
        <p:spPr>
          <a:xfrm>
            <a:off x="699100" y="15117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0" name="Google Shape;100;p23"/>
          <p:cNvSpPr txBox="1"/>
          <p:nvPr>
            <p:ph idx="2" type="subTitle"/>
          </p:nvPr>
        </p:nvSpPr>
        <p:spPr>
          <a:xfrm>
            <a:off x="699100" y="190167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1" name="Google Shape;101;p23"/>
          <p:cNvSpPr txBox="1"/>
          <p:nvPr>
            <p:ph idx="3" type="subTitle"/>
          </p:nvPr>
        </p:nvSpPr>
        <p:spPr>
          <a:xfrm>
            <a:off x="3305250" y="15117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2" name="Google Shape;102;p23"/>
          <p:cNvSpPr txBox="1"/>
          <p:nvPr>
            <p:ph idx="4" type="subTitle"/>
          </p:nvPr>
        </p:nvSpPr>
        <p:spPr>
          <a:xfrm>
            <a:off x="3305250" y="190167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3" name="Google Shape;103;p23"/>
          <p:cNvSpPr txBox="1"/>
          <p:nvPr>
            <p:ph idx="5" type="subTitle"/>
          </p:nvPr>
        </p:nvSpPr>
        <p:spPr>
          <a:xfrm>
            <a:off x="5911400" y="151171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4" name="Google Shape;104;p23"/>
          <p:cNvSpPr txBox="1"/>
          <p:nvPr>
            <p:ph idx="6" type="subTitle"/>
          </p:nvPr>
        </p:nvSpPr>
        <p:spPr>
          <a:xfrm>
            <a:off x="5911400" y="190167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5" name="Google Shape;105;p23"/>
          <p:cNvSpPr txBox="1"/>
          <p:nvPr>
            <p:ph idx="7" type="subTitle"/>
          </p:nvPr>
        </p:nvSpPr>
        <p:spPr>
          <a:xfrm>
            <a:off x="699075" y="295146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6" name="Google Shape;106;p23"/>
          <p:cNvSpPr txBox="1"/>
          <p:nvPr>
            <p:ph idx="8" type="subTitle"/>
          </p:nvPr>
        </p:nvSpPr>
        <p:spPr>
          <a:xfrm>
            <a:off x="699075" y="334142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solidFill>
                  <a:schemeClr val="dk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7" name="Google Shape;107;p23"/>
          <p:cNvSpPr txBox="1"/>
          <p:nvPr>
            <p:ph idx="9" type="subTitle"/>
          </p:nvPr>
        </p:nvSpPr>
        <p:spPr>
          <a:xfrm>
            <a:off x="3305225" y="295146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8" name="Google Shape;108;p23"/>
          <p:cNvSpPr txBox="1"/>
          <p:nvPr>
            <p:ph idx="13" type="subTitle"/>
          </p:nvPr>
        </p:nvSpPr>
        <p:spPr>
          <a:xfrm>
            <a:off x="3305225" y="334142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9" name="Google Shape;109;p23"/>
          <p:cNvSpPr txBox="1"/>
          <p:nvPr>
            <p:ph idx="14" type="subTitle"/>
          </p:nvPr>
        </p:nvSpPr>
        <p:spPr>
          <a:xfrm>
            <a:off x="5911375" y="2951463"/>
            <a:ext cx="2533500" cy="459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0" name="Google Shape;110;p23"/>
          <p:cNvSpPr txBox="1"/>
          <p:nvPr>
            <p:ph idx="15" type="subTitle"/>
          </p:nvPr>
        </p:nvSpPr>
        <p:spPr>
          <a:xfrm>
            <a:off x="5911375" y="3341422"/>
            <a:ext cx="2533500" cy="872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2">
    <p:spTree>
      <p:nvGrpSpPr>
        <p:cNvPr id="111" name="Shape 111"/>
        <p:cNvGrpSpPr/>
        <p:nvPr/>
      </p:nvGrpSpPr>
      <p:grpSpPr>
        <a:xfrm>
          <a:off x="0" y="0"/>
          <a:ext cx="0" cy="0"/>
          <a:chOff x="0" y="0"/>
          <a:chExt cx="0" cy="0"/>
        </a:xfrm>
      </p:grpSpPr>
      <p:sp>
        <p:nvSpPr>
          <p:cNvPr id="112" name="Google Shape;112;p2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1">
    <p:spTree>
      <p:nvGrpSpPr>
        <p:cNvPr id="113" name="Shape 113"/>
        <p:cNvGrpSpPr/>
        <p:nvPr/>
      </p:nvGrpSpPr>
      <p:grpSpPr>
        <a:xfrm>
          <a:off x="0" y="0"/>
          <a:ext cx="0" cy="0"/>
          <a:chOff x="0" y="0"/>
          <a:chExt cx="0" cy="0"/>
        </a:xfrm>
      </p:grpSpPr>
      <p:sp>
        <p:nvSpPr>
          <p:cNvPr id="114" name="Google Shape;114;p25"/>
          <p:cNvSpPr txBox="1"/>
          <p:nvPr>
            <p:ph type="title"/>
          </p:nvPr>
        </p:nvSpPr>
        <p:spPr>
          <a:xfrm>
            <a:off x="1312500" y="548650"/>
            <a:ext cx="6519000" cy="11796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sz="72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15" name="Google Shape;115;p25"/>
          <p:cNvSpPr txBox="1"/>
          <p:nvPr/>
        </p:nvSpPr>
        <p:spPr>
          <a:xfrm>
            <a:off x="2820650" y="3354900"/>
            <a:ext cx="3503100" cy="906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lt2"/>
                </a:solidFill>
                <a:latin typeface="Livvic"/>
                <a:ea typeface="Livvic"/>
                <a:cs typeface="Livvic"/>
                <a:sym typeface="Livvic"/>
              </a:rPr>
              <a:t>CREDITS:</a:t>
            </a:r>
            <a:endParaRPr sz="1200">
              <a:solidFill>
                <a:schemeClr val="lt2"/>
              </a:solidFill>
              <a:latin typeface="Livvic"/>
              <a:ea typeface="Livvic"/>
              <a:cs typeface="Livvic"/>
              <a:sym typeface="Livvic"/>
            </a:endParaRPr>
          </a:p>
          <a:p>
            <a:pPr indent="0" lvl="0" marL="0" rtl="0" algn="ctr">
              <a:lnSpc>
                <a:spcPct val="100000"/>
              </a:lnSpc>
              <a:spcBef>
                <a:spcPts val="0"/>
              </a:spcBef>
              <a:spcAft>
                <a:spcPts val="0"/>
              </a:spcAft>
              <a:buNone/>
            </a:pPr>
            <a:r>
              <a:rPr lang="en" sz="1200">
                <a:solidFill>
                  <a:schemeClr val="lt2"/>
                </a:solidFill>
                <a:latin typeface="Livvic"/>
                <a:ea typeface="Livvic"/>
                <a:cs typeface="Livvic"/>
                <a:sym typeface="Livvic"/>
              </a:rPr>
              <a:t>This presentation template was created by </a:t>
            </a:r>
            <a:r>
              <a:rPr lang="en" sz="1200">
                <a:solidFill>
                  <a:schemeClr val="lt2"/>
                </a:solidFill>
                <a:uFill>
                  <a:noFill/>
                </a:uFill>
                <a:latin typeface="Livvic"/>
                <a:ea typeface="Livvic"/>
                <a:cs typeface="Livvic"/>
                <a:sym typeface="Livvic"/>
                <a:hlinkClick r:id="rId2">
                  <a:extLst>
                    <a:ext uri="{A12FA001-AC4F-418D-AE19-62706E023703}">
                      <ahyp:hlinkClr val="tx"/>
                    </a:ext>
                  </a:extLst>
                </a:hlinkClick>
              </a:rPr>
              <a:t>Slidesgo</a:t>
            </a:r>
            <a:r>
              <a:rPr lang="en" sz="1200">
                <a:solidFill>
                  <a:schemeClr val="lt2"/>
                </a:solidFill>
                <a:latin typeface="Livvic"/>
                <a:ea typeface="Livvic"/>
                <a:cs typeface="Livvic"/>
                <a:sym typeface="Livvic"/>
              </a:rPr>
              <a:t>, including icons by </a:t>
            </a:r>
            <a:r>
              <a:rPr lang="en" sz="1200">
                <a:solidFill>
                  <a:schemeClr val="lt2"/>
                </a:solidFill>
                <a:uFill>
                  <a:noFill/>
                </a:uFill>
                <a:latin typeface="Livvic"/>
                <a:ea typeface="Livvic"/>
                <a:cs typeface="Livvic"/>
                <a:sym typeface="Livvic"/>
                <a:hlinkClick r:id="rId3">
                  <a:extLst>
                    <a:ext uri="{A12FA001-AC4F-418D-AE19-62706E023703}">
                      <ahyp:hlinkClr val="tx"/>
                    </a:ext>
                  </a:extLst>
                </a:hlinkClick>
              </a:rPr>
              <a:t>Flaticon</a:t>
            </a:r>
            <a:r>
              <a:rPr lang="en" sz="1200">
                <a:solidFill>
                  <a:schemeClr val="lt2"/>
                </a:solidFill>
                <a:latin typeface="Livvic"/>
                <a:ea typeface="Livvic"/>
                <a:cs typeface="Livvic"/>
                <a:sym typeface="Livvic"/>
              </a:rPr>
              <a:t>, infographics &amp; images by </a:t>
            </a:r>
            <a:r>
              <a:rPr lang="en" sz="1200">
                <a:solidFill>
                  <a:schemeClr val="lt2"/>
                </a:solidFill>
                <a:uFill>
                  <a:noFill/>
                </a:uFill>
                <a:latin typeface="Livvic"/>
                <a:ea typeface="Livvic"/>
                <a:cs typeface="Livvic"/>
                <a:sym typeface="Livvic"/>
                <a:hlinkClick r:id="rId4">
                  <a:extLst>
                    <a:ext uri="{A12FA001-AC4F-418D-AE19-62706E023703}">
                      <ahyp:hlinkClr val="tx"/>
                    </a:ext>
                  </a:extLst>
                </a:hlinkClick>
              </a:rPr>
              <a:t>Freepik</a:t>
            </a:r>
            <a:r>
              <a:rPr lang="en" sz="1200">
                <a:solidFill>
                  <a:schemeClr val="lt2"/>
                </a:solidFill>
                <a:latin typeface="Livvic"/>
                <a:ea typeface="Livvic"/>
                <a:cs typeface="Livvic"/>
                <a:sym typeface="Livvic"/>
              </a:rPr>
              <a:t> </a:t>
            </a:r>
            <a:endParaRPr sz="1200">
              <a:solidFill>
                <a:schemeClr val="lt2"/>
              </a:solidFill>
              <a:latin typeface="Livvic"/>
              <a:ea typeface="Livvic"/>
              <a:cs typeface="Livvic"/>
              <a:sym typeface="Livvic"/>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 name="Shape 15"/>
        <p:cNvGrpSpPr/>
        <p:nvPr/>
      </p:nvGrpSpPr>
      <p:grpSpPr>
        <a:xfrm>
          <a:off x="0" y="0"/>
          <a:ext cx="0" cy="0"/>
          <a:chOff x="0" y="0"/>
          <a:chExt cx="0" cy="0"/>
        </a:xfrm>
      </p:grpSpPr>
      <p:sp>
        <p:nvSpPr>
          <p:cNvPr id="16" name="Google Shape;16;p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7" name="Google Shape;17;p4"/>
          <p:cNvSpPr txBox="1"/>
          <p:nvPr>
            <p:ph idx="1" type="body"/>
          </p:nvPr>
        </p:nvSpPr>
        <p:spPr>
          <a:xfrm>
            <a:off x="713225" y="1152475"/>
            <a:ext cx="7717500" cy="347400"/>
          </a:xfrm>
          <a:prstGeom prst="rect">
            <a:avLst/>
          </a:prstGeom>
        </p:spPr>
        <p:txBody>
          <a:bodyPr anchorCtr="0" anchor="t" bIns="91425" lIns="91425" spcFirstLastPara="1" rIns="91425" wrap="square" tIns="91425">
            <a:noAutofit/>
          </a:bodyPr>
          <a:lstStyle>
            <a:lvl1pPr indent="-292100" lvl="0" marL="457200">
              <a:spcBef>
                <a:spcPts val="0"/>
              </a:spcBef>
              <a:spcAft>
                <a:spcPts val="0"/>
              </a:spcAft>
              <a:buClr>
                <a:schemeClr val="accent3"/>
              </a:buClr>
              <a:buSzPts val="1000"/>
              <a:buFont typeface="Roboto"/>
              <a:buAutoNum type="arabicPeriod"/>
              <a:defRPr sz="1200">
                <a:solidFill>
                  <a:schemeClr val="dk1"/>
                </a:solidFill>
              </a:defRPr>
            </a:lvl1pPr>
            <a:lvl2pPr indent="-292100" lvl="1" marL="914400">
              <a:spcBef>
                <a:spcPts val="0"/>
              </a:spcBef>
              <a:spcAft>
                <a:spcPts val="0"/>
              </a:spcAft>
              <a:buClr>
                <a:srgbClr val="1A3F61"/>
              </a:buClr>
              <a:buSzPts val="1000"/>
              <a:buFont typeface="Muli"/>
              <a:buAutoNum type="alphaLcPeriod"/>
              <a:defRPr/>
            </a:lvl2pPr>
            <a:lvl3pPr indent="-292100" lvl="2" marL="1371600">
              <a:spcBef>
                <a:spcPts val="1600"/>
              </a:spcBef>
              <a:spcAft>
                <a:spcPts val="0"/>
              </a:spcAft>
              <a:buClr>
                <a:srgbClr val="1A3F61"/>
              </a:buClr>
              <a:buSzPts val="1000"/>
              <a:buFont typeface="Muli"/>
              <a:buAutoNum type="romanLcPeriod"/>
              <a:defRPr/>
            </a:lvl3pPr>
            <a:lvl4pPr indent="-292100" lvl="3" marL="1828800">
              <a:spcBef>
                <a:spcPts val="1600"/>
              </a:spcBef>
              <a:spcAft>
                <a:spcPts val="0"/>
              </a:spcAft>
              <a:buClr>
                <a:srgbClr val="1A3F61"/>
              </a:buClr>
              <a:buSzPts val="1000"/>
              <a:buFont typeface="Muli"/>
              <a:buAutoNum type="arabicPeriod"/>
              <a:defRPr/>
            </a:lvl4pPr>
            <a:lvl5pPr indent="-292100" lvl="4" marL="2286000">
              <a:spcBef>
                <a:spcPts val="1600"/>
              </a:spcBef>
              <a:spcAft>
                <a:spcPts val="0"/>
              </a:spcAft>
              <a:buClr>
                <a:srgbClr val="1A3F61"/>
              </a:buClr>
              <a:buSzPts val="1000"/>
              <a:buFont typeface="Muli"/>
              <a:buAutoNum type="alphaLcPeriod"/>
              <a:defRPr/>
            </a:lvl5pPr>
            <a:lvl6pPr indent="-292100" lvl="5" marL="2743200">
              <a:spcBef>
                <a:spcPts val="1600"/>
              </a:spcBef>
              <a:spcAft>
                <a:spcPts val="0"/>
              </a:spcAft>
              <a:buClr>
                <a:srgbClr val="1A3F61"/>
              </a:buClr>
              <a:buSzPts val="1000"/>
              <a:buFont typeface="Muli"/>
              <a:buAutoNum type="romanLcPeriod"/>
              <a:defRPr/>
            </a:lvl6pPr>
            <a:lvl7pPr indent="-292100" lvl="6" marL="3200400">
              <a:spcBef>
                <a:spcPts val="1600"/>
              </a:spcBef>
              <a:spcAft>
                <a:spcPts val="0"/>
              </a:spcAft>
              <a:buClr>
                <a:srgbClr val="1A3F61"/>
              </a:buClr>
              <a:buSzPts val="1000"/>
              <a:buFont typeface="Muli"/>
              <a:buAutoNum type="arabicPeriod"/>
              <a:defRPr/>
            </a:lvl7pPr>
            <a:lvl8pPr indent="-292100" lvl="7" marL="3657600">
              <a:spcBef>
                <a:spcPts val="1600"/>
              </a:spcBef>
              <a:spcAft>
                <a:spcPts val="0"/>
              </a:spcAft>
              <a:buClr>
                <a:srgbClr val="1A3F61"/>
              </a:buClr>
              <a:buSzPts val="1000"/>
              <a:buFont typeface="Muli"/>
              <a:buAutoNum type="alphaLcPeriod"/>
              <a:defRPr/>
            </a:lvl8pPr>
            <a:lvl9pPr indent="-292100" lvl="8" marL="4114800">
              <a:spcBef>
                <a:spcPts val="1600"/>
              </a:spcBef>
              <a:spcAft>
                <a:spcPts val="1600"/>
              </a:spcAft>
              <a:buClr>
                <a:srgbClr val="1A3F61"/>
              </a:buClr>
              <a:buSzPts val="1000"/>
              <a:buFont typeface="Muli"/>
              <a:buAutoNum type="romanLcPeriod"/>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8" name="Shape 18"/>
        <p:cNvGrpSpPr/>
        <p:nvPr/>
      </p:nvGrpSpPr>
      <p:grpSpPr>
        <a:xfrm>
          <a:off x="0" y="0"/>
          <a:ext cx="0" cy="0"/>
          <a:chOff x="0" y="0"/>
          <a:chExt cx="0" cy="0"/>
        </a:xfrm>
      </p:grpSpPr>
      <p:sp>
        <p:nvSpPr>
          <p:cNvPr id="19" name="Google Shape;19;p5"/>
          <p:cNvSpPr txBox="1"/>
          <p:nvPr>
            <p:ph idx="1" type="body"/>
          </p:nvPr>
        </p:nvSpPr>
        <p:spPr>
          <a:xfrm>
            <a:off x="713225" y="1163275"/>
            <a:ext cx="3858900" cy="34362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rgbClr val="482400"/>
              </a:buClr>
              <a:buSzPts val="1400"/>
              <a:buFont typeface="Nunito Light"/>
              <a:buChar char="●"/>
              <a:defRPr sz="1400"/>
            </a:lvl1pPr>
            <a:lvl2pPr indent="-304800" lvl="1" marL="914400" rtl="0">
              <a:spcBef>
                <a:spcPts val="1600"/>
              </a:spcBef>
              <a:spcAft>
                <a:spcPts val="0"/>
              </a:spcAft>
              <a:buClr>
                <a:srgbClr val="482400"/>
              </a:buClr>
              <a:buSzPts val="1200"/>
              <a:buFont typeface="Nunito Light"/>
              <a:buChar char="○"/>
              <a:defRPr sz="1200"/>
            </a:lvl2pPr>
            <a:lvl3pPr indent="-304800" lvl="2" marL="1371600" rtl="0">
              <a:spcBef>
                <a:spcPts val="1600"/>
              </a:spcBef>
              <a:spcAft>
                <a:spcPts val="0"/>
              </a:spcAft>
              <a:buClr>
                <a:srgbClr val="482400"/>
              </a:buClr>
              <a:buSzPts val="1200"/>
              <a:buFont typeface="Nunito Light"/>
              <a:buChar char="■"/>
              <a:defRPr sz="1200"/>
            </a:lvl3pPr>
            <a:lvl4pPr indent="-304800" lvl="3" marL="1828800" rtl="0">
              <a:spcBef>
                <a:spcPts val="1600"/>
              </a:spcBef>
              <a:spcAft>
                <a:spcPts val="0"/>
              </a:spcAft>
              <a:buClr>
                <a:srgbClr val="482400"/>
              </a:buClr>
              <a:buSzPts val="1200"/>
              <a:buFont typeface="Nunito Light"/>
              <a:buChar char="●"/>
              <a:defRPr sz="1200"/>
            </a:lvl4pPr>
            <a:lvl5pPr indent="-304800" lvl="4" marL="2286000" rtl="0">
              <a:spcBef>
                <a:spcPts val="1600"/>
              </a:spcBef>
              <a:spcAft>
                <a:spcPts val="0"/>
              </a:spcAft>
              <a:buClr>
                <a:srgbClr val="482400"/>
              </a:buClr>
              <a:buSzPts val="1200"/>
              <a:buFont typeface="Nunito Light"/>
              <a:buChar char="○"/>
              <a:defRPr sz="1200"/>
            </a:lvl5pPr>
            <a:lvl6pPr indent="-304800" lvl="5" marL="2743200" rtl="0">
              <a:spcBef>
                <a:spcPts val="1600"/>
              </a:spcBef>
              <a:spcAft>
                <a:spcPts val="0"/>
              </a:spcAft>
              <a:buClr>
                <a:srgbClr val="482400"/>
              </a:buClr>
              <a:buSzPts val="1200"/>
              <a:buFont typeface="Nunito Light"/>
              <a:buChar char="■"/>
              <a:defRPr sz="1200"/>
            </a:lvl6pPr>
            <a:lvl7pPr indent="-304800" lvl="6" marL="3200400" rtl="0">
              <a:spcBef>
                <a:spcPts val="1600"/>
              </a:spcBef>
              <a:spcAft>
                <a:spcPts val="0"/>
              </a:spcAft>
              <a:buClr>
                <a:srgbClr val="482400"/>
              </a:buClr>
              <a:buSzPts val="1200"/>
              <a:buFont typeface="Nunito Light"/>
              <a:buChar char="●"/>
              <a:defRPr sz="1200"/>
            </a:lvl7pPr>
            <a:lvl8pPr indent="-304800" lvl="7" marL="3657600" rtl="0">
              <a:spcBef>
                <a:spcPts val="1600"/>
              </a:spcBef>
              <a:spcAft>
                <a:spcPts val="0"/>
              </a:spcAft>
              <a:buClr>
                <a:srgbClr val="482400"/>
              </a:buClr>
              <a:buSzPts val="1200"/>
              <a:buFont typeface="Nunito Light"/>
              <a:buChar char="○"/>
              <a:defRPr sz="1200"/>
            </a:lvl8pPr>
            <a:lvl9pPr indent="-304800" lvl="8" marL="4114800" rtl="0">
              <a:spcBef>
                <a:spcPts val="1600"/>
              </a:spcBef>
              <a:spcAft>
                <a:spcPts val="1600"/>
              </a:spcAft>
              <a:buClr>
                <a:srgbClr val="482400"/>
              </a:buClr>
              <a:buSzPts val="1200"/>
              <a:buFont typeface="Nunito Light"/>
              <a:buChar char="■"/>
              <a:defRPr sz="1200"/>
            </a:lvl9pPr>
          </a:lstStyle>
          <a:p/>
        </p:txBody>
      </p:sp>
      <p:sp>
        <p:nvSpPr>
          <p:cNvPr id="20" name="Google Shape;20;p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 name="Google Shape;21;p5"/>
          <p:cNvSpPr txBox="1"/>
          <p:nvPr>
            <p:ph idx="2" type="body"/>
          </p:nvPr>
        </p:nvSpPr>
        <p:spPr>
          <a:xfrm>
            <a:off x="4572125" y="1163275"/>
            <a:ext cx="3858900" cy="34362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rgbClr val="482400"/>
              </a:buClr>
              <a:buSzPts val="1400"/>
              <a:buFont typeface="Nunito Light"/>
              <a:buChar char="●"/>
              <a:defRPr sz="1400"/>
            </a:lvl1pPr>
            <a:lvl2pPr indent="-304800" lvl="1" marL="914400" rtl="0">
              <a:spcBef>
                <a:spcPts val="1600"/>
              </a:spcBef>
              <a:spcAft>
                <a:spcPts val="0"/>
              </a:spcAft>
              <a:buClr>
                <a:srgbClr val="482400"/>
              </a:buClr>
              <a:buSzPts val="1200"/>
              <a:buFont typeface="Nunito Light"/>
              <a:buChar char="○"/>
              <a:defRPr sz="1200"/>
            </a:lvl2pPr>
            <a:lvl3pPr indent="-304800" lvl="2" marL="1371600" rtl="0">
              <a:spcBef>
                <a:spcPts val="1600"/>
              </a:spcBef>
              <a:spcAft>
                <a:spcPts val="0"/>
              </a:spcAft>
              <a:buClr>
                <a:srgbClr val="482400"/>
              </a:buClr>
              <a:buSzPts val="1200"/>
              <a:buFont typeface="Nunito Light"/>
              <a:buChar char="■"/>
              <a:defRPr sz="1200"/>
            </a:lvl3pPr>
            <a:lvl4pPr indent="-304800" lvl="3" marL="1828800" rtl="0">
              <a:spcBef>
                <a:spcPts val="1600"/>
              </a:spcBef>
              <a:spcAft>
                <a:spcPts val="0"/>
              </a:spcAft>
              <a:buClr>
                <a:srgbClr val="482400"/>
              </a:buClr>
              <a:buSzPts val="1200"/>
              <a:buFont typeface="Nunito Light"/>
              <a:buChar char="●"/>
              <a:defRPr sz="1200"/>
            </a:lvl4pPr>
            <a:lvl5pPr indent="-304800" lvl="4" marL="2286000" rtl="0">
              <a:spcBef>
                <a:spcPts val="1600"/>
              </a:spcBef>
              <a:spcAft>
                <a:spcPts val="0"/>
              </a:spcAft>
              <a:buClr>
                <a:srgbClr val="482400"/>
              </a:buClr>
              <a:buSzPts val="1200"/>
              <a:buFont typeface="Nunito Light"/>
              <a:buChar char="○"/>
              <a:defRPr sz="1200"/>
            </a:lvl5pPr>
            <a:lvl6pPr indent="-304800" lvl="5" marL="2743200" rtl="0">
              <a:spcBef>
                <a:spcPts val="1600"/>
              </a:spcBef>
              <a:spcAft>
                <a:spcPts val="0"/>
              </a:spcAft>
              <a:buClr>
                <a:srgbClr val="482400"/>
              </a:buClr>
              <a:buSzPts val="1200"/>
              <a:buFont typeface="Nunito Light"/>
              <a:buChar char="■"/>
              <a:defRPr sz="1200"/>
            </a:lvl6pPr>
            <a:lvl7pPr indent="-304800" lvl="6" marL="3200400" rtl="0">
              <a:spcBef>
                <a:spcPts val="1600"/>
              </a:spcBef>
              <a:spcAft>
                <a:spcPts val="0"/>
              </a:spcAft>
              <a:buClr>
                <a:srgbClr val="482400"/>
              </a:buClr>
              <a:buSzPts val="1200"/>
              <a:buFont typeface="Nunito Light"/>
              <a:buChar char="●"/>
              <a:defRPr sz="1200"/>
            </a:lvl7pPr>
            <a:lvl8pPr indent="-304800" lvl="7" marL="3657600" rtl="0">
              <a:spcBef>
                <a:spcPts val="1600"/>
              </a:spcBef>
              <a:spcAft>
                <a:spcPts val="0"/>
              </a:spcAft>
              <a:buClr>
                <a:srgbClr val="482400"/>
              </a:buClr>
              <a:buSzPts val="1200"/>
              <a:buFont typeface="Nunito Light"/>
              <a:buChar char="○"/>
              <a:defRPr sz="1200"/>
            </a:lvl8pPr>
            <a:lvl9pPr indent="-304800" lvl="8" marL="4114800" rtl="0">
              <a:spcBef>
                <a:spcPts val="1600"/>
              </a:spcBef>
              <a:spcAft>
                <a:spcPts val="1600"/>
              </a:spcAft>
              <a:buClr>
                <a:srgbClr val="482400"/>
              </a:buClr>
              <a:buSzPts val="1200"/>
              <a:buFont typeface="Nunito Light"/>
              <a:buChar char="■"/>
              <a:defRPr sz="12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2" name="Shape 22"/>
        <p:cNvGrpSpPr/>
        <p:nvPr/>
      </p:nvGrpSpPr>
      <p:grpSpPr>
        <a:xfrm>
          <a:off x="0" y="0"/>
          <a:ext cx="0" cy="0"/>
          <a:chOff x="0" y="0"/>
          <a:chExt cx="0" cy="0"/>
        </a:xfrm>
      </p:grpSpPr>
      <p:sp>
        <p:nvSpPr>
          <p:cNvPr id="23" name="Google Shape;23;p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4" name="Shape 24"/>
        <p:cNvGrpSpPr/>
        <p:nvPr/>
      </p:nvGrpSpPr>
      <p:grpSpPr>
        <a:xfrm>
          <a:off x="0" y="0"/>
          <a:ext cx="0" cy="0"/>
          <a:chOff x="0" y="0"/>
          <a:chExt cx="0" cy="0"/>
        </a:xfrm>
      </p:grpSpPr>
      <p:sp>
        <p:nvSpPr>
          <p:cNvPr id="25" name="Google Shape;25;p7"/>
          <p:cNvSpPr txBox="1"/>
          <p:nvPr>
            <p:ph type="title"/>
          </p:nvPr>
        </p:nvSpPr>
        <p:spPr>
          <a:xfrm>
            <a:off x="3933675" y="1576975"/>
            <a:ext cx="4275900" cy="994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 name="Google Shape;26;p7"/>
          <p:cNvSpPr txBox="1"/>
          <p:nvPr>
            <p:ph idx="1" type="subTitle"/>
          </p:nvPr>
        </p:nvSpPr>
        <p:spPr>
          <a:xfrm>
            <a:off x="3933675" y="2688675"/>
            <a:ext cx="4275900" cy="8424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7" name="Shape 27"/>
        <p:cNvGrpSpPr/>
        <p:nvPr/>
      </p:nvGrpSpPr>
      <p:grpSpPr>
        <a:xfrm>
          <a:off x="0" y="0"/>
          <a:ext cx="0" cy="0"/>
          <a:chOff x="0" y="0"/>
          <a:chExt cx="0" cy="0"/>
        </a:xfrm>
      </p:grpSpPr>
      <p:sp>
        <p:nvSpPr>
          <p:cNvPr id="28" name="Google Shape;28;p8"/>
          <p:cNvSpPr txBox="1"/>
          <p:nvPr>
            <p:ph type="title"/>
          </p:nvPr>
        </p:nvSpPr>
        <p:spPr>
          <a:xfrm>
            <a:off x="713225" y="654749"/>
            <a:ext cx="5011800" cy="40908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9" name="Shape 29"/>
        <p:cNvGrpSpPr/>
        <p:nvPr/>
      </p:nvGrpSpPr>
      <p:grpSpPr>
        <a:xfrm>
          <a:off x="0" y="0"/>
          <a:ext cx="0" cy="0"/>
          <a:chOff x="0" y="0"/>
          <a:chExt cx="0" cy="0"/>
        </a:xfrm>
      </p:grpSpPr>
      <p:sp>
        <p:nvSpPr>
          <p:cNvPr id="30" name="Google Shape;30;p9"/>
          <p:cNvSpPr txBox="1"/>
          <p:nvPr>
            <p:ph idx="1" type="body"/>
          </p:nvPr>
        </p:nvSpPr>
        <p:spPr>
          <a:xfrm>
            <a:off x="1152375" y="2139400"/>
            <a:ext cx="4275900" cy="1283700"/>
          </a:xfrm>
          <a:prstGeom prst="rect">
            <a:avLst/>
          </a:prstGeom>
        </p:spPr>
        <p:txBody>
          <a:bodyPr anchorCtr="0" anchor="t" bIns="91425" lIns="91425" spcFirstLastPara="1" rIns="91425" wrap="square" tIns="91425">
            <a:noAutofit/>
          </a:bodyPr>
          <a:lstStyle>
            <a:lvl1pPr indent="-279400" lvl="0" marL="457200" rtl="0">
              <a:spcBef>
                <a:spcPts val="0"/>
              </a:spcBef>
              <a:spcAft>
                <a:spcPts val="0"/>
              </a:spcAft>
              <a:buClr>
                <a:srgbClr val="482400"/>
              </a:buClr>
              <a:buSzPts val="800"/>
              <a:buFont typeface="Nunito Light"/>
              <a:buChar char="●"/>
              <a:defRPr sz="1400"/>
            </a:lvl1pPr>
            <a:lvl2pPr indent="-304800" lvl="1" marL="914400" rtl="0">
              <a:spcBef>
                <a:spcPts val="1600"/>
              </a:spcBef>
              <a:spcAft>
                <a:spcPts val="0"/>
              </a:spcAft>
              <a:buClr>
                <a:srgbClr val="482400"/>
              </a:buClr>
              <a:buSzPts val="1200"/>
              <a:buFont typeface="Nunito Light"/>
              <a:buChar char="○"/>
              <a:defRPr sz="1200"/>
            </a:lvl2pPr>
            <a:lvl3pPr indent="-304800" lvl="2" marL="1371600" rtl="0">
              <a:spcBef>
                <a:spcPts val="1600"/>
              </a:spcBef>
              <a:spcAft>
                <a:spcPts val="0"/>
              </a:spcAft>
              <a:buClr>
                <a:srgbClr val="482400"/>
              </a:buClr>
              <a:buSzPts val="1200"/>
              <a:buFont typeface="Nunito Light"/>
              <a:buChar char="■"/>
              <a:defRPr sz="1200"/>
            </a:lvl3pPr>
            <a:lvl4pPr indent="-304800" lvl="3" marL="1828800" rtl="0">
              <a:spcBef>
                <a:spcPts val="1600"/>
              </a:spcBef>
              <a:spcAft>
                <a:spcPts val="0"/>
              </a:spcAft>
              <a:buClr>
                <a:srgbClr val="482400"/>
              </a:buClr>
              <a:buSzPts val="1200"/>
              <a:buFont typeface="Nunito Light"/>
              <a:buChar char="●"/>
              <a:defRPr sz="1200"/>
            </a:lvl4pPr>
            <a:lvl5pPr indent="-304800" lvl="4" marL="2286000" rtl="0">
              <a:spcBef>
                <a:spcPts val="1600"/>
              </a:spcBef>
              <a:spcAft>
                <a:spcPts val="0"/>
              </a:spcAft>
              <a:buClr>
                <a:srgbClr val="482400"/>
              </a:buClr>
              <a:buSzPts val="1200"/>
              <a:buFont typeface="Nunito Light"/>
              <a:buChar char="○"/>
              <a:defRPr sz="1200"/>
            </a:lvl5pPr>
            <a:lvl6pPr indent="-304800" lvl="5" marL="2743200" rtl="0">
              <a:spcBef>
                <a:spcPts val="1600"/>
              </a:spcBef>
              <a:spcAft>
                <a:spcPts val="0"/>
              </a:spcAft>
              <a:buClr>
                <a:srgbClr val="482400"/>
              </a:buClr>
              <a:buSzPts val="1200"/>
              <a:buFont typeface="Nunito Light"/>
              <a:buChar char="■"/>
              <a:defRPr sz="1200"/>
            </a:lvl6pPr>
            <a:lvl7pPr indent="-304800" lvl="6" marL="3200400" rtl="0">
              <a:spcBef>
                <a:spcPts val="1600"/>
              </a:spcBef>
              <a:spcAft>
                <a:spcPts val="0"/>
              </a:spcAft>
              <a:buClr>
                <a:srgbClr val="482400"/>
              </a:buClr>
              <a:buSzPts val="1200"/>
              <a:buFont typeface="Nunito Light"/>
              <a:buChar char="●"/>
              <a:defRPr sz="1200"/>
            </a:lvl7pPr>
            <a:lvl8pPr indent="-304800" lvl="7" marL="3657600" rtl="0">
              <a:spcBef>
                <a:spcPts val="1600"/>
              </a:spcBef>
              <a:spcAft>
                <a:spcPts val="0"/>
              </a:spcAft>
              <a:buClr>
                <a:srgbClr val="482400"/>
              </a:buClr>
              <a:buSzPts val="1200"/>
              <a:buFont typeface="Nunito Light"/>
              <a:buChar char="○"/>
              <a:defRPr sz="1200"/>
            </a:lvl8pPr>
            <a:lvl9pPr indent="-304800" lvl="8" marL="4114800" rtl="0">
              <a:spcBef>
                <a:spcPts val="1600"/>
              </a:spcBef>
              <a:spcAft>
                <a:spcPts val="1600"/>
              </a:spcAft>
              <a:buClr>
                <a:srgbClr val="482400"/>
              </a:buClr>
              <a:buSzPts val="1200"/>
              <a:buFont typeface="Nunito Light"/>
              <a:buChar char="■"/>
              <a:defRPr sz="1200"/>
            </a:lvl9pPr>
          </a:lstStyle>
          <a:p/>
        </p:txBody>
      </p:sp>
      <p:sp>
        <p:nvSpPr>
          <p:cNvPr id="31" name="Google Shape;31;p9"/>
          <p:cNvSpPr txBox="1"/>
          <p:nvPr>
            <p:ph type="title"/>
          </p:nvPr>
        </p:nvSpPr>
        <p:spPr>
          <a:xfrm>
            <a:off x="1152375" y="1566700"/>
            <a:ext cx="4275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2" name="Shape 32"/>
        <p:cNvGrpSpPr/>
        <p:nvPr/>
      </p:nvGrpSpPr>
      <p:grpSpPr>
        <a:xfrm>
          <a:off x="0" y="0"/>
          <a:ext cx="0" cy="0"/>
          <a:chOff x="0" y="0"/>
          <a:chExt cx="0" cy="0"/>
        </a:xfrm>
      </p:grpSpPr>
      <p:sp>
        <p:nvSpPr>
          <p:cNvPr id="33" name="Google Shape;33;p10"/>
          <p:cNvSpPr txBox="1"/>
          <p:nvPr>
            <p:ph idx="1" type="body"/>
          </p:nvPr>
        </p:nvSpPr>
        <p:spPr>
          <a:xfrm>
            <a:off x="2317650" y="2084425"/>
            <a:ext cx="3792900" cy="1159800"/>
          </a:xfrm>
          <a:prstGeom prst="rect">
            <a:avLst/>
          </a:prstGeom>
        </p:spPr>
        <p:txBody>
          <a:bodyPr anchorCtr="0" anchor="ctr" bIns="91425" lIns="91425" spcFirstLastPara="1" rIns="91425" wrap="square" tIns="91425">
            <a:noAutofit/>
          </a:bodyPr>
          <a:lstStyle>
            <a:lvl1pPr indent="-228600" lvl="0" marL="457200" algn="ctr">
              <a:lnSpc>
                <a:spcPct val="100000"/>
              </a:lnSpc>
              <a:spcBef>
                <a:spcPts val="0"/>
              </a:spcBef>
              <a:spcAft>
                <a:spcPts val="0"/>
              </a:spcAft>
              <a:buSzPts val="1800"/>
              <a:buNone/>
              <a:defRPr b="1" sz="3000">
                <a:latin typeface="Merriweather"/>
                <a:ea typeface="Merriweather"/>
                <a:cs typeface="Merriweather"/>
                <a:sym typeface="Merriweather"/>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19.xml"/><Relationship Id="rId22" Type="http://schemas.openxmlformats.org/officeDocument/2006/relationships/slideLayout" Target="../slideLayouts/slideLayout21.xml"/><Relationship Id="rId21" Type="http://schemas.openxmlformats.org/officeDocument/2006/relationships/slideLayout" Target="../slideLayouts/slideLayout20.xml"/><Relationship Id="rId24" Type="http://schemas.openxmlformats.org/officeDocument/2006/relationships/slideLayout" Target="../slideLayouts/slideLayout23.xml"/><Relationship Id="rId23" Type="http://schemas.openxmlformats.org/officeDocument/2006/relationships/slideLayout" Target="../slideLayouts/slideLayout22.xml"/><Relationship Id="rId1" Type="http://schemas.openxmlformats.org/officeDocument/2006/relationships/image" Target="../media/image19.jpg"/><Relationship Id="rId2" Type="http://schemas.openxmlformats.org/officeDocument/2006/relationships/slideLayout" Target="../slideLayouts/slideLayout1.xml"/><Relationship Id="rId3" Type="http://schemas.openxmlformats.org/officeDocument/2006/relationships/slideLayout" Target="../slideLayouts/slideLayout2.xml"/><Relationship Id="rId4" Type="http://schemas.openxmlformats.org/officeDocument/2006/relationships/slideLayout" Target="../slideLayouts/slideLayout3.xml"/><Relationship Id="rId9" Type="http://schemas.openxmlformats.org/officeDocument/2006/relationships/slideLayout" Target="../slideLayouts/slideLayout8.xml"/><Relationship Id="rId26" Type="http://schemas.openxmlformats.org/officeDocument/2006/relationships/theme" Target="../theme/theme1.xml"/><Relationship Id="rId25" Type="http://schemas.openxmlformats.org/officeDocument/2006/relationships/slideLayout" Target="../slideLayouts/slideLayout24.xml"/><Relationship Id="rId5" Type="http://schemas.openxmlformats.org/officeDocument/2006/relationships/slideLayout" Target="../slideLayouts/slideLayout4.xml"/><Relationship Id="rId6" Type="http://schemas.openxmlformats.org/officeDocument/2006/relationships/slideLayout" Target="../slideLayouts/slideLayout5.xml"/><Relationship Id="rId7" Type="http://schemas.openxmlformats.org/officeDocument/2006/relationships/slideLayout" Target="../slideLayouts/slideLayout6.xml"/><Relationship Id="rId8" Type="http://schemas.openxmlformats.org/officeDocument/2006/relationships/slideLayout" Target="../slideLayouts/slideLayout7.xml"/><Relationship Id="rId11" Type="http://schemas.openxmlformats.org/officeDocument/2006/relationships/slideLayout" Target="../slideLayouts/slideLayout10.xml"/><Relationship Id="rId10" Type="http://schemas.openxmlformats.org/officeDocument/2006/relationships/slideLayout" Target="../slideLayouts/slideLayout9.xml"/><Relationship Id="rId13" Type="http://schemas.openxmlformats.org/officeDocument/2006/relationships/slideLayout" Target="../slideLayouts/slideLayout12.xml"/><Relationship Id="rId12" Type="http://schemas.openxmlformats.org/officeDocument/2006/relationships/slideLayout" Target="../slideLayouts/slideLayout11.xml"/><Relationship Id="rId15" Type="http://schemas.openxmlformats.org/officeDocument/2006/relationships/slideLayout" Target="../slideLayouts/slideLayout14.xml"/><Relationship Id="rId14" Type="http://schemas.openxmlformats.org/officeDocument/2006/relationships/slideLayout" Target="../slideLayouts/slideLayout13.xml"/><Relationship Id="rId17" Type="http://schemas.openxmlformats.org/officeDocument/2006/relationships/slideLayout" Target="../slideLayouts/slideLayout16.xml"/><Relationship Id="rId16" Type="http://schemas.openxmlformats.org/officeDocument/2006/relationships/slideLayout" Target="../slideLayouts/slideLayout15.xml"/><Relationship Id="rId19" Type="http://schemas.openxmlformats.org/officeDocument/2006/relationships/slideLayout" Target="../slideLayouts/slideLayout18.xml"/><Relationship Id="rId18"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blipFill>
          <a:blip r:embed="rId1">
            <a:alphaModFix/>
          </a:blip>
          <a:stretch>
            <a:fillRect/>
          </a:stretch>
        </a:blip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b="1" sz="2800">
                <a:solidFill>
                  <a:schemeClr val="lt2"/>
                </a:solidFill>
                <a:latin typeface="Merriweather"/>
                <a:ea typeface="Merriweather"/>
                <a:cs typeface="Merriweather"/>
                <a:sym typeface="Merriweather"/>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indent="-317500" lvl="1" marL="9144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indent="-317500" lvl="2" marL="13716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indent="-317500" lvl="3" marL="18288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indent="-317500" lvl="4" marL="22860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indent="-317500" lvl="5" marL="27432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indent="-317500" lvl="6" marL="32004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indent="-317500" lvl="7" marL="36576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indent="-317500" lvl="8" marL="41148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p:txBody>
      </p:sp>
    </p:spTree>
  </p:cSld>
  <p:clrMap accent1="accent1" accent2="accent2" accent3="accent3" accent4="accent4" accent5="accent5" accent6="accent6" bg1="lt1" bg2="dk2" tx1="dk1" tx2="lt2" folHlink="folHlink" hlink="hlink"/>
  <p:sldLayoutIdLst>
    <p:sldLayoutId id="2147483648" r:id="rId2"/>
    <p:sldLayoutId id="2147483649" r:id="rId3"/>
    <p:sldLayoutId id="2147483650" r:id="rId4"/>
    <p:sldLayoutId id="2147483651" r:id="rId5"/>
    <p:sldLayoutId id="2147483652" r:id="rId6"/>
    <p:sldLayoutId id="2147483653" r:id="rId7"/>
    <p:sldLayoutId id="2147483654" r:id="rId8"/>
    <p:sldLayoutId id="2147483655" r:id="rId9"/>
    <p:sldLayoutId id="2147483656" r:id="rId10"/>
    <p:sldLayoutId id="2147483657" r:id="rId11"/>
    <p:sldLayoutId id="2147483658" r:id="rId12"/>
    <p:sldLayoutId id="2147483659" r:id="rId13"/>
    <p:sldLayoutId id="2147483660" r:id="rId14"/>
    <p:sldLayoutId id="2147483661" r:id="rId15"/>
    <p:sldLayoutId id="2147483662" r:id="rId16"/>
    <p:sldLayoutId id="2147483663" r:id="rId17"/>
    <p:sldLayoutId id="2147483664" r:id="rId18"/>
    <p:sldLayoutId id="2147483665" r:id="rId19"/>
    <p:sldLayoutId id="2147483666" r:id="rId20"/>
    <p:sldLayoutId id="2147483667" r:id="rId21"/>
    <p:sldLayoutId id="2147483668" r:id="rId22"/>
    <p:sldLayoutId id="2147483669" r:id="rId23"/>
    <p:sldLayoutId id="2147483670" r:id="rId24"/>
    <p:sldLayoutId id="2147483671" r:id="rId2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9.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 Id="rId3" Type="http://schemas.openxmlformats.org/officeDocument/2006/relationships/image" Target="../media/image2.jpg"/><Relationship Id="rId4" Type="http://schemas.openxmlformats.org/officeDocument/2006/relationships/image" Target="../media/image3.jpg"/><Relationship Id="rId5" Type="http://schemas.openxmlformats.org/officeDocument/2006/relationships/image" Target="../media/image12.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1.xml"/><Relationship Id="rId3" Type="http://schemas.openxmlformats.org/officeDocument/2006/relationships/image" Target="../media/image6.jpg"/><Relationship Id="rId4" Type="http://schemas.openxmlformats.org/officeDocument/2006/relationships/image" Target="../media/image18.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4.xml"/><Relationship Id="rId3" Type="http://schemas.openxmlformats.org/officeDocument/2006/relationships/image" Target="../media/image16.png"/><Relationship Id="rId4" Type="http://schemas.openxmlformats.org/officeDocument/2006/relationships/hyperlink" Target="https://founders.archives.gov/documents/Franklin/01-21-02-0174" TargetMode="Externa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6.xml"/><Relationship Id="rId3" Type="http://schemas.openxmlformats.org/officeDocument/2006/relationships/image" Target="../media/image5.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7.xml"/><Relationship Id="rId3" Type="http://schemas.openxmlformats.org/officeDocument/2006/relationships/image" Target="../media/image1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8.xml"/><Relationship Id="rId3" Type="http://schemas.openxmlformats.org/officeDocument/2006/relationships/image" Target="../media/image21.jpg"/><Relationship Id="rId4" Type="http://schemas.openxmlformats.org/officeDocument/2006/relationships/image" Target="../media/image25.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 Id="rId3" Type="http://schemas.openxmlformats.org/officeDocument/2006/relationships/image" Target="../media/image29.jp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2.xml"/><Relationship Id="rId3" Type="http://schemas.openxmlformats.org/officeDocument/2006/relationships/image" Target="../media/image22.png"/><Relationship Id="rId4" Type="http://schemas.openxmlformats.org/officeDocument/2006/relationships/image" Target="../media/image14.png"/><Relationship Id="rId5" Type="http://schemas.openxmlformats.org/officeDocument/2006/relationships/image" Target="../media/image15.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3.xml"/><Relationship Id="rId3" Type="http://schemas.openxmlformats.org/officeDocument/2006/relationships/image" Target="../media/image10.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5.xml"/><Relationship Id="rId3" Type="http://schemas.openxmlformats.org/officeDocument/2006/relationships/image" Target="../media/image7.png"/><Relationship Id="rId4" Type="http://schemas.openxmlformats.org/officeDocument/2006/relationships/image" Target="../media/image8.png"/><Relationship Id="rId5" Type="http://schemas.openxmlformats.org/officeDocument/2006/relationships/hyperlink" Target="https://cu-mkp.github.io/sandbox/data/sp23_gorup_sophie_final-project_quantitative-analysis-of-margaret-baker-and-ms-fr-640.xlsx" TargetMode="External"/><Relationship Id="rId6" Type="http://schemas.openxmlformats.org/officeDocument/2006/relationships/hyperlink" Target="https://cu-mkp.github.io/sandbox/docs/su21_branscum_elizabeth_final-project-medicinal.html"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9.xml"/><Relationship Id="rId3" Type="http://schemas.openxmlformats.org/officeDocument/2006/relationships/hyperlink" Target="https://cu-mkp.github.io/sandbox/docs/su21_branscum_elizabeth_final-project-medicinal.html" TargetMode="External"/><Relationship Id="rId4" Type="http://schemas.openxmlformats.org/officeDocument/2006/relationships/hyperlink" Target="https://doi.org/10.5038/2157-7129.12.1.1252" TargetMode="External"/><Relationship Id="rId9" Type="http://schemas.openxmlformats.org/officeDocument/2006/relationships/hyperlink" Target="https://edition640.makingandknowing.org/#/essays/ann_057_sp_17" TargetMode="External"/><Relationship Id="rId5" Type="http://schemas.openxmlformats.org/officeDocument/2006/relationships/hyperlink" Target="http://www.jstor.org/stable/24416938" TargetMode="External"/><Relationship Id="rId6" Type="http://schemas.openxmlformats.org/officeDocument/2006/relationships/hyperlink" Target="https://doi.org/10.12987/yale/9780300252569.003.0010" TargetMode="External"/><Relationship Id="rId7" Type="http://schemas.openxmlformats.org/officeDocument/2006/relationships/hyperlink" Target="https://search.ebscohost.com/login.aspx?direct=true&amp;AuthType=ip&amp;db=e025xna&amp;AN=42416&amp;site=ehost-live&amp;scope=site" TargetMode="External"/><Relationship Id="rId8" Type="http://schemas.openxmlformats.org/officeDocument/2006/relationships/hyperlink" Target="http://archive.org/details/originsofmuseums0000unse" TargetMode="External"/><Relationship Id="rId11" Type="http://schemas.openxmlformats.org/officeDocument/2006/relationships/hyperlink" Target="https://edition640.makingandknowing.org" TargetMode="External"/><Relationship Id="rId10" Type="http://schemas.openxmlformats.org/officeDocument/2006/relationships/hyperlink" Target="https://www.doi.org/10.7916/wq5p-p848"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0.xml"/><Relationship Id="rId3" Type="http://schemas.openxmlformats.org/officeDocument/2006/relationships/hyperlink" Target="https://www.gender.amdigital.co.uk/Documents/Detail/margaret-bakers-cookery-and-medical-receipts-1600s/25134?item=25152&amp;sessionId=&amp;sessionENC=EI35ysG9yUheyBXG%2bz%2fbdwq39qy9O7kphE3rDrZnHe89SZuO30sLUjPfINiTxnLcaO8dnh7bWqCeZevyYF7vAZU87IcoW%2frRZ5NC0THR3Rk%3d&amp;returnURL=https%3a%2f%2fwww.gender.amdigital.co.uk%2fDocuments%2fDetail%2fmargaret-bakers-cookery-and-medical-receipts-1600s%2f25134%3fitem%3d25152&amp;JWTtoken=eyJhbGciOiJIUzI1NiIsInR5cCI6IkpXVCJ9.eyJ0eXAiOiJFeHQiLCJkYXRhIjp7IldlYnNpdGVLZXkiOiJkZWZpbmluZ2dlbmRlciIsIk9yZ2FuaXNhdGlvbklkIjoiOTU2IiwiT3JnYW5pc2F0aW9uTmFtZSI6IkNvbHVtYmlhIFVuaXZlcnNpdHksIE5ZIiwiQWNjZXNzVHlwZSI6IkZ1bGwiLCJXZWJzaXRlSWQiOiIxNyJ9LCJleHAiOjE2NzE1ODgxMTgsIm9pZCI6OTU2fQ.w1ahVW38FMA4SlYH2OGo5uqabdW0cL6r9A9Bq7hRnmg" TargetMode="External"/><Relationship Id="rId4" Type="http://schemas.openxmlformats.org/officeDocument/2006/relationships/hyperlink" Target="https://doi.org/10.4324/9780203991527" TargetMode="External"/><Relationship Id="rId5" Type="http://schemas.openxmlformats.org/officeDocument/2006/relationships/hyperlink" Target="https://edition640.makingandknowing.org/#/essays/ann_324_ie_19" TargetMode="External"/><Relationship Id="rId6" Type="http://schemas.openxmlformats.org/officeDocument/2006/relationships/hyperlink" Target="https://www.doi.org/10.7916/4vf4-2867" TargetMode="External"/><Relationship Id="rId7" Type="http://schemas.openxmlformats.org/officeDocument/2006/relationships/hyperlink" Target="https://search.ebscohost.com/login.aspx?direct=true&amp;AuthType=ip&amp;db=e025xna&amp;AN=533170&amp;site=ehost-live&amp;scope=site"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1.xml"/><Relationship Id="rId3" Type="http://schemas.openxmlformats.org/officeDocument/2006/relationships/hyperlink" Target="https://doi.org/10.1177/23821205221090168" TargetMode="External"/><Relationship Id="rId4" Type="http://schemas.openxmlformats.org/officeDocument/2006/relationships/hyperlink" Target="https://founders.archives.gov/documents/Franklin/01-21-02-0174"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 Id="rId3" Type="http://schemas.openxmlformats.org/officeDocument/2006/relationships/image" Target="../media/image44.jpg"/><Relationship Id="rId4" Type="http://schemas.openxmlformats.org/officeDocument/2006/relationships/image" Target="../media/image50.jpg"/><Relationship Id="rId5" Type="http://schemas.openxmlformats.org/officeDocument/2006/relationships/image" Target="../media/image51.jpg"/><Relationship Id="rId6" Type="http://schemas.openxmlformats.org/officeDocument/2006/relationships/image" Target="../media/image42.jp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4.xml"/><Relationship Id="rId3" Type="http://schemas.openxmlformats.org/officeDocument/2006/relationships/image" Target="../media/image45.jpg"/><Relationship Id="rId4" Type="http://schemas.openxmlformats.org/officeDocument/2006/relationships/image" Target="../media/image48.jpg"/><Relationship Id="rId5" Type="http://schemas.openxmlformats.org/officeDocument/2006/relationships/image" Target="../media/image49.jpg"/><Relationship Id="rId6" Type="http://schemas.openxmlformats.org/officeDocument/2006/relationships/image" Target="../media/image41.jpg"/><Relationship Id="rId7" Type="http://schemas.openxmlformats.org/officeDocument/2006/relationships/image" Target="../media/image39.jpg"/><Relationship Id="rId8" Type="http://schemas.openxmlformats.org/officeDocument/2006/relationships/image" Target="../media/image43.jp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5.xml"/><Relationship Id="rId3" Type="http://schemas.openxmlformats.org/officeDocument/2006/relationships/image" Target="../media/image40.jpg"/><Relationship Id="rId4" Type="http://schemas.openxmlformats.org/officeDocument/2006/relationships/image" Target="../media/image46.jp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image" Target="../media/image30.png"/><Relationship Id="rId4" Type="http://schemas.openxmlformats.org/officeDocument/2006/relationships/image" Target="../media/image34.png"/><Relationship Id="rId5" Type="http://schemas.openxmlformats.org/officeDocument/2006/relationships/image" Target="../media/image47.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8.xml"/><Relationship Id="rId3" Type="http://schemas.openxmlformats.org/officeDocument/2006/relationships/image" Target="../media/image38.png"/><Relationship Id="rId4" Type="http://schemas.openxmlformats.org/officeDocument/2006/relationships/image" Target="../media/image10.pn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9.xml"/><Relationship Id="rId3" Type="http://schemas.openxmlformats.org/officeDocument/2006/relationships/hyperlink" Target="http://drive.google.com/file/d/1k5bhLtmPksLuVjlnHQTeb8KfuiugX6WS/view" TargetMode="External"/><Relationship Id="rId4" Type="http://schemas.openxmlformats.org/officeDocument/2006/relationships/image" Target="../media/image24.png"/><Relationship Id="rId9" Type="http://schemas.openxmlformats.org/officeDocument/2006/relationships/hyperlink" Target="http://drive.google.com/file/d/1nqerE_pIbp9vx3zukJx2apD8a5KHh75U/view" TargetMode="External"/><Relationship Id="rId5" Type="http://schemas.openxmlformats.org/officeDocument/2006/relationships/hyperlink" Target="http://drive.google.com/file/d/1gC8gzi-dSJrX-VG6uh6wZr1VxXl7FnFJ/view" TargetMode="External"/><Relationship Id="rId6" Type="http://schemas.openxmlformats.org/officeDocument/2006/relationships/image" Target="../media/image26.jpg"/><Relationship Id="rId7" Type="http://schemas.openxmlformats.org/officeDocument/2006/relationships/hyperlink" Target="http://drive.google.com/file/d/1GT3iEVC3S0A3gZHv4J_LOkvBtosJBPXF/view" TargetMode="External"/><Relationship Id="rId8" Type="http://schemas.openxmlformats.org/officeDocument/2006/relationships/image" Target="../media/image27.jpg"/><Relationship Id="rId11" Type="http://schemas.openxmlformats.org/officeDocument/2006/relationships/image" Target="../media/image53.jpg"/><Relationship Id="rId10" Type="http://schemas.openxmlformats.org/officeDocument/2006/relationships/image" Target="../media/image28.jpg"/><Relationship Id="rId13" Type="http://schemas.openxmlformats.org/officeDocument/2006/relationships/hyperlink" Target="http://drive.google.com/file/d/1rjz_03pKvL4PJ_Qbx1QqJbMFdvUeoEDN/view" TargetMode="External"/><Relationship Id="rId12" Type="http://schemas.openxmlformats.org/officeDocument/2006/relationships/hyperlink" Target="http://drive.google.com/file/d/112iBymuZ2eLlEPC9go9Z1tiLRaJvg4Mu/view"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0.xml"/><Relationship Id="rId3" Type="http://schemas.openxmlformats.org/officeDocument/2006/relationships/hyperlink" Target="http://drive.google.com/file/d/1rimrtK9dEQ7n5tX5XbbM0t3n0okG6dkn/view" TargetMode="External"/><Relationship Id="rId4" Type="http://schemas.openxmlformats.org/officeDocument/2006/relationships/image" Target="../media/image31.jpg"/><Relationship Id="rId9" Type="http://schemas.openxmlformats.org/officeDocument/2006/relationships/hyperlink" Target="http://drive.google.com/file/d/1znTf_bnLDy4GXbxG7qOLLstUa9T-hF3e/view" TargetMode="External"/><Relationship Id="rId5" Type="http://schemas.openxmlformats.org/officeDocument/2006/relationships/hyperlink" Target="http://drive.google.com/file/d/1cibxJBLPnsZ7WSQkphl8dfXu6Re_HETY/view" TargetMode="External"/><Relationship Id="rId6" Type="http://schemas.openxmlformats.org/officeDocument/2006/relationships/image" Target="../media/image32.jpg"/><Relationship Id="rId7" Type="http://schemas.openxmlformats.org/officeDocument/2006/relationships/hyperlink" Target="http://drive.google.com/file/d/1xUXRBTe-DH6eWGqHOD2xeySM1EVr10Kq/view" TargetMode="External"/><Relationship Id="rId8" Type="http://schemas.openxmlformats.org/officeDocument/2006/relationships/image" Target="../media/image33.jpg"/><Relationship Id="rId11" Type="http://schemas.openxmlformats.org/officeDocument/2006/relationships/hyperlink" Target="http://drive.google.com/file/d/1l2apw6UFn3TsY7DPk3YJEHk8LdGfs1pC/view" TargetMode="External"/><Relationship Id="rId10" Type="http://schemas.openxmlformats.org/officeDocument/2006/relationships/image" Target="../media/image36.jpg"/><Relationship Id="rId13" Type="http://schemas.openxmlformats.org/officeDocument/2006/relationships/image" Target="../media/image54.jpg"/><Relationship Id="rId12" Type="http://schemas.openxmlformats.org/officeDocument/2006/relationships/image" Target="../media/image35.jpg"/><Relationship Id="rId15" Type="http://schemas.openxmlformats.org/officeDocument/2006/relationships/hyperlink" Target="http://drive.google.com/file/d/1ACUG9oLzz-tp2dbDyZx4c8gfZvgE9oJe/view" TargetMode="External"/><Relationship Id="rId14" Type="http://schemas.openxmlformats.org/officeDocument/2006/relationships/image" Target="../media/image52.jpg"/><Relationship Id="rId16" Type="http://schemas.openxmlformats.org/officeDocument/2006/relationships/image" Target="../media/image37.jp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1.xml"/><Relationship Id="rId3" Type="http://schemas.openxmlformats.org/officeDocument/2006/relationships/hyperlink" Target="https://cu-mkp.github.io/sandbox/data/sp23_gorup_sophie_final-project_quantitative-analysis-of-margaret-baker-and-ms-fr-640.xlsx" TargetMode="External"/><Relationship Id="rId4" Type="http://schemas.openxmlformats.org/officeDocument/2006/relationships/hyperlink" Target="https://cu-mkp.github.io/sandbox/docs/sp23_gorup-sophie_final-project_image-sources.xlsx"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 Id="rId3" Type="http://schemas.openxmlformats.org/officeDocument/2006/relationships/image" Target="../media/image4.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image" Target="../media/image1.jpg"/><Relationship Id="rId4" Type="http://schemas.openxmlformats.org/officeDocument/2006/relationships/image" Target="../media/image9.jpg"/><Relationship Id="rId5" Type="http://schemas.openxmlformats.org/officeDocument/2006/relationships/image" Target="../media/image11.jpg"/><Relationship Id="rId6" Type="http://schemas.openxmlformats.org/officeDocument/2006/relationships/image" Target="../media/image13.jp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19" name="Shape 119"/>
        <p:cNvGrpSpPr/>
        <p:nvPr/>
      </p:nvGrpSpPr>
      <p:grpSpPr>
        <a:xfrm>
          <a:off x="0" y="0"/>
          <a:ext cx="0" cy="0"/>
          <a:chOff x="0" y="0"/>
          <a:chExt cx="0" cy="0"/>
        </a:xfrm>
      </p:grpSpPr>
      <p:grpSp>
        <p:nvGrpSpPr>
          <p:cNvPr id="120" name="Google Shape;120;p26"/>
          <p:cNvGrpSpPr/>
          <p:nvPr/>
        </p:nvGrpSpPr>
        <p:grpSpPr>
          <a:xfrm rot="-1985458">
            <a:off x="-512319" y="-928453"/>
            <a:ext cx="3236603" cy="2992665"/>
            <a:chOff x="2483025" y="1774950"/>
            <a:chExt cx="1815750" cy="1678900"/>
          </a:xfrm>
        </p:grpSpPr>
        <p:sp>
          <p:nvSpPr>
            <p:cNvPr id="121" name="Google Shape;121;p26"/>
            <p:cNvSpPr/>
            <p:nvPr/>
          </p:nvSpPr>
          <p:spPr>
            <a:xfrm>
              <a:off x="2546425" y="1800350"/>
              <a:ext cx="1653525" cy="1653500"/>
            </a:xfrm>
            <a:custGeom>
              <a:rect b="b" l="l" r="r" t="t"/>
              <a:pathLst>
                <a:path extrusionOk="0" h="66140" w="66141">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6"/>
            <p:cNvSpPr/>
            <p:nvPr/>
          </p:nvSpPr>
          <p:spPr>
            <a:xfrm>
              <a:off x="3422725" y="3171350"/>
              <a:ext cx="425675" cy="206900"/>
            </a:xfrm>
            <a:custGeom>
              <a:rect b="b" l="l" r="r" t="t"/>
              <a:pathLst>
                <a:path extrusionOk="0" h="8276" w="17027">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6"/>
            <p:cNvSpPr/>
            <p:nvPr/>
          </p:nvSpPr>
          <p:spPr>
            <a:xfrm>
              <a:off x="3488525" y="3212725"/>
              <a:ext cx="233375" cy="116700"/>
            </a:xfrm>
            <a:custGeom>
              <a:rect b="b" l="l" r="r" t="t"/>
              <a:pathLst>
                <a:path extrusionOk="0" h="4668" w="9335">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6"/>
            <p:cNvSpPr/>
            <p:nvPr/>
          </p:nvSpPr>
          <p:spPr>
            <a:xfrm>
              <a:off x="3550725" y="3216000"/>
              <a:ext cx="75050" cy="50925"/>
            </a:xfrm>
            <a:custGeom>
              <a:rect b="b" l="l" r="r" t="t"/>
              <a:pathLst>
                <a:path extrusionOk="0" h="2037" w="3002">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6"/>
            <p:cNvSpPr/>
            <p:nvPr/>
          </p:nvSpPr>
          <p:spPr>
            <a:xfrm>
              <a:off x="3539125" y="3190600"/>
              <a:ext cx="61925" cy="30250"/>
            </a:xfrm>
            <a:custGeom>
              <a:rect b="b" l="l" r="r" t="t"/>
              <a:pathLst>
                <a:path extrusionOk="0" h="1210" w="2477">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6"/>
            <p:cNvSpPr/>
            <p:nvPr/>
          </p:nvSpPr>
          <p:spPr>
            <a:xfrm>
              <a:off x="2764025" y="1887850"/>
              <a:ext cx="393825" cy="307225"/>
            </a:xfrm>
            <a:custGeom>
              <a:rect b="b" l="l" r="r" t="t"/>
              <a:pathLst>
                <a:path extrusionOk="0" h="12289" w="15753">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6"/>
            <p:cNvSpPr/>
            <p:nvPr/>
          </p:nvSpPr>
          <p:spPr>
            <a:xfrm>
              <a:off x="2832175" y="1989650"/>
              <a:ext cx="202450" cy="180125"/>
            </a:xfrm>
            <a:custGeom>
              <a:rect b="b" l="l" r="r" t="t"/>
              <a:pathLst>
                <a:path extrusionOk="0" h="7205" w="8098">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6"/>
            <p:cNvSpPr/>
            <p:nvPr/>
          </p:nvSpPr>
          <p:spPr>
            <a:xfrm>
              <a:off x="2904825" y="2081625"/>
              <a:ext cx="61325" cy="47950"/>
            </a:xfrm>
            <a:custGeom>
              <a:rect b="b" l="l" r="r" t="t"/>
              <a:pathLst>
                <a:path extrusionOk="0" h="1918" w="2453">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6"/>
            <p:cNvSpPr/>
            <p:nvPr/>
          </p:nvSpPr>
          <p:spPr>
            <a:xfrm>
              <a:off x="4110925" y="2429900"/>
              <a:ext cx="29200" cy="310775"/>
            </a:xfrm>
            <a:custGeom>
              <a:rect b="b" l="l" r="r" t="t"/>
              <a:pathLst>
                <a:path extrusionOk="0" h="12431" w="1168">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6"/>
            <p:cNvSpPr/>
            <p:nvPr/>
          </p:nvSpPr>
          <p:spPr>
            <a:xfrm>
              <a:off x="4076400" y="2491200"/>
              <a:ext cx="20250" cy="146775"/>
            </a:xfrm>
            <a:custGeom>
              <a:rect b="b" l="l" r="r" t="t"/>
              <a:pathLst>
                <a:path extrusionOk="0" h="5871" w="81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6"/>
            <p:cNvSpPr/>
            <p:nvPr/>
          </p:nvSpPr>
          <p:spPr>
            <a:xfrm>
              <a:off x="4038875" y="2531700"/>
              <a:ext cx="19975" cy="78900"/>
            </a:xfrm>
            <a:custGeom>
              <a:rect b="b" l="l" r="r" t="t"/>
              <a:pathLst>
                <a:path extrusionOk="0" h="3156" w="799">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6"/>
            <p:cNvSpPr/>
            <p:nvPr/>
          </p:nvSpPr>
          <p:spPr>
            <a:xfrm>
              <a:off x="2709850" y="2941850"/>
              <a:ext cx="126525" cy="184275"/>
            </a:xfrm>
            <a:custGeom>
              <a:rect b="b" l="l" r="r" t="t"/>
              <a:pathLst>
                <a:path extrusionOk="0" h="7371" w="5061">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6"/>
            <p:cNvSpPr/>
            <p:nvPr/>
          </p:nvSpPr>
          <p:spPr>
            <a:xfrm>
              <a:off x="2758975" y="2976675"/>
              <a:ext cx="50900" cy="73850"/>
            </a:xfrm>
            <a:custGeom>
              <a:rect b="b" l="l" r="r" t="t"/>
              <a:pathLst>
                <a:path extrusionOk="0" h="2954" w="2036">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6"/>
            <p:cNvSpPr/>
            <p:nvPr/>
          </p:nvSpPr>
          <p:spPr>
            <a:xfrm>
              <a:off x="3598350" y="2251900"/>
              <a:ext cx="106000" cy="102425"/>
            </a:xfrm>
            <a:custGeom>
              <a:rect b="b" l="l" r="r" t="t"/>
              <a:pathLst>
                <a:path extrusionOk="0" h="4097" w="424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6"/>
            <p:cNvSpPr/>
            <p:nvPr/>
          </p:nvSpPr>
          <p:spPr>
            <a:xfrm>
              <a:off x="3577525" y="2353400"/>
              <a:ext cx="13125" cy="11025"/>
            </a:xfrm>
            <a:custGeom>
              <a:rect b="b" l="l" r="r" t="t"/>
              <a:pathLst>
                <a:path extrusionOk="0" h="441" w="525">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6"/>
            <p:cNvSpPr/>
            <p:nvPr/>
          </p:nvSpPr>
          <p:spPr>
            <a:xfrm>
              <a:off x="3592700" y="2398650"/>
              <a:ext cx="19375" cy="25900"/>
            </a:xfrm>
            <a:custGeom>
              <a:rect b="b" l="l" r="r" t="t"/>
              <a:pathLst>
                <a:path extrusionOk="0" h="1036" w="775">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6"/>
            <p:cNvSpPr/>
            <p:nvPr/>
          </p:nvSpPr>
          <p:spPr>
            <a:xfrm>
              <a:off x="3617100" y="2548050"/>
              <a:ext cx="181000" cy="62325"/>
            </a:xfrm>
            <a:custGeom>
              <a:rect b="b" l="l" r="r" t="t"/>
              <a:pathLst>
                <a:path extrusionOk="0" h="2493" w="724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6"/>
            <p:cNvSpPr/>
            <p:nvPr/>
          </p:nvSpPr>
          <p:spPr>
            <a:xfrm>
              <a:off x="3842425" y="2585875"/>
              <a:ext cx="60150" cy="15200"/>
            </a:xfrm>
            <a:custGeom>
              <a:rect b="b" l="l" r="r" t="t"/>
              <a:pathLst>
                <a:path extrusionOk="0" h="608" w="2406">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6"/>
            <p:cNvSpPr/>
            <p:nvPr/>
          </p:nvSpPr>
          <p:spPr>
            <a:xfrm>
              <a:off x="3942750" y="2738550"/>
              <a:ext cx="32175" cy="103625"/>
            </a:xfrm>
            <a:custGeom>
              <a:rect b="b" l="l" r="r" t="t"/>
              <a:pathLst>
                <a:path extrusionOk="0" h="4145" w="1287">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6"/>
            <p:cNvSpPr/>
            <p:nvPr/>
          </p:nvSpPr>
          <p:spPr>
            <a:xfrm>
              <a:off x="3953150" y="2856125"/>
              <a:ext cx="24450" cy="94400"/>
            </a:xfrm>
            <a:custGeom>
              <a:rect b="b" l="l" r="r" t="t"/>
              <a:pathLst>
                <a:path extrusionOk="0" h="3776" w="978">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6"/>
            <p:cNvSpPr/>
            <p:nvPr/>
          </p:nvSpPr>
          <p:spPr>
            <a:xfrm>
              <a:off x="3961800" y="2979375"/>
              <a:ext cx="15800" cy="52400"/>
            </a:xfrm>
            <a:custGeom>
              <a:rect b="b" l="l" r="r" t="t"/>
              <a:pathLst>
                <a:path extrusionOk="0" h="2096" w="632">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6"/>
            <p:cNvSpPr/>
            <p:nvPr/>
          </p:nvSpPr>
          <p:spPr>
            <a:xfrm>
              <a:off x="3812375" y="2229200"/>
              <a:ext cx="46750" cy="9325"/>
            </a:xfrm>
            <a:custGeom>
              <a:rect b="b" l="l" r="r" t="t"/>
              <a:pathLst>
                <a:path extrusionOk="0" h="373" w="187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6"/>
            <p:cNvSpPr/>
            <p:nvPr/>
          </p:nvSpPr>
          <p:spPr>
            <a:xfrm>
              <a:off x="3881125" y="2265300"/>
              <a:ext cx="18175" cy="7450"/>
            </a:xfrm>
            <a:custGeom>
              <a:rect b="b" l="l" r="r" t="t"/>
              <a:pathLst>
                <a:path extrusionOk="0" h="298" w="727">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6"/>
            <p:cNvSpPr/>
            <p:nvPr/>
          </p:nvSpPr>
          <p:spPr>
            <a:xfrm>
              <a:off x="2925650" y="2532000"/>
              <a:ext cx="24425" cy="7450"/>
            </a:xfrm>
            <a:custGeom>
              <a:rect b="b" l="l" r="r" t="t"/>
              <a:pathLst>
                <a:path extrusionOk="0" h="298" w="977">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6"/>
            <p:cNvSpPr/>
            <p:nvPr/>
          </p:nvSpPr>
          <p:spPr>
            <a:xfrm>
              <a:off x="2970600" y="2549150"/>
              <a:ext cx="138125" cy="62050"/>
            </a:xfrm>
            <a:custGeom>
              <a:rect b="b" l="l" r="r" t="t"/>
              <a:pathLst>
                <a:path extrusionOk="0" h="2482" w="5525">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6"/>
            <p:cNvSpPr/>
            <p:nvPr/>
          </p:nvSpPr>
          <p:spPr>
            <a:xfrm>
              <a:off x="3293250" y="2759100"/>
              <a:ext cx="10150" cy="50625"/>
            </a:xfrm>
            <a:custGeom>
              <a:rect b="b" l="l" r="r" t="t"/>
              <a:pathLst>
                <a:path extrusionOk="0" h="2025" w="406">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6"/>
            <p:cNvSpPr/>
            <p:nvPr/>
          </p:nvSpPr>
          <p:spPr>
            <a:xfrm>
              <a:off x="3281950" y="2821900"/>
              <a:ext cx="14900" cy="58975"/>
            </a:xfrm>
            <a:custGeom>
              <a:rect b="b" l="l" r="r" t="t"/>
              <a:pathLst>
                <a:path extrusionOk="0" h="2359" w="596">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6"/>
            <p:cNvSpPr/>
            <p:nvPr/>
          </p:nvSpPr>
          <p:spPr>
            <a:xfrm>
              <a:off x="3220925" y="2921025"/>
              <a:ext cx="33950" cy="29500"/>
            </a:xfrm>
            <a:custGeom>
              <a:rect b="b" l="l" r="r" t="t"/>
              <a:pathLst>
                <a:path extrusionOk="0" h="1180" w="1358">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6"/>
            <p:cNvSpPr/>
            <p:nvPr/>
          </p:nvSpPr>
          <p:spPr>
            <a:xfrm>
              <a:off x="3182225" y="2972225"/>
              <a:ext cx="17600" cy="43175"/>
            </a:xfrm>
            <a:custGeom>
              <a:rect b="b" l="l" r="r" t="t"/>
              <a:pathLst>
                <a:path extrusionOk="0" h="1727" w="704">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6"/>
            <p:cNvSpPr/>
            <p:nvPr/>
          </p:nvSpPr>
          <p:spPr>
            <a:xfrm>
              <a:off x="3149500" y="3058250"/>
              <a:ext cx="11925" cy="38725"/>
            </a:xfrm>
            <a:custGeom>
              <a:rect b="b" l="l" r="r" t="t"/>
              <a:pathLst>
                <a:path extrusionOk="0" h="1549" w="477">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6"/>
            <p:cNvSpPr/>
            <p:nvPr/>
          </p:nvSpPr>
          <p:spPr>
            <a:xfrm>
              <a:off x="2819975" y="2257550"/>
              <a:ext cx="77425" cy="50325"/>
            </a:xfrm>
            <a:custGeom>
              <a:rect b="b" l="l" r="r" t="t"/>
              <a:pathLst>
                <a:path extrusionOk="0" h="2013" w="3097">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6"/>
            <p:cNvSpPr/>
            <p:nvPr/>
          </p:nvSpPr>
          <p:spPr>
            <a:xfrm>
              <a:off x="2892025" y="2280175"/>
              <a:ext cx="9850" cy="16100"/>
            </a:xfrm>
            <a:custGeom>
              <a:rect b="b" l="l" r="r" t="t"/>
              <a:pathLst>
                <a:path extrusionOk="0" h="644" w="394">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6"/>
            <p:cNvSpPr/>
            <p:nvPr/>
          </p:nvSpPr>
          <p:spPr>
            <a:xfrm>
              <a:off x="2883675" y="2218850"/>
              <a:ext cx="9250" cy="42900"/>
            </a:xfrm>
            <a:custGeom>
              <a:rect b="b" l="l" r="r" t="t"/>
              <a:pathLst>
                <a:path extrusionOk="0" h="1716" w="37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6"/>
            <p:cNvSpPr/>
            <p:nvPr/>
          </p:nvSpPr>
          <p:spPr>
            <a:xfrm>
              <a:off x="3017025" y="1898575"/>
              <a:ext cx="325075" cy="144975"/>
            </a:xfrm>
            <a:custGeom>
              <a:rect b="b" l="l" r="r" t="t"/>
              <a:pathLst>
                <a:path extrusionOk="0" h="5799" w="13003">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6"/>
            <p:cNvSpPr/>
            <p:nvPr/>
          </p:nvSpPr>
          <p:spPr>
            <a:xfrm>
              <a:off x="3341475" y="1874775"/>
              <a:ext cx="20275" cy="12225"/>
            </a:xfrm>
            <a:custGeom>
              <a:rect b="b" l="l" r="r" t="t"/>
              <a:pathLst>
                <a:path extrusionOk="0" h="489" w="811">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6"/>
            <p:cNvSpPr/>
            <p:nvPr/>
          </p:nvSpPr>
          <p:spPr>
            <a:xfrm>
              <a:off x="3360525" y="1852150"/>
              <a:ext cx="8975" cy="14300"/>
            </a:xfrm>
            <a:custGeom>
              <a:rect b="b" l="l" r="r" t="t"/>
              <a:pathLst>
                <a:path extrusionOk="0" h="572" w="359">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6"/>
            <p:cNvSpPr/>
            <p:nvPr/>
          </p:nvSpPr>
          <p:spPr>
            <a:xfrm>
              <a:off x="3643300" y="1914050"/>
              <a:ext cx="105100" cy="200950"/>
            </a:xfrm>
            <a:custGeom>
              <a:rect b="b" l="l" r="r" t="t"/>
              <a:pathLst>
                <a:path extrusionOk="0" h="8038" w="4204">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6"/>
            <p:cNvSpPr/>
            <p:nvPr/>
          </p:nvSpPr>
          <p:spPr>
            <a:xfrm>
              <a:off x="3786175" y="2089575"/>
              <a:ext cx="178625" cy="76025"/>
            </a:xfrm>
            <a:custGeom>
              <a:rect b="b" l="l" r="r" t="t"/>
              <a:pathLst>
                <a:path extrusionOk="0" h="3041" w="7145">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6"/>
            <p:cNvSpPr/>
            <p:nvPr/>
          </p:nvSpPr>
          <p:spPr>
            <a:xfrm>
              <a:off x="3989475" y="2177475"/>
              <a:ext cx="39200" cy="67600"/>
            </a:xfrm>
            <a:custGeom>
              <a:rect b="b" l="l" r="r" t="t"/>
              <a:pathLst>
                <a:path extrusionOk="0" h="2704" w="1568">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6"/>
            <p:cNvSpPr/>
            <p:nvPr/>
          </p:nvSpPr>
          <p:spPr>
            <a:xfrm>
              <a:off x="3973100" y="2259050"/>
              <a:ext cx="40500" cy="10550"/>
            </a:xfrm>
            <a:custGeom>
              <a:rect b="b" l="l" r="r" t="t"/>
              <a:pathLst>
                <a:path extrusionOk="0" h="422" w="162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6"/>
            <p:cNvSpPr/>
            <p:nvPr/>
          </p:nvSpPr>
          <p:spPr>
            <a:xfrm>
              <a:off x="2862850" y="2550450"/>
              <a:ext cx="45275" cy="6275"/>
            </a:xfrm>
            <a:custGeom>
              <a:rect b="b" l="l" r="r" t="t"/>
              <a:pathLst>
                <a:path extrusionOk="0" h="251" w="1811">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6"/>
            <p:cNvSpPr/>
            <p:nvPr/>
          </p:nvSpPr>
          <p:spPr>
            <a:xfrm>
              <a:off x="2828025" y="2538825"/>
              <a:ext cx="20250" cy="17800"/>
            </a:xfrm>
            <a:custGeom>
              <a:rect b="b" l="l" r="r" t="t"/>
              <a:pathLst>
                <a:path extrusionOk="0" h="712" w="81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6"/>
            <p:cNvSpPr/>
            <p:nvPr/>
          </p:nvSpPr>
          <p:spPr>
            <a:xfrm>
              <a:off x="2681575" y="2253975"/>
              <a:ext cx="80975" cy="205400"/>
            </a:xfrm>
            <a:custGeom>
              <a:rect b="b" l="l" r="r" t="t"/>
              <a:pathLst>
                <a:path extrusionOk="0" h="8216" w="3239">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6"/>
            <p:cNvSpPr/>
            <p:nvPr/>
          </p:nvSpPr>
          <p:spPr>
            <a:xfrm>
              <a:off x="2775025" y="2251850"/>
              <a:ext cx="36350" cy="10200"/>
            </a:xfrm>
            <a:custGeom>
              <a:rect b="b" l="l" r="r" t="t"/>
              <a:pathLst>
                <a:path extrusionOk="0" h="408" w="1454">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6"/>
            <p:cNvSpPr/>
            <p:nvPr/>
          </p:nvSpPr>
          <p:spPr>
            <a:xfrm>
              <a:off x="2835450" y="2655825"/>
              <a:ext cx="167625" cy="327425"/>
            </a:xfrm>
            <a:custGeom>
              <a:rect b="b" l="l" r="r" t="t"/>
              <a:pathLst>
                <a:path extrusionOk="0" h="13097" w="6705">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6"/>
            <p:cNvSpPr/>
            <p:nvPr/>
          </p:nvSpPr>
          <p:spPr>
            <a:xfrm>
              <a:off x="2991725" y="2989475"/>
              <a:ext cx="34850" cy="190525"/>
            </a:xfrm>
            <a:custGeom>
              <a:rect b="b" l="l" r="r" t="t"/>
              <a:pathLst>
                <a:path extrusionOk="0" h="7621" w="1394">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6"/>
            <p:cNvSpPr/>
            <p:nvPr/>
          </p:nvSpPr>
          <p:spPr>
            <a:xfrm>
              <a:off x="3134600" y="2622475"/>
              <a:ext cx="119700" cy="101225"/>
            </a:xfrm>
            <a:custGeom>
              <a:rect b="b" l="l" r="r" t="t"/>
              <a:pathLst>
                <a:path extrusionOk="0" h="4049" w="4788">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6"/>
            <p:cNvSpPr/>
            <p:nvPr/>
          </p:nvSpPr>
          <p:spPr>
            <a:xfrm>
              <a:off x="3231350" y="2851075"/>
              <a:ext cx="103300" cy="133075"/>
            </a:xfrm>
            <a:custGeom>
              <a:rect b="b" l="l" r="r" t="t"/>
              <a:pathLst>
                <a:path extrusionOk="0" h="5323" w="4132">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6"/>
            <p:cNvSpPr/>
            <p:nvPr/>
          </p:nvSpPr>
          <p:spPr>
            <a:xfrm>
              <a:off x="3301900" y="2895725"/>
              <a:ext cx="39600" cy="58650"/>
            </a:xfrm>
            <a:custGeom>
              <a:rect b="b" l="l" r="r" t="t"/>
              <a:pathLst>
                <a:path extrusionOk="0" h="2346" w="1584">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6"/>
            <p:cNvSpPr/>
            <p:nvPr/>
          </p:nvSpPr>
          <p:spPr>
            <a:xfrm>
              <a:off x="3531375" y="2505800"/>
              <a:ext cx="61350" cy="90875"/>
            </a:xfrm>
            <a:custGeom>
              <a:rect b="b" l="l" r="r" t="t"/>
              <a:pathLst>
                <a:path extrusionOk="0" h="3635" w="2454">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6"/>
            <p:cNvSpPr/>
            <p:nvPr/>
          </p:nvSpPr>
          <p:spPr>
            <a:xfrm>
              <a:off x="3501325" y="2521275"/>
              <a:ext cx="39000" cy="64900"/>
            </a:xfrm>
            <a:custGeom>
              <a:rect b="b" l="l" r="r" t="t"/>
              <a:pathLst>
                <a:path extrusionOk="0" h="2596" w="156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6"/>
            <p:cNvSpPr/>
            <p:nvPr/>
          </p:nvSpPr>
          <p:spPr>
            <a:xfrm>
              <a:off x="2866425" y="2238200"/>
              <a:ext cx="101225" cy="116500"/>
            </a:xfrm>
            <a:custGeom>
              <a:rect b="b" l="l" r="r" t="t"/>
              <a:pathLst>
                <a:path extrusionOk="0" h="4660" w="4049">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6"/>
            <p:cNvSpPr/>
            <p:nvPr/>
          </p:nvSpPr>
          <p:spPr>
            <a:xfrm>
              <a:off x="2961975" y="2262900"/>
              <a:ext cx="25325" cy="52850"/>
            </a:xfrm>
            <a:custGeom>
              <a:rect b="b" l="l" r="r" t="t"/>
              <a:pathLst>
                <a:path extrusionOk="0" h="2114" w="1013">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6"/>
            <p:cNvSpPr/>
            <p:nvPr/>
          </p:nvSpPr>
          <p:spPr>
            <a:xfrm>
              <a:off x="3109000" y="1947700"/>
              <a:ext cx="270900" cy="134400"/>
            </a:xfrm>
            <a:custGeom>
              <a:rect b="b" l="l" r="r" t="t"/>
              <a:pathLst>
                <a:path extrusionOk="0" h="5376" w="10836">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6"/>
            <p:cNvSpPr/>
            <p:nvPr/>
          </p:nvSpPr>
          <p:spPr>
            <a:xfrm>
              <a:off x="3293850" y="1989950"/>
              <a:ext cx="95875" cy="39625"/>
            </a:xfrm>
            <a:custGeom>
              <a:rect b="b" l="l" r="r" t="t"/>
              <a:pathLst>
                <a:path extrusionOk="0" h="1585" w="3835">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6"/>
            <p:cNvSpPr/>
            <p:nvPr/>
          </p:nvSpPr>
          <p:spPr>
            <a:xfrm>
              <a:off x="3836475" y="1876850"/>
              <a:ext cx="347400" cy="375075"/>
            </a:xfrm>
            <a:custGeom>
              <a:rect b="b" l="l" r="r" t="t"/>
              <a:pathLst>
                <a:path extrusionOk="0" h="15003" w="13896">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6"/>
            <p:cNvSpPr/>
            <p:nvPr/>
          </p:nvSpPr>
          <p:spPr>
            <a:xfrm>
              <a:off x="4055550" y="1968825"/>
              <a:ext cx="92000" cy="101525"/>
            </a:xfrm>
            <a:custGeom>
              <a:rect b="b" l="l" r="r" t="t"/>
              <a:pathLst>
                <a:path extrusionOk="0" h="4061" w="368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6"/>
            <p:cNvSpPr/>
            <p:nvPr/>
          </p:nvSpPr>
          <p:spPr>
            <a:xfrm>
              <a:off x="4118050" y="1960500"/>
              <a:ext cx="47075" cy="58950"/>
            </a:xfrm>
            <a:custGeom>
              <a:rect b="b" l="l" r="r" t="t"/>
              <a:pathLst>
                <a:path extrusionOk="0" h="2358" w="1883">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6"/>
            <p:cNvSpPr/>
            <p:nvPr/>
          </p:nvSpPr>
          <p:spPr>
            <a:xfrm>
              <a:off x="2483025" y="1774950"/>
              <a:ext cx="1815750" cy="1529175"/>
            </a:xfrm>
            <a:custGeom>
              <a:rect b="b" l="l" r="r" t="t"/>
              <a:pathLst>
                <a:path extrusionOk="0" h="61167" w="7263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 name="Google Shape;180;p26"/>
          <p:cNvGrpSpPr/>
          <p:nvPr/>
        </p:nvGrpSpPr>
        <p:grpSpPr>
          <a:xfrm>
            <a:off x="6981011" y="1736299"/>
            <a:ext cx="3317106" cy="2634668"/>
            <a:chOff x="3275400" y="1702825"/>
            <a:chExt cx="1966625" cy="1562025"/>
          </a:xfrm>
        </p:grpSpPr>
        <p:sp>
          <p:nvSpPr>
            <p:cNvPr id="181" name="Google Shape;181;p26"/>
            <p:cNvSpPr/>
            <p:nvPr/>
          </p:nvSpPr>
          <p:spPr>
            <a:xfrm>
              <a:off x="3420000" y="1702825"/>
              <a:ext cx="1599675" cy="1562025"/>
            </a:xfrm>
            <a:custGeom>
              <a:rect b="b" l="l" r="r" t="t"/>
              <a:pathLst>
                <a:path extrusionOk="0" h="62481" w="63987">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6"/>
            <p:cNvSpPr/>
            <p:nvPr/>
          </p:nvSpPr>
          <p:spPr>
            <a:xfrm>
              <a:off x="3584700" y="2761450"/>
              <a:ext cx="577725" cy="51075"/>
            </a:xfrm>
            <a:custGeom>
              <a:rect b="b" l="l" r="r" t="t"/>
              <a:pathLst>
                <a:path extrusionOk="0" h="2043" w="23109">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6"/>
            <p:cNvSpPr/>
            <p:nvPr/>
          </p:nvSpPr>
          <p:spPr>
            <a:xfrm>
              <a:off x="4170400" y="2793300"/>
              <a:ext cx="22100" cy="12600"/>
            </a:xfrm>
            <a:custGeom>
              <a:rect b="b" l="l" r="r" t="t"/>
              <a:pathLst>
                <a:path extrusionOk="0" h="504" w="884">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6"/>
            <p:cNvSpPr/>
            <p:nvPr/>
          </p:nvSpPr>
          <p:spPr>
            <a:xfrm>
              <a:off x="4802975" y="3135050"/>
              <a:ext cx="2400" cy="1800"/>
            </a:xfrm>
            <a:custGeom>
              <a:rect b="b" l="l" r="r" t="t"/>
              <a:pathLst>
                <a:path extrusionOk="0" h="72" w="96">
                  <a:moveTo>
                    <a:pt x="48" y="0"/>
                  </a:moveTo>
                  <a:cubicBezTo>
                    <a:pt x="0" y="12"/>
                    <a:pt x="0" y="71"/>
                    <a:pt x="48" y="71"/>
                  </a:cubicBezTo>
                  <a:cubicBezTo>
                    <a:pt x="96" y="71"/>
                    <a:pt x="96"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6"/>
            <p:cNvSpPr/>
            <p:nvPr/>
          </p:nvSpPr>
          <p:spPr>
            <a:xfrm>
              <a:off x="4680025" y="2817150"/>
              <a:ext cx="5700" cy="4775"/>
            </a:xfrm>
            <a:custGeom>
              <a:rect b="b" l="l" r="r" t="t"/>
              <a:pathLst>
                <a:path extrusionOk="0" h="191" w="228">
                  <a:moveTo>
                    <a:pt x="108" y="0"/>
                  </a:moveTo>
                  <a:cubicBezTo>
                    <a:pt x="1" y="12"/>
                    <a:pt x="1" y="191"/>
                    <a:pt x="108" y="191"/>
                  </a:cubicBezTo>
                  <a:cubicBezTo>
                    <a:pt x="227" y="191"/>
                    <a:pt x="227"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6"/>
            <p:cNvSpPr/>
            <p:nvPr/>
          </p:nvSpPr>
          <p:spPr>
            <a:xfrm>
              <a:off x="4280400" y="2872400"/>
              <a:ext cx="21825" cy="48850"/>
            </a:xfrm>
            <a:custGeom>
              <a:rect b="b" l="l" r="r" t="t"/>
              <a:pathLst>
                <a:path extrusionOk="0" h="1954" w="873">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6"/>
            <p:cNvSpPr/>
            <p:nvPr/>
          </p:nvSpPr>
          <p:spPr>
            <a:xfrm>
              <a:off x="4710100" y="2747200"/>
              <a:ext cx="13425" cy="10425"/>
            </a:xfrm>
            <a:custGeom>
              <a:rect b="b" l="l" r="r" t="t"/>
              <a:pathLst>
                <a:path extrusionOk="0" h="417" w="537">
                  <a:moveTo>
                    <a:pt x="262" y="0"/>
                  </a:moveTo>
                  <a:cubicBezTo>
                    <a:pt x="1" y="0"/>
                    <a:pt x="1" y="417"/>
                    <a:pt x="262" y="417"/>
                  </a:cubicBezTo>
                  <a:cubicBezTo>
                    <a:pt x="536" y="417"/>
                    <a:pt x="536" y="0"/>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6"/>
            <p:cNvSpPr/>
            <p:nvPr/>
          </p:nvSpPr>
          <p:spPr>
            <a:xfrm>
              <a:off x="3963375" y="1930425"/>
              <a:ext cx="21775" cy="51650"/>
            </a:xfrm>
            <a:custGeom>
              <a:rect b="b" l="l" r="r" t="t"/>
              <a:pathLst>
                <a:path extrusionOk="0" h="2066" w="871">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6"/>
            <p:cNvSpPr/>
            <p:nvPr/>
          </p:nvSpPr>
          <p:spPr>
            <a:xfrm>
              <a:off x="3990425" y="1905225"/>
              <a:ext cx="19450" cy="42700"/>
            </a:xfrm>
            <a:custGeom>
              <a:rect b="b" l="l" r="r" t="t"/>
              <a:pathLst>
                <a:path extrusionOk="0" h="1708" w="778">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6"/>
            <p:cNvSpPr/>
            <p:nvPr/>
          </p:nvSpPr>
          <p:spPr>
            <a:xfrm>
              <a:off x="3958525" y="2306950"/>
              <a:ext cx="5975" cy="5100"/>
            </a:xfrm>
            <a:custGeom>
              <a:rect b="b" l="l" r="r" t="t"/>
              <a:pathLst>
                <a:path extrusionOk="0" h="204" w="239">
                  <a:moveTo>
                    <a:pt x="119" y="1"/>
                  </a:moveTo>
                  <a:cubicBezTo>
                    <a:pt x="0" y="1"/>
                    <a:pt x="0" y="203"/>
                    <a:pt x="119" y="203"/>
                  </a:cubicBezTo>
                  <a:cubicBezTo>
                    <a:pt x="238" y="203"/>
                    <a:pt x="238" y="1"/>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6"/>
            <p:cNvSpPr/>
            <p:nvPr/>
          </p:nvSpPr>
          <p:spPr>
            <a:xfrm>
              <a:off x="4028125" y="1867250"/>
              <a:ext cx="87800" cy="113250"/>
            </a:xfrm>
            <a:custGeom>
              <a:rect b="b" l="l" r="r" t="t"/>
              <a:pathLst>
                <a:path extrusionOk="0" h="4530" w="3512">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6"/>
            <p:cNvSpPr/>
            <p:nvPr/>
          </p:nvSpPr>
          <p:spPr>
            <a:xfrm>
              <a:off x="3896000" y="2230750"/>
              <a:ext cx="2125" cy="1825"/>
            </a:xfrm>
            <a:custGeom>
              <a:rect b="b" l="l" r="r" t="t"/>
              <a:pathLst>
                <a:path extrusionOk="0" h="73" w="85">
                  <a:moveTo>
                    <a:pt x="49" y="1"/>
                  </a:moveTo>
                  <a:cubicBezTo>
                    <a:pt x="1" y="1"/>
                    <a:pt x="1" y="72"/>
                    <a:pt x="49" y="72"/>
                  </a:cubicBezTo>
                  <a:cubicBezTo>
                    <a:pt x="84" y="72"/>
                    <a:pt x="84"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6"/>
            <p:cNvSpPr/>
            <p:nvPr/>
          </p:nvSpPr>
          <p:spPr>
            <a:xfrm>
              <a:off x="3423025" y="3226125"/>
              <a:ext cx="436100" cy="19075"/>
            </a:xfrm>
            <a:custGeom>
              <a:rect b="b" l="l" r="r" t="t"/>
              <a:pathLst>
                <a:path extrusionOk="0" h="763" w="17444">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6"/>
            <p:cNvSpPr/>
            <p:nvPr/>
          </p:nvSpPr>
          <p:spPr>
            <a:xfrm>
              <a:off x="4103175" y="3221950"/>
              <a:ext cx="1064150" cy="25625"/>
            </a:xfrm>
            <a:custGeom>
              <a:rect b="b" l="l" r="r" t="t"/>
              <a:pathLst>
                <a:path extrusionOk="0" h="1025" w="42566">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6"/>
            <p:cNvSpPr/>
            <p:nvPr/>
          </p:nvSpPr>
          <p:spPr>
            <a:xfrm>
              <a:off x="4391300" y="3197250"/>
              <a:ext cx="786450" cy="23825"/>
            </a:xfrm>
            <a:custGeom>
              <a:rect b="b" l="l" r="r" t="t"/>
              <a:pathLst>
                <a:path extrusionOk="0" h="953" w="31458">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6"/>
            <p:cNvSpPr/>
            <p:nvPr/>
          </p:nvSpPr>
          <p:spPr>
            <a:xfrm>
              <a:off x="3401900" y="3199925"/>
              <a:ext cx="395025" cy="17875"/>
            </a:xfrm>
            <a:custGeom>
              <a:rect b="b" l="l" r="r" t="t"/>
              <a:pathLst>
                <a:path extrusionOk="0" h="715" w="15801">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6"/>
            <p:cNvSpPr/>
            <p:nvPr/>
          </p:nvSpPr>
          <p:spPr>
            <a:xfrm>
              <a:off x="3381075" y="3174325"/>
              <a:ext cx="356300" cy="16400"/>
            </a:xfrm>
            <a:custGeom>
              <a:rect b="b" l="l" r="r" t="t"/>
              <a:pathLst>
                <a:path extrusionOk="0" h="656" w="14252">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6"/>
            <p:cNvSpPr/>
            <p:nvPr/>
          </p:nvSpPr>
          <p:spPr>
            <a:xfrm>
              <a:off x="4631825" y="3172250"/>
              <a:ext cx="556925" cy="20850"/>
            </a:xfrm>
            <a:custGeom>
              <a:rect b="b" l="l" r="r" t="t"/>
              <a:pathLst>
                <a:path extrusionOk="0" h="834" w="22277">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6"/>
            <p:cNvSpPr/>
            <p:nvPr/>
          </p:nvSpPr>
          <p:spPr>
            <a:xfrm>
              <a:off x="3359925" y="3148725"/>
              <a:ext cx="318825" cy="14925"/>
            </a:xfrm>
            <a:custGeom>
              <a:rect b="b" l="l" r="r" t="t"/>
              <a:pathLst>
                <a:path extrusionOk="0" h="597" w="12753">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6"/>
            <p:cNvSpPr/>
            <p:nvPr/>
          </p:nvSpPr>
          <p:spPr>
            <a:xfrm>
              <a:off x="4801475" y="3147550"/>
              <a:ext cx="398000" cy="16675"/>
            </a:xfrm>
            <a:custGeom>
              <a:rect b="b" l="l" r="r" t="t"/>
              <a:pathLst>
                <a:path extrusionOk="0" h="667" w="1592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6"/>
            <p:cNvSpPr/>
            <p:nvPr/>
          </p:nvSpPr>
          <p:spPr>
            <a:xfrm>
              <a:off x="3338500" y="3122525"/>
              <a:ext cx="286675" cy="14025"/>
            </a:xfrm>
            <a:custGeom>
              <a:rect b="b" l="l" r="r" t="t"/>
              <a:pathLst>
                <a:path extrusionOk="0" h="561" w="11467">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6"/>
            <p:cNvSpPr/>
            <p:nvPr/>
          </p:nvSpPr>
          <p:spPr>
            <a:xfrm>
              <a:off x="4933050" y="3123125"/>
              <a:ext cx="276850" cy="13425"/>
            </a:xfrm>
            <a:custGeom>
              <a:rect b="b" l="l" r="r" t="t"/>
              <a:pathLst>
                <a:path extrusionOk="0" h="537" w="11074">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6"/>
            <p:cNvSpPr/>
            <p:nvPr/>
          </p:nvSpPr>
          <p:spPr>
            <a:xfrm>
              <a:off x="3317675" y="3096650"/>
              <a:ext cx="261350" cy="12525"/>
            </a:xfrm>
            <a:custGeom>
              <a:rect b="b" l="l" r="r" t="t"/>
              <a:pathLst>
                <a:path extrusionOk="0" h="501" w="10454">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6"/>
            <p:cNvSpPr/>
            <p:nvPr/>
          </p:nvSpPr>
          <p:spPr>
            <a:xfrm>
              <a:off x="4944950" y="3096350"/>
              <a:ext cx="275650" cy="13425"/>
            </a:xfrm>
            <a:custGeom>
              <a:rect b="b" l="l" r="r" t="t"/>
              <a:pathLst>
                <a:path extrusionOk="0" h="537" w="11026">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6"/>
            <p:cNvSpPr/>
            <p:nvPr/>
          </p:nvSpPr>
          <p:spPr>
            <a:xfrm>
              <a:off x="4957450" y="3069850"/>
              <a:ext cx="273875" cy="13425"/>
            </a:xfrm>
            <a:custGeom>
              <a:rect b="b" l="l" r="r" t="t"/>
              <a:pathLst>
                <a:path extrusionOk="0" h="537" w="10955">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6"/>
            <p:cNvSpPr/>
            <p:nvPr/>
          </p:nvSpPr>
          <p:spPr>
            <a:xfrm>
              <a:off x="3296525" y="3070450"/>
              <a:ext cx="241425" cy="11925"/>
            </a:xfrm>
            <a:custGeom>
              <a:rect b="b" l="l" r="r" t="t"/>
              <a:pathLst>
                <a:path extrusionOk="0" h="477" w="9657">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6"/>
            <p:cNvSpPr/>
            <p:nvPr/>
          </p:nvSpPr>
          <p:spPr>
            <a:xfrm>
              <a:off x="3275400" y="3044550"/>
              <a:ext cx="226825" cy="11625"/>
            </a:xfrm>
            <a:custGeom>
              <a:rect b="b" l="l" r="r" t="t"/>
              <a:pathLst>
                <a:path extrusionOk="0" h="465" w="9073">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6"/>
            <p:cNvSpPr/>
            <p:nvPr/>
          </p:nvSpPr>
          <p:spPr>
            <a:xfrm>
              <a:off x="4967575" y="3043350"/>
              <a:ext cx="274450" cy="13425"/>
            </a:xfrm>
            <a:custGeom>
              <a:rect b="b" l="l" r="r" t="t"/>
              <a:pathLst>
                <a:path extrusionOk="0" h="537" w="10978">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6"/>
            <p:cNvSpPr/>
            <p:nvPr/>
          </p:nvSpPr>
          <p:spPr>
            <a:xfrm>
              <a:off x="3519175" y="3043650"/>
              <a:ext cx="625" cy="475"/>
            </a:xfrm>
            <a:custGeom>
              <a:rect b="b" l="l" r="r" t="t"/>
              <a:pathLst>
                <a:path extrusionOk="0" h="19" w="25">
                  <a:moveTo>
                    <a:pt x="1" y="1"/>
                  </a:moveTo>
                  <a:cubicBezTo>
                    <a:pt x="7" y="13"/>
                    <a:pt x="13" y="19"/>
                    <a:pt x="17" y="19"/>
                  </a:cubicBezTo>
                  <a:cubicBezTo>
                    <a:pt x="21" y="19"/>
                    <a:pt x="24" y="13"/>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 name="Google Shape;210;p26"/>
          <p:cNvSpPr txBox="1"/>
          <p:nvPr>
            <p:ph type="ctrTitle"/>
          </p:nvPr>
        </p:nvSpPr>
        <p:spPr>
          <a:xfrm>
            <a:off x="1689900" y="1531400"/>
            <a:ext cx="5764200" cy="1536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Kunstkamer: Women at Work</a:t>
            </a:r>
            <a:endParaRPr>
              <a:solidFill>
                <a:schemeClr val="lt2"/>
              </a:solidFill>
            </a:endParaRPr>
          </a:p>
        </p:txBody>
      </p:sp>
      <p:sp>
        <p:nvSpPr>
          <p:cNvPr id="211" name="Google Shape;211;p26"/>
          <p:cNvSpPr txBox="1"/>
          <p:nvPr>
            <p:ph idx="1" type="subTitle"/>
          </p:nvPr>
        </p:nvSpPr>
        <p:spPr>
          <a:xfrm>
            <a:off x="3176100" y="3164550"/>
            <a:ext cx="2791800" cy="65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Sophie Gorup</a:t>
            </a:r>
            <a:endParaRPr/>
          </a:p>
        </p:txBody>
      </p:sp>
      <p:grpSp>
        <p:nvGrpSpPr>
          <p:cNvPr id="212" name="Google Shape;212;p26"/>
          <p:cNvGrpSpPr/>
          <p:nvPr/>
        </p:nvGrpSpPr>
        <p:grpSpPr>
          <a:xfrm>
            <a:off x="3445893" y="4063605"/>
            <a:ext cx="2252199" cy="93989"/>
            <a:chOff x="3445893" y="4053330"/>
            <a:chExt cx="2252199" cy="93989"/>
          </a:xfrm>
        </p:grpSpPr>
        <p:sp>
          <p:nvSpPr>
            <p:cNvPr id="213" name="Google Shape;213;p26"/>
            <p:cNvSpPr/>
            <p:nvPr/>
          </p:nvSpPr>
          <p:spPr>
            <a:xfrm>
              <a:off x="3445893" y="408875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14" name="Google Shape;214;p26"/>
            <p:cNvSpPr/>
            <p:nvPr/>
          </p:nvSpPr>
          <p:spPr>
            <a:xfrm>
              <a:off x="3445893" y="405333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215" name="Google Shape;215;p26"/>
          <p:cNvGrpSpPr/>
          <p:nvPr/>
        </p:nvGrpSpPr>
        <p:grpSpPr>
          <a:xfrm>
            <a:off x="3445893" y="996205"/>
            <a:ext cx="2252199" cy="93989"/>
            <a:chOff x="3445893" y="996180"/>
            <a:chExt cx="2252199" cy="93989"/>
          </a:xfrm>
        </p:grpSpPr>
        <p:sp>
          <p:nvSpPr>
            <p:cNvPr id="216" name="Google Shape;216;p26"/>
            <p:cNvSpPr/>
            <p:nvPr/>
          </p:nvSpPr>
          <p:spPr>
            <a:xfrm flipH="1" rot="10800000">
              <a:off x="3445893" y="996180"/>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17" name="Google Shape;217;p26"/>
            <p:cNvSpPr/>
            <p:nvPr/>
          </p:nvSpPr>
          <p:spPr>
            <a:xfrm flipH="1" rot="10800000">
              <a:off x="3445893" y="1031605"/>
              <a:ext cx="2252199" cy="58564"/>
            </a:xfrm>
            <a:custGeom>
              <a:rect b="b" l="l" r="r" t="t"/>
              <a:pathLst>
                <a:path extrusionOk="0" h="617" w="10344">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218" name="Google Shape;218;p26"/>
          <p:cNvGrpSpPr/>
          <p:nvPr/>
        </p:nvGrpSpPr>
        <p:grpSpPr>
          <a:xfrm>
            <a:off x="6904811" y="1736299"/>
            <a:ext cx="3317106" cy="2634668"/>
            <a:chOff x="3275400" y="1702825"/>
            <a:chExt cx="1966625" cy="1562025"/>
          </a:xfrm>
        </p:grpSpPr>
        <p:sp>
          <p:nvSpPr>
            <p:cNvPr id="219" name="Google Shape;219;p26"/>
            <p:cNvSpPr/>
            <p:nvPr/>
          </p:nvSpPr>
          <p:spPr>
            <a:xfrm>
              <a:off x="3420000" y="1702825"/>
              <a:ext cx="1599675" cy="1562025"/>
            </a:xfrm>
            <a:custGeom>
              <a:rect b="b" l="l" r="r" t="t"/>
              <a:pathLst>
                <a:path extrusionOk="0" h="62481" w="63987">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6"/>
            <p:cNvSpPr/>
            <p:nvPr/>
          </p:nvSpPr>
          <p:spPr>
            <a:xfrm>
              <a:off x="3584700" y="2761450"/>
              <a:ext cx="577725" cy="51075"/>
            </a:xfrm>
            <a:custGeom>
              <a:rect b="b" l="l" r="r" t="t"/>
              <a:pathLst>
                <a:path extrusionOk="0" h="2043" w="23109">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6"/>
            <p:cNvSpPr/>
            <p:nvPr/>
          </p:nvSpPr>
          <p:spPr>
            <a:xfrm>
              <a:off x="4170400" y="2793300"/>
              <a:ext cx="22100" cy="12600"/>
            </a:xfrm>
            <a:custGeom>
              <a:rect b="b" l="l" r="r" t="t"/>
              <a:pathLst>
                <a:path extrusionOk="0" h="504" w="884">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6"/>
            <p:cNvSpPr/>
            <p:nvPr/>
          </p:nvSpPr>
          <p:spPr>
            <a:xfrm>
              <a:off x="4802975" y="3135050"/>
              <a:ext cx="2400" cy="1800"/>
            </a:xfrm>
            <a:custGeom>
              <a:rect b="b" l="l" r="r" t="t"/>
              <a:pathLst>
                <a:path extrusionOk="0" h="72" w="96">
                  <a:moveTo>
                    <a:pt x="48" y="0"/>
                  </a:moveTo>
                  <a:cubicBezTo>
                    <a:pt x="0" y="12"/>
                    <a:pt x="0" y="71"/>
                    <a:pt x="48" y="71"/>
                  </a:cubicBezTo>
                  <a:cubicBezTo>
                    <a:pt x="96" y="71"/>
                    <a:pt x="96"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6"/>
            <p:cNvSpPr/>
            <p:nvPr/>
          </p:nvSpPr>
          <p:spPr>
            <a:xfrm>
              <a:off x="4680025" y="2817150"/>
              <a:ext cx="5700" cy="4775"/>
            </a:xfrm>
            <a:custGeom>
              <a:rect b="b" l="l" r="r" t="t"/>
              <a:pathLst>
                <a:path extrusionOk="0" h="191" w="228">
                  <a:moveTo>
                    <a:pt x="108" y="0"/>
                  </a:moveTo>
                  <a:cubicBezTo>
                    <a:pt x="1" y="12"/>
                    <a:pt x="1" y="191"/>
                    <a:pt x="108" y="191"/>
                  </a:cubicBezTo>
                  <a:cubicBezTo>
                    <a:pt x="227" y="191"/>
                    <a:pt x="227"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6"/>
            <p:cNvSpPr/>
            <p:nvPr/>
          </p:nvSpPr>
          <p:spPr>
            <a:xfrm>
              <a:off x="4280400" y="2872400"/>
              <a:ext cx="21825" cy="48850"/>
            </a:xfrm>
            <a:custGeom>
              <a:rect b="b" l="l" r="r" t="t"/>
              <a:pathLst>
                <a:path extrusionOk="0" h="1954" w="873">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6"/>
            <p:cNvSpPr/>
            <p:nvPr/>
          </p:nvSpPr>
          <p:spPr>
            <a:xfrm>
              <a:off x="4710100" y="2747200"/>
              <a:ext cx="13425" cy="10425"/>
            </a:xfrm>
            <a:custGeom>
              <a:rect b="b" l="l" r="r" t="t"/>
              <a:pathLst>
                <a:path extrusionOk="0" h="417" w="537">
                  <a:moveTo>
                    <a:pt x="262" y="0"/>
                  </a:moveTo>
                  <a:cubicBezTo>
                    <a:pt x="1" y="0"/>
                    <a:pt x="1" y="417"/>
                    <a:pt x="262" y="417"/>
                  </a:cubicBezTo>
                  <a:cubicBezTo>
                    <a:pt x="536" y="417"/>
                    <a:pt x="536" y="0"/>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6"/>
            <p:cNvSpPr/>
            <p:nvPr/>
          </p:nvSpPr>
          <p:spPr>
            <a:xfrm>
              <a:off x="3963375" y="1930425"/>
              <a:ext cx="21775" cy="51650"/>
            </a:xfrm>
            <a:custGeom>
              <a:rect b="b" l="l" r="r" t="t"/>
              <a:pathLst>
                <a:path extrusionOk="0" h="2066" w="871">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6"/>
            <p:cNvSpPr/>
            <p:nvPr/>
          </p:nvSpPr>
          <p:spPr>
            <a:xfrm>
              <a:off x="3990425" y="1905225"/>
              <a:ext cx="19450" cy="42700"/>
            </a:xfrm>
            <a:custGeom>
              <a:rect b="b" l="l" r="r" t="t"/>
              <a:pathLst>
                <a:path extrusionOk="0" h="1708" w="778">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6"/>
            <p:cNvSpPr/>
            <p:nvPr/>
          </p:nvSpPr>
          <p:spPr>
            <a:xfrm>
              <a:off x="3958525" y="2306950"/>
              <a:ext cx="5975" cy="5100"/>
            </a:xfrm>
            <a:custGeom>
              <a:rect b="b" l="l" r="r" t="t"/>
              <a:pathLst>
                <a:path extrusionOk="0" h="204" w="239">
                  <a:moveTo>
                    <a:pt x="119" y="1"/>
                  </a:moveTo>
                  <a:cubicBezTo>
                    <a:pt x="0" y="1"/>
                    <a:pt x="0" y="203"/>
                    <a:pt x="119" y="203"/>
                  </a:cubicBezTo>
                  <a:cubicBezTo>
                    <a:pt x="238" y="203"/>
                    <a:pt x="238"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6"/>
            <p:cNvSpPr/>
            <p:nvPr/>
          </p:nvSpPr>
          <p:spPr>
            <a:xfrm>
              <a:off x="4028125" y="1867250"/>
              <a:ext cx="87800" cy="113250"/>
            </a:xfrm>
            <a:custGeom>
              <a:rect b="b" l="l" r="r" t="t"/>
              <a:pathLst>
                <a:path extrusionOk="0" h="4530" w="3512">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6"/>
            <p:cNvSpPr/>
            <p:nvPr/>
          </p:nvSpPr>
          <p:spPr>
            <a:xfrm>
              <a:off x="3896000" y="2230750"/>
              <a:ext cx="2125" cy="1825"/>
            </a:xfrm>
            <a:custGeom>
              <a:rect b="b" l="l" r="r" t="t"/>
              <a:pathLst>
                <a:path extrusionOk="0" h="73" w="85">
                  <a:moveTo>
                    <a:pt x="49" y="1"/>
                  </a:moveTo>
                  <a:cubicBezTo>
                    <a:pt x="1" y="1"/>
                    <a:pt x="1" y="72"/>
                    <a:pt x="49" y="72"/>
                  </a:cubicBezTo>
                  <a:cubicBezTo>
                    <a:pt x="84" y="72"/>
                    <a:pt x="84" y="1"/>
                    <a:pt x="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6"/>
            <p:cNvSpPr/>
            <p:nvPr/>
          </p:nvSpPr>
          <p:spPr>
            <a:xfrm>
              <a:off x="3423025" y="3226125"/>
              <a:ext cx="436100" cy="19075"/>
            </a:xfrm>
            <a:custGeom>
              <a:rect b="b" l="l" r="r" t="t"/>
              <a:pathLst>
                <a:path extrusionOk="0" h="763" w="17444">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6"/>
            <p:cNvSpPr/>
            <p:nvPr/>
          </p:nvSpPr>
          <p:spPr>
            <a:xfrm>
              <a:off x="4103175" y="3221950"/>
              <a:ext cx="1064150" cy="25625"/>
            </a:xfrm>
            <a:custGeom>
              <a:rect b="b" l="l" r="r" t="t"/>
              <a:pathLst>
                <a:path extrusionOk="0" h="1025" w="42566">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6"/>
            <p:cNvSpPr/>
            <p:nvPr/>
          </p:nvSpPr>
          <p:spPr>
            <a:xfrm>
              <a:off x="4391300" y="3197250"/>
              <a:ext cx="786450" cy="23825"/>
            </a:xfrm>
            <a:custGeom>
              <a:rect b="b" l="l" r="r" t="t"/>
              <a:pathLst>
                <a:path extrusionOk="0" h="953" w="31458">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6"/>
            <p:cNvSpPr/>
            <p:nvPr/>
          </p:nvSpPr>
          <p:spPr>
            <a:xfrm>
              <a:off x="3401900" y="3199925"/>
              <a:ext cx="395025" cy="17875"/>
            </a:xfrm>
            <a:custGeom>
              <a:rect b="b" l="l" r="r" t="t"/>
              <a:pathLst>
                <a:path extrusionOk="0" h="715" w="15801">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6"/>
            <p:cNvSpPr/>
            <p:nvPr/>
          </p:nvSpPr>
          <p:spPr>
            <a:xfrm>
              <a:off x="3381075" y="3174325"/>
              <a:ext cx="356300" cy="16400"/>
            </a:xfrm>
            <a:custGeom>
              <a:rect b="b" l="l" r="r" t="t"/>
              <a:pathLst>
                <a:path extrusionOk="0" h="656" w="14252">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6"/>
            <p:cNvSpPr/>
            <p:nvPr/>
          </p:nvSpPr>
          <p:spPr>
            <a:xfrm>
              <a:off x="4631825" y="3172250"/>
              <a:ext cx="556925" cy="20850"/>
            </a:xfrm>
            <a:custGeom>
              <a:rect b="b" l="l" r="r" t="t"/>
              <a:pathLst>
                <a:path extrusionOk="0" h="834" w="22277">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6"/>
            <p:cNvSpPr/>
            <p:nvPr/>
          </p:nvSpPr>
          <p:spPr>
            <a:xfrm>
              <a:off x="3359925" y="3148725"/>
              <a:ext cx="318825" cy="14925"/>
            </a:xfrm>
            <a:custGeom>
              <a:rect b="b" l="l" r="r" t="t"/>
              <a:pathLst>
                <a:path extrusionOk="0" h="597" w="12753">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6"/>
            <p:cNvSpPr/>
            <p:nvPr/>
          </p:nvSpPr>
          <p:spPr>
            <a:xfrm>
              <a:off x="4801475" y="3147550"/>
              <a:ext cx="398000" cy="16675"/>
            </a:xfrm>
            <a:custGeom>
              <a:rect b="b" l="l" r="r" t="t"/>
              <a:pathLst>
                <a:path extrusionOk="0" h="667" w="1592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6"/>
            <p:cNvSpPr/>
            <p:nvPr/>
          </p:nvSpPr>
          <p:spPr>
            <a:xfrm>
              <a:off x="3338500" y="3122525"/>
              <a:ext cx="286675" cy="14025"/>
            </a:xfrm>
            <a:custGeom>
              <a:rect b="b" l="l" r="r" t="t"/>
              <a:pathLst>
                <a:path extrusionOk="0" h="561" w="11467">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6"/>
            <p:cNvSpPr/>
            <p:nvPr/>
          </p:nvSpPr>
          <p:spPr>
            <a:xfrm>
              <a:off x="4933050" y="3123125"/>
              <a:ext cx="276850" cy="13425"/>
            </a:xfrm>
            <a:custGeom>
              <a:rect b="b" l="l" r="r" t="t"/>
              <a:pathLst>
                <a:path extrusionOk="0" h="537" w="11074">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6"/>
            <p:cNvSpPr/>
            <p:nvPr/>
          </p:nvSpPr>
          <p:spPr>
            <a:xfrm>
              <a:off x="3317675" y="3096650"/>
              <a:ext cx="261350" cy="12525"/>
            </a:xfrm>
            <a:custGeom>
              <a:rect b="b" l="l" r="r" t="t"/>
              <a:pathLst>
                <a:path extrusionOk="0" h="501" w="10454">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6"/>
            <p:cNvSpPr/>
            <p:nvPr/>
          </p:nvSpPr>
          <p:spPr>
            <a:xfrm>
              <a:off x="4944950" y="3096350"/>
              <a:ext cx="275650" cy="13425"/>
            </a:xfrm>
            <a:custGeom>
              <a:rect b="b" l="l" r="r" t="t"/>
              <a:pathLst>
                <a:path extrusionOk="0" h="537" w="11026">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6"/>
            <p:cNvSpPr/>
            <p:nvPr/>
          </p:nvSpPr>
          <p:spPr>
            <a:xfrm>
              <a:off x="4957450" y="3069850"/>
              <a:ext cx="273875" cy="13425"/>
            </a:xfrm>
            <a:custGeom>
              <a:rect b="b" l="l" r="r" t="t"/>
              <a:pathLst>
                <a:path extrusionOk="0" h="537" w="10955">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6"/>
            <p:cNvSpPr/>
            <p:nvPr/>
          </p:nvSpPr>
          <p:spPr>
            <a:xfrm>
              <a:off x="3296525" y="3070450"/>
              <a:ext cx="241425" cy="11925"/>
            </a:xfrm>
            <a:custGeom>
              <a:rect b="b" l="l" r="r" t="t"/>
              <a:pathLst>
                <a:path extrusionOk="0" h="477" w="9657">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6"/>
            <p:cNvSpPr/>
            <p:nvPr/>
          </p:nvSpPr>
          <p:spPr>
            <a:xfrm>
              <a:off x="3275400" y="3044550"/>
              <a:ext cx="226825" cy="11625"/>
            </a:xfrm>
            <a:custGeom>
              <a:rect b="b" l="l" r="r" t="t"/>
              <a:pathLst>
                <a:path extrusionOk="0" h="465" w="9073">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6"/>
            <p:cNvSpPr/>
            <p:nvPr/>
          </p:nvSpPr>
          <p:spPr>
            <a:xfrm>
              <a:off x="4967575" y="3043350"/>
              <a:ext cx="274450" cy="13425"/>
            </a:xfrm>
            <a:custGeom>
              <a:rect b="b" l="l" r="r" t="t"/>
              <a:pathLst>
                <a:path extrusionOk="0" h="537" w="10978">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6"/>
            <p:cNvSpPr/>
            <p:nvPr/>
          </p:nvSpPr>
          <p:spPr>
            <a:xfrm>
              <a:off x="3519175" y="3043650"/>
              <a:ext cx="625" cy="475"/>
            </a:xfrm>
            <a:custGeom>
              <a:rect b="b" l="l" r="r" t="t"/>
              <a:pathLst>
                <a:path extrusionOk="0" h="19" w="25">
                  <a:moveTo>
                    <a:pt x="1" y="1"/>
                  </a:moveTo>
                  <a:cubicBezTo>
                    <a:pt x="7" y="13"/>
                    <a:pt x="13" y="19"/>
                    <a:pt x="17" y="19"/>
                  </a:cubicBezTo>
                  <a:cubicBezTo>
                    <a:pt x="21" y="19"/>
                    <a:pt x="24" y="13"/>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 name="Google Shape;248;p26"/>
          <p:cNvGrpSpPr/>
          <p:nvPr/>
        </p:nvGrpSpPr>
        <p:grpSpPr>
          <a:xfrm rot="-1985458">
            <a:off x="-512319" y="-1004653"/>
            <a:ext cx="3236603" cy="2992665"/>
            <a:chOff x="2483025" y="1774950"/>
            <a:chExt cx="1815750" cy="1678900"/>
          </a:xfrm>
        </p:grpSpPr>
        <p:sp>
          <p:nvSpPr>
            <p:cNvPr id="249" name="Google Shape;249;p26"/>
            <p:cNvSpPr/>
            <p:nvPr/>
          </p:nvSpPr>
          <p:spPr>
            <a:xfrm>
              <a:off x="2546425" y="1800350"/>
              <a:ext cx="1653525" cy="1653500"/>
            </a:xfrm>
            <a:custGeom>
              <a:rect b="b" l="l" r="r" t="t"/>
              <a:pathLst>
                <a:path extrusionOk="0" h="66140" w="66141">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6"/>
            <p:cNvSpPr/>
            <p:nvPr/>
          </p:nvSpPr>
          <p:spPr>
            <a:xfrm>
              <a:off x="3422725" y="3171350"/>
              <a:ext cx="425675" cy="206900"/>
            </a:xfrm>
            <a:custGeom>
              <a:rect b="b" l="l" r="r" t="t"/>
              <a:pathLst>
                <a:path extrusionOk="0" h="8276" w="17027">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6"/>
            <p:cNvSpPr/>
            <p:nvPr/>
          </p:nvSpPr>
          <p:spPr>
            <a:xfrm>
              <a:off x="3488525" y="3212725"/>
              <a:ext cx="233375" cy="116700"/>
            </a:xfrm>
            <a:custGeom>
              <a:rect b="b" l="l" r="r" t="t"/>
              <a:pathLst>
                <a:path extrusionOk="0" h="4668" w="9335">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6"/>
            <p:cNvSpPr/>
            <p:nvPr/>
          </p:nvSpPr>
          <p:spPr>
            <a:xfrm>
              <a:off x="3550725" y="3216000"/>
              <a:ext cx="75050" cy="50925"/>
            </a:xfrm>
            <a:custGeom>
              <a:rect b="b" l="l" r="r" t="t"/>
              <a:pathLst>
                <a:path extrusionOk="0" h="2037" w="3002">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6"/>
            <p:cNvSpPr/>
            <p:nvPr/>
          </p:nvSpPr>
          <p:spPr>
            <a:xfrm>
              <a:off x="3539125" y="3190600"/>
              <a:ext cx="61925" cy="30250"/>
            </a:xfrm>
            <a:custGeom>
              <a:rect b="b" l="l" r="r" t="t"/>
              <a:pathLst>
                <a:path extrusionOk="0" h="1210" w="2477">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6"/>
            <p:cNvSpPr/>
            <p:nvPr/>
          </p:nvSpPr>
          <p:spPr>
            <a:xfrm>
              <a:off x="2764025" y="1887850"/>
              <a:ext cx="393825" cy="307225"/>
            </a:xfrm>
            <a:custGeom>
              <a:rect b="b" l="l" r="r" t="t"/>
              <a:pathLst>
                <a:path extrusionOk="0" h="12289" w="15753">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6"/>
            <p:cNvSpPr/>
            <p:nvPr/>
          </p:nvSpPr>
          <p:spPr>
            <a:xfrm>
              <a:off x="2832175" y="1989650"/>
              <a:ext cx="202450" cy="180125"/>
            </a:xfrm>
            <a:custGeom>
              <a:rect b="b" l="l" r="r" t="t"/>
              <a:pathLst>
                <a:path extrusionOk="0" h="7205" w="8098">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6"/>
            <p:cNvSpPr/>
            <p:nvPr/>
          </p:nvSpPr>
          <p:spPr>
            <a:xfrm>
              <a:off x="2904825" y="2081625"/>
              <a:ext cx="61325" cy="47950"/>
            </a:xfrm>
            <a:custGeom>
              <a:rect b="b" l="l" r="r" t="t"/>
              <a:pathLst>
                <a:path extrusionOk="0" h="1918" w="2453">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6"/>
            <p:cNvSpPr/>
            <p:nvPr/>
          </p:nvSpPr>
          <p:spPr>
            <a:xfrm>
              <a:off x="4110925" y="2429900"/>
              <a:ext cx="29200" cy="310775"/>
            </a:xfrm>
            <a:custGeom>
              <a:rect b="b" l="l" r="r" t="t"/>
              <a:pathLst>
                <a:path extrusionOk="0" h="12431" w="1168">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6"/>
            <p:cNvSpPr/>
            <p:nvPr/>
          </p:nvSpPr>
          <p:spPr>
            <a:xfrm>
              <a:off x="4076400" y="2491200"/>
              <a:ext cx="20250" cy="146775"/>
            </a:xfrm>
            <a:custGeom>
              <a:rect b="b" l="l" r="r" t="t"/>
              <a:pathLst>
                <a:path extrusionOk="0" h="5871" w="81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6"/>
            <p:cNvSpPr/>
            <p:nvPr/>
          </p:nvSpPr>
          <p:spPr>
            <a:xfrm>
              <a:off x="4038875" y="2531700"/>
              <a:ext cx="19975" cy="78900"/>
            </a:xfrm>
            <a:custGeom>
              <a:rect b="b" l="l" r="r" t="t"/>
              <a:pathLst>
                <a:path extrusionOk="0" h="3156" w="799">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6"/>
            <p:cNvSpPr/>
            <p:nvPr/>
          </p:nvSpPr>
          <p:spPr>
            <a:xfrm>
              <a:off x="2709850" y="2941850"/>
              <a:ext cx="126525" cy="184275"/>
            </a:xfrm>
            <a:custGeom>
              <a:rect b="b" l="l" r="r" t="t"/>
              <a:pathLst>
                <a:path extrusionOk="0" h="7371" w="5061">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6"/>
            <p:cNvSpPr/>
            <p:nvPr/>
          </p:nvSpPr>
          <p:spPr>
            <a:xfrm>
              <a:off x="2758975" y="2976675"/>
              <a:ext cx="50900" cy="73850"/>
            </a:xfrm>
            <a:custGeom>
              <a:rect b="b" l="l" r="r" t="t"/>
              <a:pathLst>
                <a:path extrusionOk="0" h="2954" w="2036">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6"/>
            <p:cNvSpPr/>
            <p:nvPr/>
          </p:nvSpPr>
          <p:spPr>
            <a:xfrm>
              <a:off x="3598350" y="2251900"/>
              <a:ext cx="106000" cy="102425"/>
            </a:xfrm>
            <a:custGeom>
              <a:rect b="b" l="l" r="r" t="t"/>
              <a:pathLst>
                <a:path extrusionOk="0" h="4097" w="424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6"/>
            <p:cNvSpPr/>
            <p:nvPr/>
          </p:nvSpPr>
          <p:spPr>
            <a:xfrm>
              <a:off x="3577525" y="2353400"/>
              <a:ext cx="13125" cy="11025"/>
            </a:xfrm>
            <a:custGeom>
              <a:rect b="b" l="l" r="r" t="t"/>
              <a:pathLst>
                <a:path extrusionOk="0" h="441" w="525">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6"/>
            <p:cNvSpPr/>
            <p:nvPr/>
          </p:nvSpPr>
          <p:spPr>
            <a:xfrm>
              <a:off x="3592700" y="2398650"/>
              <a:ext cx="19375" cy="25900"/>
            </a:xfrm>
            <a:custGeom>
              <a:rect b="b" l="l" r="r" t="t"/>
              <a:pathLst>
                <a:path extrusionOk="0" h="1036" w="775">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6"/>
            <p:cNvSpPr/>
            <p:nvPr/>
          </p:nvSpPr>
          <p:spPr>
            <a:xfrm>
              <a:off x="3617100" y="2548050"/>
              <a:ext cx="181000" cy="62325"/>
            </a:xfrm>
            <a:custGeom>
              <a:rect b="b" l="l" r="r" t="t"/>
              <a:pathLst>
                <a:path extrusionOk="0" h="2493" w="724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6"/>
            <p:cNvSpPr/>
            <p:nvPr/>
          </p:nvSpPr>
          <p:spPr>
            <a:xfrm>
              <a:off x="3842425" y="2585875"/>
              <a:ext cx="60150" cy="15200"/>
            </a:xfrm>
            <a:custGeom>
              <a:rect b="b" l="l" r="r" t="t"/>
              <a:pathLst>
                <a:path extrusionOk="0" h="608" w="2406">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6"/>
            <p:cNvSpPr/>
            <p:nvPr/>
          </p:nvSpPr>
          <p:spPr>
            <a:xfrm>
              <a:off x="3942750" y="2738550"/>
              <a:ext cx="32175" cy="103625"/>
            </a:xfrm>
            <a:custGeom>
              <a:rect b="b" l="l" r="r" t="t"/>
              <a:pathLst>
                <a:path extrusionOk="0" h="4145" w="1287">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6"/>
            <p:cNvSpPr/>
            <p:nvPr/>
          </p:nvSpPr>
          <p:spPr>
            <a:xfrm>
              <a:off x="3953150" y="2856125"/>
              <a:ext cx="24450" cy="94400"/>
            </a:xfrm>
            <a:custGeom>
              <a:rect b="b" l="l" r="r" t="t"/>
              <a:pathLst>
                <a:path extrusionOk="0" h="3776" w="978">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6"/>
            <p:cNvSpPr/>
            <p:nvPr/>
          </p:nvSpPr>
          <p:spPr>
            <a:xfrm>
              <a:off x="3961800" y="2979375"/>
              <a:ext cx="15800" cy="52400"/>
            </a:xfrm>
            <a:custGeom>
              <a:rect b="b" l="l" r="r" t="t"/>
              <a:pathLst>
                <a:path extrusionOk="0" h="2096" w="632">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6"/>
            <p:cNvSpPr/>
            <p:nvPr/>
          </p:nvSpPr>
          <p:spPr>
            <a:xfrm>
              <a:off x="3812375" y="2229200"/>
              <a:ext cx="46750" cy="9325"/>
            </a:xfrm>
            <a:custGeom>
              <a:rect b="b" l="l" r="r" t="t"/>
              <a:pathLst>
                <a:path extrusionOk="0" h="373" w="187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6"/>
            <p:cNvSpPr/>
            <p:nvPr/>
          </p:nvSpPr>
          <p:spPr>
            <a:xfrm>
              <a:off x="3881125" y="2265300"/>
              <a:ext cx="18175" cy="7450"/>
            </a:xfrm>
            <a:custGeom>
              <a:rect b="b" l="l" r="r" t="t"/>
              <a:pathLst>
                <a:path extrusionOk="0" h="298" w="727">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6"/>
            <p:cNvSpPr/>
            <p:nvPr/>
          </p:nvSpPr>
          <p:spPr>
            <a:xfrm>
              <a:off x="2925650" y="2532000"/>
              <a:ext cx="24425" cy="7450"/>
            </a:xfrm>
            <a:custGeom>
              <a:rect b="b" l="l" r="r" t="t"/>
              <a:pathLst>
                <a:path extrusionOk="0" h="298" w="977">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6"/>
            <p:cNvSpPr/>
            <p:nvPr/>
          </p:nvSpPr>
          <p:spPr>
            <a:xfrm>
              <a:off x="2970600" y="2549150"/>
              <a:ext cx="138125" cy="62050"/>
            </a:xfrm>
            <a:custGeom>
              <a:rect b="b" l="l" r="r" t="t"/>
              <a:pathLst>
                <a:path extrusionOk="0" h="2482" w="5525">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6"/>
            <p:cNvSpPr/>
            <p:nvPr/>
          </p:nvSpPr>
          <p:spPr>
            <a:xfrm>
              <a:off x="3293250" y="2759100"/>
              <a:ext cx="10150" cy="50625"/>
            </a:xfrm>
            <a:custGeom>
              <a:rect b="b" l="l" r="r" t="t"/>
              <a:pathLst>
                <a:path extrusionOk="0" h="2025" w="406">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6"/>
            <p:cNvSpPr/>
            <p:nvPr/>
          </p:nvSpPr>
          <p:spPr>
            <a:xfrm>
              <a:off x="3281950" y="2821900"/>
              <a:ext cx="14900" cy="58975"/>
            </a:xfrm>
            <a:custGeom>
              <a:rect b="b" l="l" r="r" t="t"/>
              <a:pathLst>
                <a:path extrusionOk="0" h="2359" w="596">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6"/>
            <p:cNvSpPr/>
            <p:nvPr/>
          </p:nvSpPr>
          <p:spPr>
            <a:xfrm>
              <a:off x="3220925" y="2921025"/>
              <a:ext cx="33950" cy="29500"/>
            </a:xfrm>
            <a:custGeom>
              <a:rect b="b" l="l" r="r" t="t"/>
              <a:pathLst>
                <a:path extrusionOk="0" h="1180" w="1358">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6"/>
            <p:cNvSpPr/>
            <p:nvPr/>
          </p:nvSpPr>
          <p:spPr>
            <a:xfrm>
              <a:off x="3182225" y="2972225"/>
              <a:ext cx="17600" cy="43175"/>
            </a:xfrm>
            <a:custGeom>
              <a:rect b="b" l="l" r="r" t="t"/>
              <a:pathLst>
                <a:path extrusionOk="0" h="1727" w="704">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6"/>
            <p:cNvSpPr/>
            <p:nvPr/>
          </p:nvSpPr>
          <p:spPr>
            <a:xfrm>
              <a:off x="3149500" y="3058250"/>
              <a:ext cx="11925" cy="38725"/>
            </a:xfrm>
            <a:custGeom>
              <a:rect b="b" l="l" r="r" t="t"/>
              <a:pathLst>
                <a:path extrusionOk="0" h="1549" w="477">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6"/>
            <p:cNvSpPr/>
            <p:nvPr/>
          </p:nvSpPr>
          <p:spPr>
            <a:xfrm>
              <a:off x="2819975" y="2257550"/>
              <a:ext cx="77425" cy="50325"/>
            </a:xfrm>
            <a:custGeom>
              <a:rect b="b" l="l" r="r" t="t"/>
              <a:pathLst>
                <a:path extrusionOk="0" h="2013" w="3097">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6"/>
            <p:cNvSpPr/>
            <p:nvPr/>
          </p:nvSpPr>
          <p:spPr>
            <a:xfrm>
              <a:off x="2892025" y="2280175"/>
              <a:ext cx="9850" cy="16100"/>
            </a:xfrm>
            <a:custGeom>
              <a:rect b="b" l="l" r="r" t="t"/>
              <a:pathLst>
                <a:path extrusionOk="0" h="644" w="394">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6"/>
            <p:cNvSpPr/>
            <p:nvPr/>
          </p:nvSpPr>
          <p:spPr>
            <a:xfrm>
              <a:off x="2883675" y="2218850"/>
              <a:ext cx="9250" cy="42900"/>
            </a:xfrm>
            <a:custGeom>
              <a:rect b="b" l="l" r="r" t="t"/>
              <a:pathLst>
                <a:path extrusionOk="0" h="1716" w="37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6"/>
            <p:cNvSpPr/>
            <p:nvPr/>
          </p:nvSpPr>
          <p:spPr>
            <a:xfrm>
              <a:off x="3017025" y="1898575"/>
              <a:ext cx="325075" cy="144975"/>
            </a:xfrm>
            <a:custGeom>
              <a:rect b="b" l="l" r="r" t="t"/>
              <a:pathLst>
                <a:path extrusionOk="0" h="5799" w="13003">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6"/>
            <p:cNvSpPr/>
            <p:nvPr/>
          </p:nvSpPr>
          <p:spPr>
            <a:xfrm>
              <a:off x="3341475" y="1874775"/>
              <a:ext cx="20275" cy="12225"/>
            </a:xfrm>
            <a:custGeom>
              <a:rect b="b" l="l" r="r" t="t"/>
              <a:pathLst>
                <a:path extrusionOk="0" h="489" w="811">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6"/>
            <p:cNvSpPr/>
            <p:nvPr/>
          </p:nvSpPr>
          <p:spPr>
            <a:xfrm>
              <a:off x="3360525" y="1852150"/>
              <a:ext cx="8975" cy="14300"/>
            </a:xfrm>
            <a:custGeom>
              <a:rect b="b" l="l" r="r" t="t"/>
              <a:pathLst>
                <a:path extrusionOk="0" h="572" w="359">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6"/>
            <p:cNvSpPr/>
            <p:nvPr/>
          </p:nvSpPr>
          <p:spPr>
            <a:xfrm>
              <a:off x="3643300" y="1914050"/>
              <a:ext cx="105100" cy="200950"/>
            </a:xfrm>
            <a:custGeom>
              <a:rect b="b" l="l" r="r" t="t"/>
              <a:pathLst>
                <a:path extrusionOk="0" h="8038" w="4204">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6"/>
            <p:cNvSpPr/>
            <p:nvPr/>
          </p:nvSpPr>
          <p:spPr>
            <a:xfrm>
              <a:off x="3786175" y="2089575"/>
              <a:ext cx="178625" cy="76025"/>
            </a:xfrm>
            <a:custGeom>
              <a:rect b="b" l="l" r="r" t="t"/>
              <a:pathLst>
                <a:path extrusionOk="0" h="3041" w="7145">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6"/>
            <p:cNvSpPr/>
            <p:nvPr/>
          </p:nvSpPr>
          <p:spPr>
            <a:xfrm>
              <a:off x="3989475" y="2177475"/>
              <a:ext cx="39200" cy="67600"/>
            </a:xfrm>
            <a:custGeom>
              <a:rect b="b" l="l" r="r" t="t"/>
              <a:pathLst>
                <a:path extrusionOk="0" h="2704" w="1568">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6"/>
            <p:cNvSpPr/>
            <p:nvPr/>
          </p:nvSpPr>
          <p:spPr>
            <a:xfrm>
              <a:off x="3973100" y="2259050"/>
              <a:ext cx="40500" cy="10550"/>
            </a:xfrm>
            <a:custGeom>
              <a:rect b="b" l="l" r="r" t="t"/>
              <a:pathLst>
                <a:path extrusionOk="0" h="422" w="162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6"/>
            <p:cNvSpPr/>
            <p:nvPr/>
          </p:nvSpPr>
          <p:spPr>
            <a:xfrm>
              <a:off x="2862850" y="2550450"/>
              <a:ext cx="45275" cy="6275"/>
            </a:xfrm>
            <a:custGeom>
              <a:rect b="b" l="l" r="r" t="t"/>
              <a:pathLst>
                <a:path extrusionOk="0" h="251" w="1811">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6"/>
            <p:cNvSpPr/>
            <p:nvPr/>
          </p:nvSpPr>
          <p:spPr>
            <a:xfrm>
              <a:off x="2828025" y="2538825"/>
              <a:ext cx="20250" cy="17800"/>
            </a:xfrm>
            <a:custGeom>
              <a:rect b="b" l="l" r="r" t="t"/>
              <a:pathLst>
                <a:path extrusionOk="0" h="712" w="81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6"/>
            <p:cNvSpPr/>
            <p:nvPr/>
          </p:nvSpPr>
          <p:spPr>
            <a:xfrm>
              <a:off x="2681575" y="2253975"/>
              <a:ext cx="80975" cy="205400"/>
            </a:xfrm>
            <a:custGeom>
              <a:rect b="b" l="l" r="r" t="t"/>
              <a:pathLst>
                <a:path extrusionOk="0" h="8216" w="3239">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6"/>
            <p:cNvSpPr/>
            <p:nvPr/>
          </p:nvSpPr>
          <p:spPr>
            <a:xfrm>
              <a:off x="2775025" y="2251850"/>
              <a:ext cx="36350" cy="10200"/>
            </a:xfrm>
            <a:custGeom>
              <a:rect b="b" l="l" r="r" t="t"/>
              <a:pathLst>
                <a:path extrusionOk="0" h="408" w="1454">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6"/>
            <p:cNvSpPr/>
            <p:nvPr/>
          </p:nvSpPr>
          <p:spPr>
            <a:xfrm>
              <a:off x="2835450" y="2655825"/>
              <a:ext cx="167625" cy="327425"/>
            </a:xfrm>
            <a:custGeom>
              <a:rect b="b" l="l" r="r" t="t"/>
              <a:pathLst>
                <a:path extrusionOk="0" h="13097" w="6705">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6"/>
            <p:cNvSpPr/>
            <p:nvPr/>
          </p:nvSpPr>
          <p:spPr>
            <a:xfrm>
              <a:off x="2991725" y="2989475"/>
              <a:ext cx="34850" cy="190525"/>
            </a:xfrm>
            <a:custGeom>
              <a:rect b="b" l="l" r="r" t="t"/>
              <a:pathLst>
                <a:path extrusionOk="0" h="7621" w="1394">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6"/>
            <p:cNvSpPr/>
            <p:nvPr/>
          </p:nvSpPr>
          <p:spPr>
            <a:xfrm>
              <a:off x="3134600" y="2622475"/>
              <a:ext cx="119700" cy="101225"/>
            </a:xfrm>
            <a:custGeom>
              <a:rect b="b" l="l" r="r" t="t"/>
              <a:pathLst>
                <a:path extrusionOk="0" h="4049" w="4788">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6"/>
            <p:cNvSpPr/>
            <p:nvPr/>
          </p:nvSpPr>
          <p:spPr>
            <a:xfrm>
              <a:off x="3231350" y="2851075"/>
              <a:ext cx="103300" cy="133075"/>
            </a:xfrm>
            <a:custGeom>
              <a:rect b="b" l="l" r="r" t="t"/>
              <a:pathLst>
                <a:path extrusionOk="0" h="5323" w="4132">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6"/>
            <p:cNvSpPr/>
            <p:nvPr/>
          </p:nvSpPr>
          <p:spPr>
            <a:xfrm>
              <a:off x="3301900" y="2895725"/>
              <a:ext cx="39600" cy="58650"/>
            </a:xfrm>
            <a:custGeom>
              <a:rect b="b" l="l" r="r" t="t"/>
              <a:pathLst>
                <a:path extrusionOk="0" h="2346" w="1584">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6"/>
            <p:cNvSpPr/>
            <p:nvPr/>
          </p:nvSpPr>
          <p:spPr>
            <a:xfrm>
              <a:off x="3531375" y="2505800"/>
              <a:ext cx="61350" cy="90875"/>
            </a:xfrm>
            <a:custGeom>
              <a:rect b="b" l="l" r="r" t="t"/>
              <a:pathLst>
                <a:path extrusionOk="0" h="3635" w="2454">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6"/>
            <p:cNvSpPr/>
            <p:nvPr/>
          </p:nvSpPr>
          <p:spPr>
            <a:xfrm>
              <a:off x="3501325" y="2521275"/>
              <a:ext cx="39000" cy="64900"/>
            </a:xfrm>
            <a:custGeom>
              <a:rect b="b" l="l" r="r" t="t"/>
              <a:pathLst>
                <a:path extrusionOk="0" h="2596" w="156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6"/>
            <p:cNvSpPr/>
            <p:nvPr/>
          </p:nvSpPr>
          <p:spPr>
            <a:xfrm>
              <a:off x="2866425" y="2238200"/>
              <a:ext cx="101225" cy="116500"/>
            </a:xfrm>
            <a:custGeom>
              <a:rect b="b" l="l" r="r" t="t"/>
              <a:pathLst>
                <a:path extrusionOk="0" h="4660" w="4049">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6"/>
            <p:cNvSpPr/>
            <p:nvPr/>
          </p:nvSpPr>
          <p:spPr>
            <a:xfrm>
              <a:off x="2961975" y="2262900"/>
              <a:ext cx="25325" cy="52850"/>
            </a:xfrm>
            <a:custGeom>
              <a:rect b="b" l="l" r="r" t="t"/>
              <a:pathLst>
                <a:path extrusionOk="0" h="2114" w="1013">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6"/>
            <p:cNvSpPr/>
            <p:nvPr/>
          </p:nvSpPr>
          <p:spPr>
            <a:xfrm>
              <a:off x="3109000" y="1947700"/>
              <a:ext cx="270900" cy="134400"/>
            </a:xfrm>
            <a:custGeom>
              <a:rect b="b" l="l" r="r" t="t"/>
              <a:pathLst>
                <a:path extrusionOk="0" h="5376" w="10836">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6"/>
            <p:cNvSpPr/>
            <p:nvPr/>
          </p:nvSpPr>
          <p:spPr>
            <a:xfrm>
              <a:off x="3293850" y="1989950"/>
              <a:ext cx="95875" cy="39625"/>
            </a:xfrm>
            <a:custGeom>
              <a:rect b="b" l="l" r="r" t="t"/>
              <a:pathLst>
                <a:path extrusionOk="0" h="1585" w="3835">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6"/>
            <p:cNvSpPr/>
            <p:nvPr/>
          </p:nvSpPr>
          <p:spPr>
            <a:xfrm>
              <a:off x="3836475" y="1876850"/>
              <a:ext cx="347400" cy="375075"/>
            </a:xfrm>
            <a:custGeom>
              <a:rect b="b" l="l" r="r" t="t"/>
              <a:pathLst>
                <a:path extrusionOk="0" h="15003" w="13896">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6"/>
            <p:cNvSpPr/>
            <p:nvPr/>
          </p:nvSpPr>
          <p:spPr>
            <a:xfrm>
              <a:off x="4055550" y="1968825"/>
              <a:ext cx="92000" cy="101525"/>
            </a:xfrm>
            <a:custGeom>
              <a:rect b="b" l="l" r="r" t="t"/>
              <a:pathLst>
                <a:path extrusionOk="0" h="4061" w="368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6"/>
            <p:cNvSpPr/>
            <p:nvPr/>
          </p:nvSpPr>
          <p:spPr>
            <a:xfrm>
              <a:off x="4118050" y="1960500"/>
              <a:ext cx="47075" cy="58950"/>
            </a:xfrm>
            <a:custGeom>
              <a:rect b="b" l="l" r="r" t="t"/>
              <a:pathLst>
                <a:path extrusionOk="0" h="2358" w="1883">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6"/>
            <p:cNvSpPr/>
            <p:nvPr/>
          </p:nvSpPr>
          <p:spPr>
            <a:xfrm>
              <a:off x="2483025" y="1774950"/>
              <a:ext cx="1815750" cy="1529175"/>
            </a:xfrm>
            <a:custGeom>
              <a:rect b="b" l="l" r="r" t="t"/>
              <a:pathLst>
                <a:path extrusionOk="0" h="61167" w="7263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68" name="Shape 768"/>
        <p:cNvGrpSpPr/>
        <p:nvPr/>
      </p:nvGrpSpPr>
      <p:grpSpPr>
        <a:xfrm>
          <a:off x="0" y="0"/>
          <a:ext cx="0" cy="0"/>
          <a:chOff x="0" y="0"/>
          <a:chExt cx="0" cy="0"/>
        </a:xfrm>
      </p:grpSpPr>
      <p:sp>
        <p:nvSpPr>
          <p:cNvPr id="769" name="Google Shape;769;p35"/>
          <p:cNvSpPr txBox="1"/>
          <p:nvPr>
            <p:ph type="title"/>
          </p:nvPr>
        </p:nvSpPr>
        <p:spPr>
          <a:xfrm>
            <a:off x="432325" y="445025"/>
            <a:ext cx="8466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Works of Anna Morandi: Underneath the Skin </a:t>
            </a:r>
            <a:endParaRPr/>
          </a:p>
        </p:txBody>
      </p:sp>
      <p:pic>
        <p:nvPicPr>
          <p:cNvPr id="770" name="Google Shape;770;p35"/>
          <p:cNvPicPr preferRelativeResize="0"/>
          <p:nvPr/>
        </p:nvPicPr>
        <p:blipFill>
          <a:blip r:embed="rId3">
            <a:alphaModFix/>
          </a:blip>
          <a:stretch>
            <a:fillRect/>
          </a:stretch>
        </p:blipFill>
        <p:spPr>
          <a:xfrm>
            <a:off x="1285984" y="1302000"/>
            <a:ext cx="1856267" cy="2520763"/>
          </a:xfrm>
          <a:prstGeom prst="rect">
            <a:avLst/>
          </a:prstGeom>
          <a:noFill/>
          <a:ln>
            <a:noFill/>
          </a:ln>
        </p:spPr>
      </p:pic>
      <p:sp>
        <p:nvSpPr>
          <p:cNvPr id="771" name="Google Shape;771;p35"/>
          <p:cNvSpPr txBox="1"/>
          <p:nvPr/>
        </p:nvSpPr>
        <p:spPr>
          <a:xfrm>
            <a:off x="751000" y="3822763"/>
            <a:ext cx="29265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7: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Wax Male Anatomical Figure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Anna Morandi, 1755-1774</a:t>
            </a:r>
            <a:endParaRPr sz="1200">
              <a:latin typeface="Livvic"/>
              <a:ea typeface="Livvic"/>
              <a:cs typeface="Livvic"/>
              <a:sym typeface="Livvic"/>
            </a:endParaRPr>
          </a:p>
        </p:txBody>
      </p:sp>
      <p:pic>
        <p:nvPicPr>
          <p:cNvPr id="772" name="Google Shape;772;p35"/>
          <p:cNvPicPr preferRelativeResize="0"/>
          <p:nvPr/>
        </p:nvPicPr>
        <p:blipFill>
          <a:blip r:embed="rId4">
            <a:alphaModFix/>
          </a:blip>
          <a:stretch>
            <a:fillRect/>
          </a:stretch>
        </p:blipFill>
        <p:spPr>
          <a:xfrm>
            <a:off x="3915172" y="1302000"/>
            <a:ext cx="1883459" cy="2520763"/>
          </a:xfrm>
          <a:prstGeom prst="rect">
            <a:avLst/>
          </a:prstGeom>
          <a:noFill/>
          <a:ln>
            <a:noFill/>
          </a:ln>
        </p:spPr>
      </p:pic>
      <p:sp>
        <p:nvSpPr>
          <p:cNvPr id="773" name="Google Shape;773;p35"/>
          <p:cNvSpPr txBox="1"/>
          <p:nvPr/>
        </p:nvSpPr>
        <p:spPr>
          <a:xfrm>
            <a:off x="3347735" y="3888155"/>
            <a:ext cx="29265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8: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Wax Male Anatomical Figure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Anna Morandi, 1755-1774</a:t>
            </a:r>
            <a:endParaRPr sz="1200">
              <a:latin typeface="Livvic"/>
              <a:ea typeface="Livvic"/>
              <a:cs typeface="Livvic"/>
              <a:sym typeface="Livvic"/>
            </a:endParaRPr>
          </a:p>
        </p:txBody>
      </p:sp>
      <p:pic>
        <p:nvPicPr>
          <p:cNvPr id="774" name="Google Shape;774;p35"/>
          <p:cNvPicPr preferRelativeResize="0"/>
          <p:nvPr/>
        </p:nvPicPr>
        <p:blipFill>
          <a:blip r:embed="rId5">
            <a:alphaModFix/>
          </a:blip>
          <a:stretch>
            <a:fillRect/>
          </a:stretch>
        </p:blipFill>
        <p:spPr>
          <a:xfrm>
            <a:off x="6923280" y="1302000"/>
            <a:ext cx="1046508" cy="2520764"/>
          </a:xfrm>
          <a:prstGeom prst="rect">
            <a:avLst/>
          </a:prstGeom>
          <a:noFill/>
          <a:ln>
            <a:noFill/>
          </a:ln>
        </p:spPr>
      </p:pic>
      <p:sp>
        <p:nvSpPr>
          <p:cNvPr id="775" name="Google Shape;775;p35"/>
          <p:cNvSpPr txBox="1"/>
          <p:nvPr/>
        </p:nvSpPr>
        <p:spPr>
          <a:xfrm>
            <a:off x="5983407" y="3888155"/>
            <a:ext cx="29265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9: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Muscles of the Forearm</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Anna Morandi, 1755-1774</a:t>
            </a:r>
            <a:endParaRPr sz="1200">
              <a:latin typeface="Livvic"/>
              <a:ea typeface="Livvic"/>
              <a:cs typeface="Livvic"/>
              <a:sym typeface="Livvic"/>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9" name="Shape 779"/>
        <p:cNvGrpSpPr/>
        <p:nvPr/>
      </p:nvGrpSpPr>
      <p:grpSpPr>
        <a:xfrm>
          <a:off x="0" y="0"/>
          <a:ext cx="0" cy="0"/>
          <a:chOff x="0" y="0"/>
          <a:chExt cx="0" cy="0"/>
        </a:xfrm>
      </p:grpSpPr>
      <p:sp>
        <p:nvSpPr>
          <p:cNvPr id="780" name="Google Shape;780;p3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Anna Morandi and Giovanni Manzolini </a:t>
            </a:r>
            <a:endParaRPr/>
          </a:p>
        </p:txBody>
      </p:sp>
      <p:pic>
        <p:nvPicPr>
          <p:cNvPr id="781" name="Google Shape;781;p36"/>
          <p:cNvPicPr preferRelativeResize="0"/>
          <p:nvPr/>
        </p:nvPicPr>
        <p:blipFill rotWithShape="1">
          <a:blip r:embed="rId3">
            <a:alphaModFix/>
          </a:blip>
          <a:srcRect b="0" l="43294" r="0" t="0"/>
          <a:stretch/>
        </p:blipFill>
        <p:spPr>
          <a:xfrm>
            <a:off x="6032350" y="1535975"/>
            <a:ext cx="2179598" cy="2554451"/>
          </a:xfrm>
          <a:prstGeom prst="rect">
            <a:avLst/>
          </a:prstGeom>
          <a:noFill/>
          <a:ln>
            <a:noFill/>
          </a:ln>
        </p:spPr>
      </p:pic>
      <p:sp>
        <p:nvSpPr>
          <p:cNvPr id="782" name="Google Shape;782;p36"/>
          <p:cNvSpPr txBox="1"/>
          <p:nvPr/>
        </p:nvSpPr>
        <p:spPr>
          <a:xfrm>
            <a:off x="5620150" y="4090425"/>
            <a:ext cx="28599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11: Giovanni </a:t>
            </a:r>
            <a:r>
              <a:rPr lang="en" sz="1200">
                <a:latin typeface="Livvic"/>
                <a:ea typeface="Livvic"/>
                <a:cs typeface="Livvic"/>
                <a:sym typeface="Livvic"/>
              </a:rPr>
              <a:t>Manzolini and Anna Morandi’s</a:t>
            </a:r>
            <a:r>
              <a:rPr lang="en" sz="1200">
                <a:latin typeface="Livvic"/>
                <a:ea typeface="Livvic"/>
                <a:cs typeface="Livvic"/>
                <a:sym typeface="Livvic"/>
              </a:rPr>
              <a:t> Anatomical Waxes at the Museum of Palazzo Poggi </a:t>
            </a:r>
            <a:endParaRPr sz="1200">
              <a:latin typeface="Livvic"/>
              <a:ea typeface="Livvic"/>
              <a:cs typeface="Livvic"/>
              <a:sym typeface="Livvic"/>
            </a:endParaRPr>
          </a:p>
        </p:txBody>
      </p:sp>
      <p:pic>
        <p:nvPicPr>
          <p:cNvPr id="783" name="Google Shape;783;p36"/>
          <p:cNvPicPr preferRelativeResize="0"/>
          <p:nvPr/>
        </p:nvPicPr>
        <p:blipFill>
          <a:blip r:embed="rId4">
            <a:alphaModFix/>
          </a:blip>
          <a:stretch>
            <a:fillRect/>
          </a:stretch>
        </p:blipFill>
        <p:spPr>
          <a:xfrm>
            <a:off x="1360675" y="1179500"/>
            <a:ext cx="2500736" cy="3072699"/>
          </a:xfrm>
          <a:prstGeom prst="rect">
            <a:avLst/>
          </a:prstGeom>
          <a:noFill/>
          <a:ln>
            <a:noFill/>
          </a:ln>
        </p:spPr>
      </p:pic>
      <p:sp>
        <p:nvSpPr>
          <p:cNvPr id="784" name="Google Shape;784;p36"/>
          <p:cNvSpPr txBox="1"/>
          <p:nvPr/>
        </p:nvSpPr>
        <p:spPr>
          <a:xfrm>
            <a:off x="1283843" y="4252200"/>
            <a:ext cx="26544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ivvic"/>
                <a:ea typeface="Livvic"/>
                <a:cs typeface="Livvic"/>
                <a:sym typeface="Livvic"/>
              </a:rPr>
              <a:t>Figure 10: Self-Portrait</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Anna Morandi, 1755-1774</a:t>
            </a:r>
            <a:endParaRPr>
              <a:latin typeface="Livvic"/>
              <a:ea typeface="Livvic"/>
              <a:cs typeface="Livvic"/>
              <a:sym typeface="Livvic"/>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8" name="Shape 788"/>
        <p:cNvGrpSpPr/>
        <p:nvPr/>
      </p:nvGrpSpPr>
      <p:grpSpPr>
        <a:xfrm>
          <a:off x="0" y="0"/>
          <a:ext cx="0" cy="0"/>
          <a:chOff x="0" y="0"/>
          <a:chExt cx="0" cy="0"/>
        </a:xfrm>
      </p:grpSpPr>
      <p:sp>
        <p:nvSpPr>
          <p:cNvPr id="789" name="Google Shape;789;p3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Marie Marguerite Biheron</a:t>
            </a:r>
            <a:endParaRPr/>
          </a:p>
        </p:txBody>
      </p:sp>
      <p:sp>
        <p:nvSpPr>
          <p:cNvPr id="790" name="Google Shape;790;p37"/>
          <p:cNvSpPr txBox="1"/>
          <p:nvPr/>
        </p:nvSpPr>
        <p:spPr>
          <a:xfrm>
            <a:off x="414150" y="1009900"/>
            <a:ext cx="8229600" cy="4063500"/>
          </a:xfrm>
          <a:prstGeom prst="rect">
            <a:avLst/>
          </a:prstGeom>
          <a:noFill/>
          <a:ln>
            <a:noFill/>
          </a:ln>
        </p:spPr>
        <p:txBody>
          <a:bodyPr anchorCtr="0" anchor="t" bIns="91425" lIns="91425" spcFirstLastPara="1" rIns="91425" wrap="square" tIns="91425">
            <a:spAutoFit/>
          </a:bodyPr>
          <a:lstStyle/>
          <a:p>
            <a:pPr indent="457200" lvl="0" marL="0" rtl="0" algn="l">
              <a:spcBef>
                <a:spcPts val="0"/>
              </a:spcBef>
              <a:spcAft>
                <a:spcPts val="0"/>
              </a:spcAft>
              <a:buNone/>
            </a:pPr>
            <a:r>
              <a:rPr lang="en">
                <a:latin typeface="Livvic"/>
                <a:ea typeface="Livvic"/>
                <a:cs typeface="Livvic"/>
                <a:sym typeface="Livvic"/>
              </a:rPr>
              <a:t>Marie Marguerite Biheron was another brilliant anatomical wax modeler in Europe in the 18th century. She was the youngest daughter of a well-established pharmacist named Gilles Biheron.</a:t>
            </a:r>
            <a:r>
              <a:rPr baseline="30000" lang="en">
                <a:latin typeface="Livvic"/>
                <a:ea typeface="Livvic"/>
                <a:cs typeface="Livvic"/>
                <a:sym typeface="Livvic"/>
              </a:rPr>
              <a:t>33</a:t>
            </a:r>
            <a:r>
              <a:rPr lang="en">
                <a:latin typeface="Livvic"/>
                <a:ea typeface="Livvic"/>
                <a:cs typeface="Livvic"/>
                <a:sym typeface="Livvic"/>
              </a:rPr>
              <a:t> Her father died when she was young, and she wanted to honor him and pursue medicine in some fashion.</a:t>
            </a:r>
            <a:r>
              <a:rPr baseline="30000" lang="en">
                <a:latin typeface="Livvic"/>
                <a:ea typeface="Livvic"/>
                <a:cs typeface="Livvic"/>
                <a:sym typeface="Livvic"/>
              </a:rPr>
              <a:t>34</a:t>
            </a:r>
            <a:r>
              <a:rPr lang="en">
                <a:latin typeface="Livvic"/>
                <a:ea typeface="Livvic"/>
                <a:cs typeface="Livvic"/>
                <a:sym typeface="Livvic"/>
              </a:rPr>
              <a:t> Like Anna Morandi, she created wax anatomical models based on the knowledge gained by dissecting actual corpses.</a:t>
            </a:r>
            <a:r>
              <a:rPr baseline="30000" lang="en">
                <a:latin typeface="Livvic"/>
                <a:ea typeface="Livvic"/>
                <a:cs typeface="Livvic"/>
                <a:sym typeface="Livvic"/>
              </a:rPr>
              <a:t>35 </a:t>
            </a:r>
            <a:r>
              <a:rPr lang="en">
                <a:latin typeface="Livvic"/>
                <a:ea typeface="Livvic"/>
                <a:cs typeface="Livvic"/>
                <a:sym typeface="Livvic"/>
              </a:rPr>
              <a:t>Her artistic mentor was Françoise Basseport, who recognized Biheron’s aptitude for sculpture early on.</a:t>
            </a:r>
            <a:r>
              <a:rPr baseline="30000" lang="en">
                <a:latin typeface="Livvic"/>
                <a:ea typeface="Livvic"/>
                <a:cs typeface="Livvic"/>
                <a:sym typeface="Livvic"/>
              </a:rPr>
              <a:t>36</a:t>
            </a:r>
            <a:r>
              <a:rPr lang="en">
                <a:latin typeface="Livvic"/>
                <a:ea typeface="Livvic"/>
                <a:cs typeface="Livvic"/>
                <a:sym typeface="Livvic"/>
              </a:rPr>
              <a:t> Anatomically, Biheron learned from two savants – Sauveur Morand and Jacques Barbeu Dubourg.</a:t>
            </a:r>
            <a:r>
              <a:rPr baseline="30000" lang="en">
                <a:latin typeface="Livvic"/>
                <a:ea typeface="Livvic"/>
                <a:cs typeface="Livvic"/>
                <a:sym typeface="Livvic"/>
              </a:rPr>
              <a:t>37 </a:t>
            </a:r>
            <a:r>
              <a:rPr lang="en">
                <a:latin typeface="Livvic"/>
                <a:ea typeface="Livvic"/>
                <a:cs typeface="Livvic"/>
                <a:sym typeface="Livvic"/>
              </a:rPr>
              <a:t>Morand was a member of the Académie royale des sciences and a chief surgeon at L’hôpital de la Charité and L’hôpital des Invalides, and Dubourg was a member of the Faculté de Médicine.</a:t>
            </a:r>
            <a:r>
              <a:rPr baseline="30000" lang="en">
                <a:latin typeface="Livvic"/>
                <a:ea typeface="Livvic"/>
                <a:cs typeface="Livvic"/>
                <a:sym typeface="Livvic"/>
              </a:rPr>
              <a:t>38</a:t>
            </a:r>
            <a:r>
              <a:rPr lang="en">
                <a:latin typeface="Livvic"/>
                <a:ea typeface="Livvic"/>
                <a:cs typeface="Livvic"/>
                <a:sym typeface="Livvic"/>
              </a:rPr>
              <a:t> So, between these two men and Basseport, she had access to immense knowledge and the ability to make her work visible. Creating these waxes took a while. She had to grease the surface of the specimen, coat it with oil and soap, pour the wax into the cavities, and include a few secret ingredients to maintain the structure.</a:t>
            </a:r>
            <a:r>
              <a:rPr baseline="30000" lang="en">
                <a:latin typeface="Livvic"/>
                <a:ea typeface="Livvic"/>
                <a:cs typeface="Livvic"/>
                <a:sym typeface="Livvic"/>
              </a:rPr>
              <a:t>39</a:t>
            </a:r>
            <a:endParaRPr baseline="30000">
              <a:latin typeface="Livvic"/>
              <a:ea typeface="Livvic"/>
              <a:cs typeface="Livvic"/>
              <a:sym typeface="Livvic"/>
            </a:endParaRPr>
          </a:p>
          <a:p>
            <a:pPr indent="457200" lvl="0" marL="0" rtl="0" algn="l">
              <a:spcBef>
                <a:spcPts val="0"/>
              </a:spcBef>
              <a:spcAft>
                <a:spcPts val="0"/>
              </a:spcAft>
              <a:buNone/>
            </a:pPr>
            <a:r>
              <a:rPr lang="en">
                <a:latin typeface="Livvic"/>
                <a:ea typeface="Livvic"/>
                <a:cs typeface="Livvic"/>
                <a:sym typeface="Livvic"/>
              </a:rPr>
              <a:t>Her work also became very well-known and admired. The Journal de Trevous called her work “an anatomical marvel,” while other key figures such as Denis Diderot and Ben Franklin corresponded with her and admired her work.</a:t>
            </a:r>
            <a:r>
              <a:rPr baseline="30000" lang="en">
                <a:latin typeface="Livvic"/>
                <a:ea typeface="Livvic"/>
                <a:cs typeface="Livvic"/>
                <a:sym typeface="Livvic"/>
              </a:rPr>
              <a:t>40</a:t>
            </a:r>
            <a:r>
              <a:rPr lang="en">
                <a:latin typeface="Livvic"/>
                <a:ea typeface="Livvic"/>
                <a:cs typeface="Livvic"/>
                <a:sym typeface="Livvic"/>
              </a:rPr>
              <a:t> Eventually, due to input from Morand, she demonstrated her work to the royale </a:t>
            </a:r>
            <a:r>
              <a:rPr lang="en">
                <a:latin typeface="Livvic"/>
                <a:ea typeface="Livvic"/>
                <a:cs typeface="Livvic"/>
                <a:sym typeface="Livvic"/>
              </a:rPr>
              <a:t>des sciences</a:t>
            </a:r>
            <a:r>
              <a:rPr lang="en">
                <a:latin typeface="Livvic"/>
                <a:ea typeface="Livvic"/>
                <a:cs typeface="Livvic"/>
                <a:sym typeface="Livvic"/>
              </a:rPr>
              <a:t> on June 23, 1759.</a:t>
            </a:r>
            <a:r>
              <a:rPr baseline="30000" lang="en">
                <a:latin typeface="Livvic"/>
                <a:ea typeface="Livvic"/>
                <a:cs typeface="Livvic"/>
                <a:sym typeface="Livvic"/>
              </a:rPr>
              <a:t>41</a:t>
            </a:r>
            <a:r>
              <a:rPr lang="en">
                <a:latin typeface="Livvic"/>
                <a:ea typeface="Livvic"/>
                <a:cs typeface="Livvic"/>
                <a:sym typeface="Livvic"/>
              </a:rPr>
              <a:t> On May 13, 1761, she opened a museum of her models in her home.</a:t>
            </a:r>
            <a:r>
              <a:rPr baseline="30000" lang="en">
                <a:latin typeface="Livvic"/>
                <a:ea typeface="Livvic"/>
                <a:cs typeface="Livvic"/>
                <a:sym typeface="Livvic"/>
              </a:rPr>
              <a:t>42</a:t>
            </a:r>
            <a:r>
              <a:rPr lang="en">
                <a:latin typeface="Livvic"/>
                <a:ea typeface="Livvic"/>
                <a:cs typeface="Livvic"/>
                <a:sym typeface="Livvic"/>
              </a:rPr>
              <a:t> Now that she had the approval of the Academie and other intellectuals, she wanted to gather feedback from the public.</a:t>
            </a:r>
            <a:r>
              <a:rPr baseline="30000" lang="en">
                <a:latin typeface="Livvic"/>
                <a:ea typeface="Livvic"/>
                <a:cs typeface="Livvic"/>
                <a:sym typeface="Livvic"/>
              </a:rPr>
              <a:t>43 </a:t>
            </a:r>
            <a:r>
              <a:rPr lang="en">
                <a:latin typeface="Livvic"/>
                <a:ea typeface="Livvic"/>
                <a:cs typeface="Livvic"/>
                <a:sym typeface="Livvic"/>
              </a:rPr>
              <a:t>As expected, people loved her work.</a:t>
            </a:r>
            <a:r>
              <a:rPr baseline="30000" lang="en">
                <a:latin typeface="Livvic"/>
                <a:ea typeface="Livvic"/>
                <a:cs typeface="Livvic"/>
                <a:sym typeface="Livvic"/>
              </a:rPr>
              <a:t>44</a:t>
            </a:r>
            <a:r>
              <a:rPr lang="en">
                <a:latin typeface="Livvic"/>
                <a:ea typeface="Livvic"/>
                <a:cs typeface="Livvic"/>
                <a:sym typeface="Livvic"/>
              </a:rPr>
              <a:t> </a:t>
            </a:r>
            <a:endParaRPr>
              <a:latin typeface="Livvic"/>
              <a:ea typeface="Livvic"/>
              <a:cs typeface="Livvic"/>
              <a:sym typeface="Livvic"/>
            </a:endParaRPr>
          </a:p>
        </p:txBody>
      </p:sp>
      <p:sp>
        <p:nvSpPr>
          <p:cNvPr id="791" name="Google Shape;791;p37"/>
          <p:cNvSpPr/>
          <p:nvPr/>
        </p:nvSpPr>
        <p:spPr>
          <a:xfrm>
            <a:off x="7855525" y="4836225"/>
            <a:ext cx="521100" cy="237300"/>
          </a:xfrm>
          <a:prstGeom prst="rightArrow">
            <a:avLst>
              <a:gd fmla="val 50000" name="adj1"/>
              <a:gd fmla="val 50000" name="adj2"/>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5" name="Shape 795"/>
        <p:cNvGrpSpPr/>
        <p:nvPr/>
      </p:nvGrpSpPr>
      <p:grpSpPr>
        <a:xfrm>
          <a:off x="0" y="0"/>
          <a:ext cx="0" cy="0"/>
          <a:chOff x="0" y="0"/>
          <a:chExt cx="0" cy="0"/>
        </a:xfrm>
      </p:grpSpPr>
      <p:sp>
        <p:nvSpPr>
          <p:cNvPr id="796" name="Google Shape;796;p3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Continued</a:t>
            </a:r>
            <a:endParaRPr/>
          </a:p>
        </p:txBody>
      </p:sp>
      <p:sp>
        <p:nvSpPr>
          <p:cNvPr id="797" name="Google Shape;797;p38"/>
          <p:cNvSpPr txBox="1"/>
          <p:nvPr>
            <p:ph idx="1" type="body"/>
          </p:nvPr>
        </p:nvSpPr>
        <p:spPr>
          <a:xfrm>
            <a:off x="713225" y="1017725"/>
            <a:ext cx="7717500" cy="324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 </a:t>
            </a:r>
            <a:r>
              <a:rPr lang="en" sz="1400"/>
              <a:t>The Gazette de France called her museum “astonishing.”</a:t>
            </a:r>
            <a:r>
              <a:rPr baseline="30000" lang="en" sz="1400"/>
              <a:t>45</a:t>
            </a:r>
            <a:r>
              <a:rPr lang="en" sz="1400"/>
              <a:t> She was proud to receive praise from intellectuals who understood the time and effort it took to perfect her craft and hear the public rave about the exhibit’s beauty.</a:t>
            </a:r>
            <a:r>
              <a:rPr baseline="30000" lang="en" sz="1400"/>
              <a:t>46 </a:t>
            </a:r>
            <a:r>
              <a:rPr lang="en" sz="1400"/>
              <a:t>She would present to the Académie two more times before she died.</a:t>
            </a:r>
            <a:r>
              <a:rPr baseline="30000" lang="en" sz="1400"/>
              <a:t>47</a:t>
            </a:r>
            <a:r>
              <a:rPr lang="en" sz="1400"/>
              <a:t> Eventually, though, as the French Revolution progressed, she sought refuge in London with the help of her colleague Benjamin Franklin.</a:t>
            </a:r>
            <a:r>
              <a:rPr baseline="30000" lang="en" sz="1400"/>
              <a:t>48</a:t>
            </a:r>
            <a:r>
              <a:rPr lang="en" sz="1400"/>
              <a:t> There she continued to exhibit her collection.</a:t>
            </a:r>
            <a:r>
              <a:rPr baseline="30000" lang="en" sz="1400"/>
              <a:t>49</a:t>
            </a:r>
            <a:r>
              <a:rPr lang="en" sz="1400"/>
              <a:t> After a few other buyers attempted, the crown ultimately bought Biheron’s collection and awarded her pension so long as she taught the royal children and continued to produce anatomical pieces.</a:t>
            </a:r>
            <a:r>
              <a:rPr baseline="30000" lang="en" sz="1400"/>
              <a:t>50</a:t>
            </a:r>
            <a:r>
              <a:rPr lang="en" sz="1400"/>
              <a:t> Eventually, she died in 1795, impressively overcoming the peak of the Reign of Terror and avoiding catching Septicemia (a deadly disease related to dissecting) like her peer Jewsom Hewson.</a:t>
            </a:r>
            <a:r>
              <a:rPr baseline="30000" lang="en" sz="1400"/>
              <a:t>51</a:t>
            </a:r>
            <a:r>
              <a:rPr lang="en" sz="1400"/>
              <a:t> </a:t>
            </a:r>
            <a:endParaRPr sz="1400"/>
          </a:p>
          <a:p>
            <a:pPr indent="457200" lvl="0" marL="0" rtl="0" algn="l">
              <a:spcBef>
                <a:spcPts val="0"/>
              </a:spcBef>
              <a:spcAft>
                <a:spcPts val="0"/>
              </a:spcAft>
              <a:buNone/>
            </a:pPr>
            <a:r>
              <a:rPr lang="en" sz="1400"/>
              <a:t>Unfortunately, due to the political turmoil and transitions in the late 18th century, no one preserved Biherot’s pieces. So, in the following slide, I have included a digitized version of one of the letters she wrote to Benjamin Franklin.</a:t>
            </a:r>
            <a:r>
              <a:rPr baseline="30000" lang="en" sz="1400"/>
              <a:t>52</a:t>
            </a:r>
            <a:r>
              <a:rPr lang="en" sz="1400"/>
              <a:t> In it, she expresses her concern and condolences regarding the political climate in America. She also speaks of her fondness for Franklin and how she often brags about their friendship to her acquaintances. Though this letter reveals very little of her expertise in anatomical wax making, it validates her position in a prominent intellectual sphere as an acquaintance of Benjamin Franklin </a:t>
            </a:r>
            <a:endParaRPr sz="1400"/>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1" name="Shape 801"/>
        <p:cNvGrpSpPr/>
        <p:nvPr/>
      </p:nvGrpSpPr>
      <p:grpSpPr>
        <a:xfrm>
          <a:off x="0" y="0"/>
          <a:ext cx="0" cy="0"/>
          <a:chOff x="0" y="0"/>
          <a:chExt cx="0" cy="0"/>
        </a:xfrm>
      </p:grpSpPr>
      <p:sp>
        <p:nvSpPr>
          <p:cNvPr id="802" name="Google Shape;802;p39"/>
          <p:cNvSpPr txBox="1"/>
          <p:nvPr>
            <p:ph type="title"/>
          </p:nvPr>
        </p:nvSpPr>
        <p:spPr>
          <a:xfrm>
            <a:off x="713225" y="1402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600"/>
              <a:t>Marie Marguerite Biheron’s Letter to Benjamin Franklin </a:t>
            </a:r>
            <a:endParaRPr sz="2600"/>
          </a:p>
        </p:txBody>
      </p:sp>
      <p:pic>
        <p:nvPicPr>
          <p:cNvPr id="803" name="Google Shape;803;p39"/>
          <p:cNvPicPr preferRelativeResize="0"/>
          <p:nvPr/>
        </p:nvPicPr>
        <p:blipFill>
          <a:blip r:embed="rId3">
            <a:alphaModFix/>
          </a:blip>
          <a:stretch>
            <a:fillRect/>
          </a:stretch>
        </p:blipFill>
        <p:spPr>
          <a:xfrm>
            <a:off x="132775" y="1048550"/>
            <a:ext cx="5595550" cy="3402325"/>
          </a:xfrm>
          <a:prstGeom prst="rect">
            <a:avLst/>
          </a:prstGeom>
          <a:noFill/>
          <a:ln cap="flat" cmpd="sng" w="9525">
            <a:solidFill>
              <a:schemeClr val="lt1"/>
            </a:solidFill>
            <a:prstDash val="solid"/>
            <a:round/>
            <a:headEnd len="sm" w="sm" type="none"/>
            <a:tailEnd len="sm" w="sm" type="none"/>
          </a:ln>
          <a:effectLst>
            <a:outerShdw blurRad="57150" rotWithShape="0" algn="bl" dir="5400000" dist="19050">
              <a:srgbClr val="000000">
                <a:alpha val="50000"/>
              </a:srgbClr>
            </a:outerShdw>
          </a:effectLst>
        </p:spPr>
      </p:pic>
      <p:sp>
        <p:nvSpPr>
          <p:cNvPr id="804" name="Google Shape;804;p39"/>
          <p:cNvSpPr txBox="1"/>
          <p:nvPr/>
        </p:nvSpPr>
        <p:spPr>
          <a:xfrm>
            <a:off x="5728325" y="1843150"/>
            <a:ext cx="3273000" cy="14775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12: Typed Copy of Biheron’s Letter to Franklin (1774)</a:t>
            </a:r>
            <a:endParaRPr sz="1200">
              <a:latin typeface="Livvic"/>
              <a:ea typeface="Livvic"/>
              <a:cs typeface="Livvic"/>
              <a:sym typeface="Livvic"/>
            </a:endParaRPr>
          </a:p>
          <a:p>
            <a:pPr indent="0" lvl="0" marL="0" rtl="0" algn="ctr">
              <a:spcBef>
                <a:spcPts val="0"/>
              </a:spcBef>
              <a:spcAft>
                <a:spcPts val="0"/>
              </a:spcAft>
              <a:buNone/>
            </a:pPr>
            <a:r>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She gives condolences for tumultuous political climate in America and reflects on their happy and strong friendship (Library of Congress Franklin Papers)</a:t>
            </a:r>
            <a:endParaRPr sz="1200">
              <a:latin typeface="Livvic"/>
              <a:ea typeface="Livvic"/>
              <a:cs typeface="Livvic"/>
              <a:sym typeface="Livvic"/>
            </a:endParaRPr>
          </a:p>
        </p:txBody>
      </p:sp>
      <p:sp>
        <p:nvSpPr>
          <p:cNvPr id="805" name="Google Shape;805;p39"/>
          <p:cNvSpPr txBox="1"/>
          <p:nvPr/>
        </p:nvSpPr>
        <p:spPr>
          <a:xfrm>
            <a:off x="132775" y="4450875"/>
            <a:ext cx="9011100" cy="692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ivvic"/>
                <a:ea typeface="Livvic"/>
                <a:cs typeface="Livvic"/>
                <a:sym typeface="Livvic"/>
              </a:rPr>
              <a:t>Reference: “To Benjamin Franklin from Marie Catherine Biheron, 10 October 1774,” Founders Online, National Archives, </a:t>
            </a:r>
            <a:r>
              <a:rPr lang="en" sz="1100" u="sng">
                <a:solidFill>
                  <a:schemeClr val="hlink"/>
                </a:solidFill>
                <a:latin typeface="Livvic"/>
                <a:ea typeface="Livvic"/>
                <a:cs typeface="Livvic"/>
                <a:sym typeface="Livvic"/>
                <a:hlinkClick r:id="rId4"/>
              </a:rPr>
              <a:t>https://founders.archives.gov/documents/Franklin/01-21-02-0174</a:t>
            </a:r>
            <a:r>
              <a:rPr lang="en" sz="1100">
                <a:latin typeface="Livvic"/>
                <a:ea typeface="Livvic"/>
                <a:cs typeface="Livvic"/>
                <a:sym typeface="Livvic"/>
              </a:rPr>
              <a:t>. Original source: The Papers of Benjamin Franklin, vol. 21, January 1, 1774, through March 22, 1775, ed. William B. Willcox. New Haven and London: Yale University Press, 1978, pp. 331–332.]</a:t>
            </a:r>
            <a:endParaRPr sz="1100">
              <a:latin typeface="Livvic"/>
              <a:ea typeface="Livvic"/>
              <a:cs typeface="Livvic"/>
              <a:sym typeface="Livvic"/>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09" name="Shape 809"/>
        <p:cNvGrpSpPr/>
        <p:nvPr/>
      </p:nvGrpSpPr>
      <p:grpSpPr>
        <a:xfrm>
          <a:off x="0" y="0"/>
          <a:ext cx="0" cy="0"/>
          <a:chOff x="0" y="0"/>
          <a:chExt cx="0" cy="0"/>
        </a:xfrm>
      </p:grpSpPr>
      <p:sp>
        <p:nvSpPr>
          <p:cNvPr id="810" name="Google Shape;810;p40"/>
          <p:cNvSpPr/>
          <p:nvPr/>
        </p:nvSpPr>
        <p:spPr>
          <a:xfrm rot="537707">
            <a:off x="590537" y="1612530"/>
            <a:ext cx="3725197" cy="3082255"/>
          </a:xfrm>
          <a:custGeom>
            <a:rect b="b" l="l" r="r" t="t"/>
            <a:pathLst>
              <a:path extrusionOk="0" h="97639" w="118006">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0"/>
          <p:cNvSpPr/>
          <p:nvPr/>
        </p:nvSpPr>
        <p:spPr>
          <a:xfrm rot="1143741">
            <a:off x="3632648" y="455850"/>
            <a:ext cx="2167733" cy="2754518"/>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0"/>
          <p:cNvSpPr txBox="1"/>
          <p:nvPr>
            <p:ph type="title"/>
          </p:nvPr>
        </p:nvSpPr>
        <p:spPr>
          <a:xfrm>
            <a:off x="4145850" y="2671650"/>
            <a:ext cx="4998300" cy="625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3800"/>
              <a:t>Obstetric Phantom</a:t>
            </a:r>
            <a:endParaRPr sz="3800"/>
          </a:p>
        </p:txBody>
      </p:sp>
      <p:sp>
        <p:nvSpPr>
          <p:cNvPr id="813" name="Google Shape;813;p40"/>
          <p:cNvSpPr txBox="1"/>
          <p:nvPr>
            <p:ph idx="2" type="title"/>
          </p:nvPr>
        </p:nvSpPr>
        <p:spPr>
          <a:xfrm>
            <a:off x="4572000" y="1329738"/>
            <a:ext cx="3792900" cy="1173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814" name="Google Shape;814;p40"/>
          <p:cNvSpPr txBox="1"/>
          <p:nvPr>
            <p:ph idx="1" type="subTitle"/>
          </p:nvPr>
        </p:nvSpPr>
        <p:spPr>
          <a:xfrm>
            <a:off x="4648200" y="3068863"/>
            <a:ext cx="3792900" cy="516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rPr>
              <a:t>La Machine: Madame du Coudray </a:t>
            </a:r>
            <a:endParaRPr/>
          </a:p>
        </p:txBody>
      </p:sp>
      <p:sp>
        <p:nvSpPr>
          <p:cNvPr id="815" name="Google Shape;815;p40"/>
          <p:cNvSpPr/>
          <p:nvPr/>
        </p:nvSpPr>
        <p:spPr>
          <a:xfrm rot="537707">
            <a:off x="590537" y="1537493"/>
            <a:ext cx="3725197" cy="3082255"/>
          </a:xfrm>
          <a:custGeom>
            <a:rect b="b" l="l" r="r" t="t"/>
            <a:pathLst>
              <a:path extrusionOk="0" h="97639" w="118006">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0"/>
          <p:cNvSpPr/>
          <p:nvPr/>
        </p:nvSpPr>
        <p:spPr>
          <a:xfrm rot="1143741">
            <a:off x="3632648" y="380813"/>
            <a:ext cx="2167733" cy="2754518"/>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0" name="Shape 820"/>
        <p:cNvGrpSpPr/>
        <p:nvPr/>
      </p:nvGrpSpPr>
      <p:grpSpPr>
        <a:xfrm>
          <a:off x="0" y="0"/>
          <a:ext cx="0" cy="0"/>
          <a:chOff x="0" y="0"/>
          <a:chExt cx="0" cy="0"/>
        </a:xfrm>
      </p:grpSpPr>
      <p:sp>
        <p:nvSpPr>
          <p:cNvPr id="821" name="Google Shape;821;p41"/>
          <p:cNvSpPr txBox="1"/>
          <p:nvPr>
            <p:ph type="title"/>
          </p:nvPr>
        </p:nvSpPr>
        <p:spPr>
          <a:xfrm>
            <a:off x="713225" y="2164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Madame du Coudray</a:t>
            </a:r>
            <a:endParaRPr/>
          </a:p>
        </p:txBody>
      </p:sp>
      <p:sp>
        <p:nvSpPr>
          <p:cNvPr id="822" name="Google Shape;822;p41"/>
          <p:cNvSpPr txBox="1"/>
          <p:nvPr>
            <p:ph idx="1" type="body"/>
          </p:nvPr>
        </p:nvSpPr>
        <p:spPr>
          <a:xfrm>
            <a:off x="499450" y="789125"/>
            <a:ext cx="4710900" cy="3474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lang="en"/>
              <a:t>Angélique</a:t>
            </a:r>
            <a:r>
              <a:rPr lang="en"/>
              <a:t> Marguerite Le Boursier du Coudray (pictured in Figure 13), or Madame du Coudray, was a French midwife known for creating obstetric phantoms. Professor Urs. Boschun defines a phantom as a “replica of the birth canal and the mature fetus.”</a:t>
            </a:r>
            <a:r>
              <a:rPr baseline="30000" lang="en"/>
              <a:t>53</a:t>
            </a:r>
            <a:r>
              <a:rPr lang="en"/>
              <a:t> Midwives typically endured a few years of training and apprenticeship.</a:t>
            </a:r>
            <a:r>
              <a:rPr baseline="30000" lang="en"/>
              <a:t>54</a:t>
            </a:r>
            <a:r>
              <a:rPr lang="en"/>
              <a:t> After training, Coudray became a registered midwife in Paris in February of 1740.</a:t>
            </a:r>
            <a:r>
              <a:rPr baseline="30000" lang="en"/>
              <a:t>55</a:t>
            </a:r>
            <a:r>
              <a:rPr lang="en"/>
              <a:t> In 1756, she first manufactured “La Machine,” a reusable and flexible model of the lower part of the female torso.</a:t>
            </a:r>
            <a:r>
              <a:rPr baseline="30000" lang="en"/>
              <a:t>56</a:t>
            </a:r>
            <a:r>
              <a:rPr lang="en"/>
              <a:t> This object was both a piece of art as well as a “machine” because it was an apparatus constructed to perform a task – simulate childbirth.</a:t>
            </a:r>
            <a:r>
              <a:rPr baseline="30000" lang="en"/>
              <a:t>57 </a:t>
            </a:r>
            <a:r>
              <a:rPr lang="en"/>
              <a:t>While she made many, the last remaining model, which acts more as a physical blueprint, can be seen in Figures 15 and 16 and stands at the Musée Flaubert et d’Histoire de La Medicine in Rouen, France.</a:t>
            </a:r>
            <a:r>
              <a:rPr baseline="30000" lang="en"/>
              <a:t>58</a:t>
            </a:r>
            <a:r>
              <a:rPr lang="en"/>
              <a:t> Nevertheless, records show that she created multiple models.</a:t>
            </a:r>
            <a:r>
              <a:rPr baseline="30000" lang="en"/>
              <a:t>59</a:t>
            </a:r>
            <a:r>
              <a:rPr lang="en"/>
              <a:t> She even made a “Liquid Model” using sponges saturated in clear or red-colored liquid to imitate amniotic fluids.</a:t>
            </a:r>
            <a:r>
              <a:rPr baseline="30000" lang="en"/>
              <a:t>60</a:t>
            </a:r>
            <a:endParaRPr/>
          </a:p>
          <a:p>
            <a:pPr indent="457200" lvl="0" marL="0" rtl="0" algn="l">
              <a:spcBef>
                <a:spcPts val="0"/>
              </a:spcBef>
              <a:spcAft>
                <a:spcPts val="0"/>
              </a:spcAft>
              <a:buNone/>
            </a:pPr>
            <a:r>
              <a:rPr lang="en"/>
              <a:t>Coudray wrote the first manual for practical simulation-based training (See Cover in Figure 13) titled Abrégé de L’art Des Accouchements.</a:t>
            </a:r>
            <a:r>
              <a:rPr baseline="30000" lang="en"/>
              <a:t>61</a:t>
            </a:r>
            <a:r>
              <a:rPr lang="en"/>
              <a:t> In this text, Coudray describes essential theoretical principles, anatomy, physiology, and reproductive theories and explains how to differentiate between an actual pregnancy and pseudocyesis.</a:t>
            </a:r>
            <a:r>
              <a:rPr baseline="30000" lang="en"/>
              <a:t>62</a:t>
            </a:r>
            <a:endParaRPr baseline="30000"/>
          </a:p>
        </p:txBody>
      </p:sp>
      <p:pic>
        <p:nvPicPr>
          <p:cNvPr id="823" name="Google Shape;823;p41"/>
          <p:cNvPicPr preferRelativeResize="0"/>
          <p:nvPr/>
        </p:nvPicPr>
        <p:blipFill>
          <a:blip r:embed="rId3">
            <a:alphaModFix/>
          </a:blip>
          <a:stretch>
            <a:fillRect/>
          </a:stretch>
        </p:blipFill>
        <p:spPr>
          <a:xfrm>
            <a:off x="5820524" y="246075"/>
            <a:ext cx="2610200" cy="3936451"/>
          </a:xfrm>
          <a:prstGeom prst="rect">
            <a:avLst/>
          </a:prstGeom>
          <a:noFill/>
          <a:ln>
            <a:noFill/>
          </a:ln>
        </p:spPr>
      </p:pic>
      <p:sp>
        <p:nvSpPr>
          <p:cNvPr id="824" name="Google Shape;824;p41"/>
          <p:cNvSpPr txBox="1"/>
          <p:nvPr/>
        </p:nvSpPr>
        <p:spPr>
          <a:xfrm>
            <a:off x="5496825" y="4182525"/>
            <a:ext cx="33033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13: Title Page of Madame du </a:t>
            </a:r>
            <a:r>
              <a:rPr lang="en" sz="1200">
                <a:latin typeface="Livvic"/>
                <a:ea typeface="Livvic"/>
                <a:cs typeface="Livvic"/>
                <a:sym typeface="Livvic"/>
              </a:rPr>
              <a:t>Coudray’s</a:t>
            </a:r>
            <a:r>
              <a:rPr lang="en" sz="1200">
                <a:latin typeface="Livvic"/>
                <a:ea typeface="Livvic"/>
                <a:cs typeface="Livvic"/>
                <a:sym typeface="Livvic"/>
              </a:rPr>
              <a:t> Book </a:t>
            </a:r>
            <a:r>
              <a:rPr i="1" lang="en" sz="1200">
                <a:latin typeface="Livvic"/>
                <a:ea typeface="Livvic"/>
                <a:cs typeface="Livvic"/>
                <a:sym typeface="Livvic"/>
              </a:rPr>
              <a:t>Abrégé de l’art des accouchements </a:t>
            </a:r>
            <a:r>
              <a:rPr lang="en" sz="1200">
                <a:latin typeface="Livvic"/>
                <a:ea typeface="Livvic"/>
                <a:cs typeface="Livvic"/>
                <a:sym typeface="Livvic"/>
              </a:rPr>
              <a:t>(</a:t>
            </a:r>
            <a:r>
              <a:rPr lang="en" sz="1200">
                <a:latin typeface="Livvic"/>
                <a:ea typeface="Livvic"/>
                <a:cs typeface="Livvic"/>
                <a:sym typeface="Livvic"/>
              </a:rPr>
              <a:t>Abridgement</a:t>
            </a:r>
            <a:r>
              <a:rPr lang="en" sz="1200">
                <a:latin typeface="Livvic"/>
                <a:ea typeface="Livvic"/>
                <a:cs typeface="Livvic"/>
                <a:sym typeface="Livvic"/>
              </a:rPr>
              <a:t> of the Art of Delivery) 1759</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Engraving by J. Robert  </a:t>
            </a:r>
            <a:endParaRPr sz="1200">
              <a:latin typeface="Livvic"/>
              <a:ea typeface="Livvic"/>
              <a:cs typeface="Livvic"/>
              <a:sym typeface="Livvic"/>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8" name="Shape 828"/>
        <p:cNvGrpSpPr/>
        <p:nvPr/>
      </p:nvGrpSpPr>
      <p:grpSpPr>
        <a:xfrm>
          <a:off x="0" y="0"/>
          <a:ext cx="0" cy="0"/>
          <a:chOff x="0" y="0"/>
          <a:chExt cx="0" cy="0"/>
        </a:xfrm>
      </p:grpSpPr>
      <p:sp>
        <p:nvSpPr>
          <p:cNvPr id="829" name="Google Shape;829;p42"/>
          <p:cNvSpPr txBox="1"/>
          <p:nvPr>
            <p:ph type="title"/>
          </p:nvPr>
        </p:nvSpPr>
        <p:spPr>
          <a:xfrm>
            <a:off x="566300" y="2446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Madame du Coudray: Traveling for King Louis XV</a:t>
            </a:r>
            <a:endParaRPr sz="2400"/>
          </a:p>
        </p:txBody>
      </p:sp>
      <p:pic>
        <p:nvPicPr>
          <p:cNvPr id="830" name="Google Shape;830;p42"/>
          <p:cNvPicPr preferRelativeResize="0"/>
          <p:nvPr/>
        </p:nvPicPr>
        <p:blipFill>
          <a:blip r:embed="rId3">
            <a:alphaModFix/>
          </a:blip>
          <a:stretch>
            <a:fillRect/>
          </a:stretch>
        </p:blipFill>
        <p:spPr>
          <a:xfrm>
            <a:off x="6107530" y="1416123"/>
            <a:ext cx="2580159" cy="2160216"/>
          </a:xfrm>
          <a:prstGeom prst="rect">
            <a:avLst/>
          </a:prstGeom>
          <a:noFill/>
          <a:ln>
            <a:noFill/>
          </a:ln>
        </p:spPr>
      </p:pic>
      <p:sp>
        <p:nvSpPr>
          <p:cNvPr id="831" name="Google Shape;831;p42"/>
          <p:cNvSpPr txBox="1"/>
          <p:nvPr/>
        </p:nvSpPr>
        <p:spPr>
          <a:xfrm>
            <a:off x="5695748" y="3665893"/>
            <a:ext cx="34038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14: The Overall Map of Madame du Coudray’s Teaching Travels divided into three time periods (1760-1770, 1770-1780, and 1780–1783) </a:t>
            </a:r>
            <a:endParaRPr sz="1200">
              <a:latin typeface="Livvic"/>
              <a:ea typeface="Livvic"/>
              <a:cs typeface="Livvic"/>
              <a:sym typeface="Livvic"/>
            </a:endParaRPr>
          </a:p>
        </p:txBody>
      </p:sp>
      <p:sp>
        <p:nvSpPr>
          <p:cNvPr id="832" name="Google Shape;832;p42"/>
          <p:cNvSpPr txBox="1"/>
          <p:nvPr/>
        </p:nvSpPr>
        <p:spPr>
          <a:xfrm>
            <a:off x="160925" y="817325"/>
            <a:ext cx="5718000" cy="4617600"/>
          </a:xfrm>
          <a:prstGeom prst="rect">
            <a:avLst/>
          </a:prstGeom>
          <a:noFill/>
          <a:ln>
            <a:noFill/>
          </a:ln>
        </p:spPr>
        <p:txBody>
          <a:bodyPr anchorCtr="0" anchor="t" bIns="91425" lIns="91425" spcFirstLastPara="1" rIns="91425" wrap="square" tIns="91425">
            <a:spAutoFit/>
          </a:bodyPr>
          <a:lstStyle/>
          <a:p>
            <a:pPr indent="457200" lvl="0" marL="0" rtl="0" algn="l">
              <a:spcBef>
                <a:spcPts val="0"/>
              </a:spcBef>
              <a:spcAft>
                <a:spcPts val="0"/>
              </a:spcAft>
              <a:buNone/>
            </a:pPr>
            <a:r>
              <a:rPr lang="en" sz="1200">
                <a:latin typeface="Livvic"/>
                <a:ea typeface="Livvic"/>
                <a:cs typeface="Livvic"/>
                <a:sym typeface="Livvic"/>
              </a:rPr>
              <a:t>In May of 1756, Coudray wrote to the kingsmen in France and announced that she would “gladly give advice to poor women who need it.”</a:t>
            </a:r>
            <a:r>
              <a:rPr baseline="30000" lang="en" sz="1200">
                <a:latin typeface="Livvic"/>
                <a:ea typeface="Livvic"/>
                <a:cs typeface="Livvic"/>
                <a:sym typeface="Livvic"/>
              </a:rPr>
              <a:t>63</a:t>
            </a:r>
            <a:r>
              <a:rPr lang="en" sz="1200">
                <a:latin typeface="Livvic"/>
                <a:ea typeface="Livvic"/>
                <a:cs typeface="Livvic"/>
                <a:sym typeface="Livvic"/>
              </a:rPr>
              <a:t> Eventually, due to a high death rate in France – troops were dying worldwide from war, and infant mortality was high – the King commissioned Coudray on a trip to teach other midwives and doctors proper obstetrics with “La Machine.”</a:t>
            </a:r>
            <a:r>
              <a:rPr baseline="30000" lang="en" sz="1200">
                <a:latin typeface="Livvic"/>
                <a:ea typeface="Livvic"/>
                <a:cs typeface="Livvic"/>
                <a:sym typeface="Livvic"/>
              </a:rPr>
              <a:t>64</a:t>
            </a:r>
            <a:r>
              <a:rPr lang="en" sz="1200">
                <a:latin typeface="Livvic"/>
                <a:ea typeface="Livvic"/>
                <a:cs typeface="Livvic"/>
                <a:sym typeface="Livvic"/>
              </a:rPr>
              <a:t> During her Tour de France from 1759-1783 (See map in Figure 14), she educated between 4,000 to 10,000 midwives and physicians.</a:t>
            </a:r>
            <a:r>
              <a:rPr baseline="30000" lang="en" sz="1200">
                <a:latin typeface="Livvic"/>
                <a:ea typeface="Livvic"/>
                <a:cs typeface="Livvic"/>
                <a:sym typeface="Livvic"/>
              </a:rPr>
              <a:t>65</a:t>
            </a:r>
            <a:r>
              <a:rPr lang="en" sz="1200">
                <a:latin typeface="Livvic"/>
                <a:ea typeface="Livvic"/>
                <a:cs typeface="Livvic"/>
                <a:sym typeface="Livvic"/>
              </a:rPr>
              <a:t> Infant mortality was on a dramatic rise – approximately 200,000 newborns died annually due to insufficient obstetric expertise – and she wished to help combat it.</a:t>
            </a:r>
            <a:r>
              <a:rPr baseline="30000" lang="en" sz="1200">
                <a:latin typeface="Livvic"/>
                <a:ea typeface="Livvic"/>
                <a:cs typeface="Livvic"/>
                <a:sym typeface="Livvic"/>
              </a:rPr>
              <a:t>66</a:t>
            </a:r>
            <a:r>
              <a:rPr lang="en" sz="1200">
                <a:latin typeface="Livvic"/>
                <a:ea typeface="Livvic"/>
                <a:cs typeface="Livvic"/>
                <a:sym typeface="Livvic"/>
              </a:rPr>
              <a:t> She taught classes six days a week, all morning and all afternoon, for two months in each location.</a:t>
            </a:r>
            <a:r>
              <a:rPr baseline="30000" lang="en" sz="1200">
                <a:latin typeface="Livvic"/>
                <a:ea typeface="Livvic"/>
                <a:cs typeface="Livvic"/>
                <a:sym typeface="Livvic"/>
              </a:rPr>
              <a:t>67</a:t>
            </a:r>
            <a:r>
              <a:rPr lang="en" sz="1200">
                <a:latin typeface="Livvic"/>
                <a:ea typeface="Livvic"/>
                <a:cs typeface="Livvic"/>
                <a:sym typeface="Livvic"/>
              </a:rPr>
              <a:t> Madame du Coudray educated both men and women and remained confident in herself despite being “in a patriarchal society.”</a:t>
            </a:r>
            <a:r>
              <a:rPr baseline="30000" lang="en" sz="1200">
                <a:latin typeface="Livvic"/>
                <a:ea typeface="Livvic"/>
                <a:cs typeface="Livvic"/>
                <a:sym typeface="Livvic"/>
              </a:rPr>
              <a:t>68</a:t>
            </a:r>
            <a:r>
              <a:rPr lang="en" sz="1200">
                <a:latin typeface="Livvic"/>
                <a:ea typeface="Livvic"/>
                <a:cs typeface="Livvic"/>
                <a:sym typeface="Livvic"/>
              </a:rPr>
              <a:t> An interesting fact concerning confronting a “patriarchal society” is that no evidence shows that Madame du Coudray was ever married, so historians believe that she added “du Coudray” to her name to gain respect from her patients, especially in the provinces, as a “married woman.”</a:t>
            </a:r>
            <a:r>
              <a:rPr baseline="30000" lang="en" sz="1200">
                <a:latin typeface="Livvic"/>
                <a:ea typeface="Livvic"/>
                <a:cs typeface="Livvic"/>
                <a:sym typeface="Livvic"/>
              </a:rPr>
              <a:t>69</a:t>
            </a:r>
            <a:endParaRPr sz="1200">
              <a:latin typeface="Livvic"/>
              <a:ea typeface="Livvic"/>
              <a:cs typeface="Livvic"/>
              <a:sym typeface="Livvic"/>
            </a:endParaRPr>
          </a:p>
          <a:p>
            <a:pPr indent="457200" lvl="0" marL="0" rtl="0" algn="l">
              <a:spcBef>
                <a:spcPts val="0"/>
              </a:spcBef>
              <a:spcAft>
                <a:spcPts val="0"/>
              </a:spcAft>
              <a:buNone/>
            </a:pPr>
            <a:r>
              <a:rPr lang="en" sz="1200">
                <a:latin typeface="Livvic"/>
                <a:ea typeface="Livvic"/>
                <a:cs typeface="Livvic"/>
                <a:sym typeface="Livvic"/>
              </a:rPr>
              <a:t>Midwifery conducted by Coudray and throughout Europe was an art of practice and character.</a:t>
            </a:r>
            <a:r>
              <a:rPr baseline="30000" lang="en" sz="1200">
                <a:latin typeface="Livvic"/>
                <a:ea typeface="Livvic"/>
                <a:cs typeface="Livvic"/>
                <a:sym typeface="Livvic"/>
              </a:rPr>
              <a:t>70</a:t>
            </a:r>
            <a:r>
              <a:rPr lang="en" sz="1200">
                <a:latin typeface="Livvic"/>
                <a:ea typeface="Livvic"/>
                <a:cs typeface="Livvic"/>
                <a:sym typeface="Livvic"/>
              </a:rPr>
              <a:t> They dealt with stressful situations (child labor) daily while confronting intense political landscapes. Around this time, midwives in London dealt with Catholics in Cellier’s Restoration, Revolution in France, economic decline in Holland, and conflicts between State and Church in Italy and Spain. Nevertheless, these midwives prevailed, and Coudray did so with elegance and poise.</a:t>
            </a:r>
            <a:r>
              <a:rPr baseline="30000" lang="en" sz="1200">
                <a:latin typeface="Livvic"/>
                <a:ea typeface="Livvic"/>
                <a:cs typeface="Livvic"/>
                <a:sym typeface="Livvic"/>
              </a:rPr>
              <a:t>71</a:t>
            </a:r>
            <a:endParaRPr baseline="30000" sz="1200">
              <a:latin typeface="Livvic"/>
              <a:ea typeface="Livvic"/>
              <a:cs typeface="Livvic"/>
              <a:sym typeface="Livvic"/>
            </a:endParaRPr>
          </a:p>
          <a:p>
            <a:pPr indent="457200" lvl="0" marL="0" rtl="0" algn="l">
              <a:spcBef>
                <a:spcPts val="0"/>
              </a:spcBef>
              <a:spcAft>
                <a:spcPts val="0"/>
              </a:spcAft>
              <a:buNone/>
            </a:pPr>
            <a:r>
              <a:t/>
            </a:r>
            <a:endParaRPr sz="1200">
              <a:latin typeface="Livvic"/>
              <a:ea typeface="Livvic"/>
              <a:cs typeface="Livvic"/>
              <a:sym typeface="Livvic"/>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6" name="Shape 836"/>
        <p:cNvGrpSpPr/>
        <p:nvPr/>
      </p:nvGrpSpPr>
      <p:grpSpPr>
        <a:xfrm>
          <a:off x="0" y="0"/>
          <a:ext cx="0" cy="0"/>
          <a:chOff x="0" y="0"/>
          <a:chExt cx="0" cy="0"/>
        </a:xfrm>
      </p:grpSpPr>
      <p:sp>
        <p:nvSpPr>
          <p:cNvPr id="837" name="Google Shape;837;p43"/>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La Machine</a:t>
            </a:r>
            <a:endParaRPr/>
          </a:p>
        </p:txBody>
      </p:sp>
      <p:pic>
        <p:nvPicPr>
          <p:cNvPr id="838" name="Google Shape;838;p43"/>
          <p:cNvPicPr preferRelativeResize="0"/>
          <p:nvPr/>
        </p:nvPicPr>
        <p:blipFill>
          <a:blip r:embed="rId3">
            <a:alphaModFix/>
          </a:blip>
          <a:stretch>
            <a:fillRect/>
          </a:stretch>
        </p:blipFill>
        <p:spPr>
          <a:xfrm>
            <a:off x="501075" y="1154275"/>
            <a:ext cx="4267076" cy="2834939"/>
          </a:xfrm>
          <a:prstGeom prst="rect">
            <a:avLst/>
          </a:prstGeom>
          <a:noFill/>
          <a:ln>
            <a:noFill/>
          </a:ln>
        </p:spPr>
      </p:pic>
      <p:sp>
        <p:nvSpPr>
          <p:cNvPr id="839" name="Google Shape;839;p43"/>
          <p:cNvSpPr txBox="1"/>
          <p:nvPr/>
        </p:nvSpPr>
        <p:spPr>
          <a:xfrm>
            <a:off x="501075" y="3989225"/>
            <a:ext cx="3655200" cy="8313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ivvic"/>
                <a:ea typeface="Livvic"/>
                <a:cs typeface="Livvic"/>
                <a:sym typeface="Livvic"/>
              </a:rPr>
              <a:t>Figure 15: La Machine </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Madame du Coudray (18th Century)</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Musée Flaubert d'Histoire de la Médecine</a:t>
            </a:r>
            <a:endParaRPr>
              <a:latin typeface="Livvic"/>
              <a:ea typeface="Livvic"/>
              <a:cs typeface="Livvic"/>
              <a:sym typeface="Livvic"/>
            </a:endParaRPr>
          </a:p>
        </p:txBody>
      </p:sp>
      <p:pic>
        <p:nvPicPr>
          <p:cNvPr id="840" name="Google Shape;840;p43"/>
          <p:cNvPicPr preferRelativeResize="0"/>
          <p:nvPr/>
        </p:nvPicPr>
        <p:blipFill>
          <a:blip r:embed="rId4">
            <a:alphaModFix/>
          </a:blip>
          <a:stretch>
            <a:fillRect/>
          </a:stretch>
        </p:blipFill>
        <p:spPr>
          <a:xfrm>
            <a:off x="5069675" y="1154275"/>
            <a:ext cx="3741846" cy="2834950"/>
          </a:xfrm>
          <a:prstGeom prst="rect">
            <a:avLst/>
          </a:prstGeom>
          <a:noFill/>
          <a:ln>
            <a:noFill/>
          </a:ln>
        </p:spPr>
      </p:pic>
      <p:sp>
        <p:nvSpPr>
          <p:cNvPr id="841" name="Google Shape;841;p43"/>
          <p:cNvSpPr txBox="1"/>
          <p:nvPr/>
        </p:nvSpPr>
        <p:spPr>
          <a:xfrm>
            <a:off x="4965250" y="3989225"/>
            <a:ext cx="3950700" cy="1046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ivvic"/>
                <a:ea typeface="Livvic"/>
                <a:cs typeface="Livvic"/>
                <a:sym typeface="Livvic"/>
              </a:rPr>
              <a:t>Figure 16: </a:t>
            </a:r>
            <a:r>
              <a:rPr lang="en">
                <a:latin typeface="Livvic"/>
                <a:ea typeface="Livvic"/>
                <a:cs typeface="Livvic"/>
                <a:sym typeface="Livvic"/>
              </a:rPr>
              <a:t>Uterus</a:t>
            </a:r>
            <a:r>
              <a:rPr lang="en">
                <a:latin typeface="Livvic"/>
                <a:ea typeface="Livvic"/>
                <a:cs typeface="Livvic"/>
                <a:sym typeface="Livvic"/>
              </a:rPr>
              <a:t> with Mannequin of a Fetus, Umbilical cord, and Placenta </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Madame du Coudray (18th Century)</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Musée Flaubert d'Histoire de la Médecine</a:t>
            </a:r>
            <a:endParaRPr>
              <a:latin typeface="Livvic"/>
              <a:ea typeface="Livvic"/>
              <a:cs typeface="Livvic"/>
              <a:sym typeface="Livvic"/>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5" name="Shape 845"/>
        <p:cNvGrpSpPr/>
        <p:nvPr/>
      </p:nvGrpSpPr>
      <p:grpSpPr>
        <a:xfrm>
          <a:off x="0" y="0"/>
          <a:ext cx="0" cy="0"/>
          <a:chOff x="0" y="0"/>
          <a:chExt cx="0" cy="0"/>
        </a:xfrm>
      </p:grpSpPr>
      <p:sp>
        <p:nvSpPr>
          <p:cNvPr id="846" name="Google Shape;846;p44"/>
          <p:cNvSpPr/>
          <p:nvPr/>
        </p:nvSpPr>
        <p:spPr>
          <a:xfrm rot="537707">
            <a:off x="590537" y="1612530"/>
            <a:ext cx="3725197" cy="3082255"/>
          </a:xfrm>
          <a:custGeom>
            <a:rect b="b" l="l" r="r" t="t"/>
            <a:pathLst>
              <a:path extrusionOk="0" h="97639" w="118006">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4"/>
          <p:cNvSpPr/>
          <p:nvPr/>
        </p:nvSpPr>
        <p:spPr>
          <a:xfrm rot="1143741">
            <a:off x="3632648" y="455850"/>
            <a:ext cx="2167733" cy="2754518"/>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4"/>
          <p:cNvSpPr txBox="1"/>
          <p:nvPr>
            <p:ph type="title"/>
          </p:nvPr>
        </p:nvSpPr>
        <p:spPr>
          <a:xfrm>
            <a:off x="4145850" y="2671650"/>
            <a:ext cx="4998300" cy="625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Medicinal Recipes</a:t>
            </a:r>
            <a:endParaRPr/>
          </a:p>
        </p:txBody>
      </p:sp>
      <p:sp>
        <p:nvSpPr>
          <p:cNvPr id="849" name="Google Shape;849;p44"/>
          <p:cNvSpPr txBox="1"/>
          <p:nvPr>
            <p:ph idx="2" type="title"/>
          </p:nvPr>
        </p:nvSpPr>
        <p:spPr>
          <a:xfrm>
            <a:off x="4572000" y="1329738"/>
            <a:ext cx="3792900" cy="1173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850" name="Google Shape;850;p44"/>
          <p:cNvSpPr/>
          <p:nvPr/>
        </p:nvSpPr>
        <p:spPr>
          <a:xfrm rot="537707">
            <a:off x="590537" y="1537493"/>
            <a:ext cx="3725197" cy="3082255"/>
          </a:xfrm>
          <a:custGeom>
            <a:rect b="b" l="l" r="r" t="t"/>
            <a:pathLst>
              <a:path extrusionOk="0" h="97639" w="118006">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4"/>
          <p:cNvSpPr/>
          <p:nvPr/>
        </p:nvSpPr>
        <p:spPr>
          <a:xfrm rot="1143741">
            <a:off x="3632648" y="380813"/>
            <a:ext cx="2167733" cy="2754518"/>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1" name="Shape 311"/>
        <p:cNvGrpSpPr/>
        <p:nvPr/>
      </p:nvGrpSpPr>
      <p:grpSpPr>
        <a:xfrm>
          <a:off x="0" y="0"/>
          <a:ext cx="0" cy="0"/>
          <a:chOff x="0" y="0"/>
          <a:chExt cx="0" cy="0"/>
        </a:xfrm>
      </p:grpSpPr>
      <p:sp>
        <p:nvSpPr>
          <p:cNvPr id="312" name="Google Shape;312;p27"/>
          <p:cNvSpPr txBox="1"/>
          <p:nvPr>
            <p:ph type="title"/>
          </p:nvPr>
        </p:nvSpPr>
        <p:spPr>
          <a:xfrm>
            <a:off x="370700" y="173775"/>
            <a:ext cx="1954500" cy="42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100"/>
              <a:t>Introduction</a:t>
            </a:r>
            <a:endParaRPr sz="2100"/>
          </a:p>
        </p:txBody>
      </p:sp>
      <p:sp>
        <p:nvSpPr>
          <p:cNvPr id="313" name="Google Shape;313;p27"/>
          <p:cNvSpPr txBox="1"/>
          <p:nvPr>
            <p:ph idx="1" type="body"/>
          </p:nvPr>
        </p:nvSpPr>
        <p:spPr>
          <a:xfrm>
            <a:off x="319000" y="565650"/>
            <a:ext cx="5069100" cy="39189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lang="en" sz="1100">
                <a:latin typeface="Merriweather"/>
                <a:ea typeface="Merriweather"/>
                <a:cs typeface="Merriweather"/>
                <a:sym typeface="Merriweather"/>
              </a:rPr>
              <a:t>This is a kunstkammer with three main exhibitions that honor specific women from the Early Modern and Enlightenment Periods in Europe who overcame societal constraints to work for and support the healthcare sphere by creating wax anatomical figures, acting as a midwife, and creating and exchanging medicinal recipes.      </a:t>
            </a:r>
            <a:endParaRPr sz="1100">
              <a:latin typeface="Merriweather"/>
              <a:ea typeface="Merriweather"/>
              <a:cs typeface="Merriweather"/>
              <a:sym typeface="Merriweather"/>
            </a:endParaRPr>
          </a:p>
          <a:p>
            <a:pPr indent="457200" lvl="0" marL="0" rtl="0" algn="l">
              <a:spcBef>
                <a:spcPts val="0"/>
              </a:spcBef>
              <a:spcAft>
                <a:spcPts val="0"/>
              </a:spcAft>
              <a:buNone/>
            </a:pPr>
            <a:r>
              <a:rPr lang="en" sz="1100">
                <a:latin typeface="Merriweather"/>
                <a:ea typeface="Merriweather"/>
                <a:cs typeface="Merriweather"/>
                <a:sym typeface="Merriweather"/>
              </a:rPr>
              <a:t>Kunstkammers were common among the nobility and royalty because they were a way for them to “symbolically claim dominion over the entire natural and artificial world.”</a:t>
            </a:r>
            <a:r>
              <a:rPr baseline="30000" lang="en" sz="1100">
                <a:latin typeface="Merriweather"/>
                <a:ea typeface="Merriweather"/>
                <a:cs typeface="Merriweather"/>
                <a:sym typeface="Merriweather"/>
              </a:rPr>
              <a:t>1</a:t>
            </a:r>
            <a:r>
              <a:rPr lang="en" sz="1100">
                <a:latin typeface="Merriweather"/>
                <a:ea typeface="Merriweather"/>
                <a:cs typeface="Merriweather"/>
                <a:sym typeface="Merriweather"/>
              </a:rPr>
              <a:t> Though, people from all classes collected objects.</a:t>
            </a:r>
            <a:r>
              <a:rPr baseline="30000" lang="en" sz="1100">
                <a:latin typeface="Merriweather"/>
                <a:ea typeface="Merriweather"/>
                <a:cs typeface="Merriweather"/>
                <a:sym typeface="Merriweather"/>
              </a:rPr>
              <a:t>2</a:t>
            </a:r>
            <a:r>
              <a:rPr lang="en" sz="1100">
                <a:latin typeface="Merriweather"/>
                <a:ea typeface="Merriweather"/>
                <a:cs typeface="Merriweather"/>
                <a:sym typeface="Merriweather"/>
              </a:rPr>
              <a:t> In The First Treatise on Museums, Samuel Quiccheberg provides extensive guidelines for creating these exhibitions, categorizes the different types of objects included, and provides options for types of arrangements. Ultimately, he stresses the importance of including items that “promote learning in any field” and result in “usable, practical knowledge.”</a:t>
            </a:r>
            <a:r>
              <a:rPr baseline="30000" lang="en" sz="1100">
                <a:latin typeface="Merriweather"/>
                <a:ea typeface="Merriweather"/>
                <a:cs typeface="Merriweather"/>
                <a:sym typeface="Merriweather"/>
              </a:rPr>
              <a:t>3</a:t>
            </a:r>
            <a:r>
              <a:rPr lang="en" sz="1100">
                <a:latin typeface="Merriweather"/>
                <a:ea typeface="Merriweather"/>
                <a:cs typeface="Merriweather"/>
                <a:sym typeface="Merriweather"/>
              </a:rPr>
              <a:t> Figure 1 represents Quiccheberg’s Class II map of knowledge</a:t>
            </a:r>
            <a:r>
              <a:rPr baseline="30000" lang="en" sz="1100">
                <a:latin typeface="Merriweather"/>
                <a:ea typeface="Merriweather"/>
                <a:cs typeface="Merriweather"/>
                <a:sym typeface="Merriweather"/>
              </a:rPr>
              <a:t>4</a:t>
            </a:r>
            <a:r>
              <a:rPr lang="en" sz="1100">
                <a:latin typeface="Merriweather"/>
                <a:ea typeface="Merriweather"/>
                <a:cs typeface="Merriweather"/>
                <a:sym typeface="Merriweather"/>
              </a:rPr>
              <a:t>. God, a manifestation of all knowledge, sits on top and serves as the “final cause” for the rest of the components. </a:t>
            </a:r>
            <a:endParaRPr sz="1100">
              <a:latin typeface="Merriweather"/>
              <a:ea typeface="Merriweather"/>
              <a:cs typeface="Merriweather"/>
              <a:sym typeface="Merriweather"/>
            </a:endParaRPr>
          </a:p>
          <a:p>
            <a:pPr indent="0" lvl="0" marL="0" rtl="0" algn="l">
              <a:spcBef>
                <a:spcPts val="0"/>
              </a:spcBef>
              <a:spcAft>
                <a:spcPts val="0"/>
              </a:spcAft>
              <a:buNone/>
            </a:pPr>
            <a:r>
              <a:rPr lang="en" sz="1100">
                <a:latin typeface="Merriweather"/>
                <a:ea typeface="Merriweather"/>
                <a:cs typeface="Merriweather"/>
                <a:sym typeface="Merriweather"/>
              </a:rPr>
              <a:t>	My kunstkammer hopes to communicate this schematic of knowledge. The objects I include highlight how some women relied on their understanding of the human body (enacted knowledge) to create 3d anatomical representations. In other cases, women used specific tools, like stills, to manipulate natural materials into healing products. Together, these objects highlight the achievements of women from the Early Modern Period and Enlightenment and demonstrate how they used natural and artificial objects to gain higher forms of knowledge.</a:t>
            </a:r>
            <a:endParaRPr sz="1100">
              <a:latin typeface="Merriweather"/>
              <a:ea typeface="Merriweather"/>
              <a:cs typeface="Merriweather"/>
              <a:sym typeface="Merriweather"/>
            </a:endParaRPr>
          </a:p>
          <a:p>
            <a:pPr indent="0" lvl="0" marL="0" rtl="0" algn="l">
              <a:spcBef>
                <a:spcPts val="0"/>
              </a:spcBef>
              <a:spcAft>
                <a:spcPts val="0"/>
              </a:spcAft>
              <a:buNone/>
            </a:pPr>
            <a:r>
              <a:t/>
            </a:r>
            <a:endParaRPr sz="1100">
              <a:latin typeface="Merriweather"/>
              <a:ea typeface="Merriweather"/>
              <a:cs typeface="Merriweather"/>
              <a:sym typeface="Merriweather"/>
            </a:endParaRPr>
          </a:p>
          <a:p>
            <a:pPr indent="0" lvl="0" marL="0" rtl="0" algn="l">
              <a:spcBef>
                <a:spcPts val="0"/>
              </a:spcBef>
              <a:spcAft>
                <a:spcPts val="0"/>
              </a:spcAft>
              <a:buNone/>
            </a:pPr>
            <a:r>
              <a:t/>
            </a:r>
            <a:endParaRPr sz="1100">
              <a:latin typeface="Merriweather"/>
              <a:ea typeface="Merriweather"/>
              <a:cs typeface="Merriweather"/>
              <a:sym typeface="Merriweather"/>
            </a:endParaRPr>
          </a:p>
        </p:txBody>
      </p:sp>
      <p:sp>
        <p:nvSpPr>
          <p:cNvPr id="314" name="Google Shape;314;p27"/>
          <p:cNvSpPr/>
          <p:nvPr/>
        </p:nvSpPr>
        <p:spPr>
          <a:xfrm>
            <a:off x="134800" y="112325"/>
            <a:ext cx="5253301" cy="4942725"/>
          </a:xfrm>
          <a:custGeom>
            <a:rect b="b" l="l" r="r" t="t"/>
            <a:pathLst>
              <a:path extrusionOk="0" h="25786" w="17617">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7"/>
          <p:cNvSpPr/>
          <p:nvPr/>
        </p:nvSpPr>
        <p:spPr>
          <a:xfrm>
            <a:off x="6078541" y="1233261"/>
            <a:ext cx="2290200" cy="2398800"/>
          </a:xfrm>
          <a:prstGeom prst="rect">
            <a:avLst/>
          </a:prstGeom>
          <a:solidFill>
            <a:srgbClr val="F2F2F2">
              <a:alpha val="0"/>
            </a:srgbClr>
          </a:solidFill>
          <a:ln cap="flat" cmpd="sng" w="381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7"/>
          <p:cNvSpPr/>
          <p:nvPr/>
        </p:nvSpPr>
        <p:spPr>
          <a:xfrm>
            <a:off x="6927298" y="2141350"/>
            <a:ext cx="594000" cy="209100"/>
          </a:xfrm>
          <a:prstGeom prst="leftRightArrow">
            <a:avLst>
              <a:gd fmla="val 50000" name="adj1"/>
              <a:gd fmla="val 50000" name="adj2"/>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7"/>
          <p:cNvSpPr/>
          <p:nvPr/>
        </p:nvSpPr>
        <p:spPr>
          <a:xfrm>
            <a:off x="5464175" y="2066650"/>
            <a:ext cx="1354500" cy="358500"/>
          </a:xfrm>
          <a:prstGeom prst="rect">
            <a:avLst/>
          </a:prstGeom>
          <a:solidFill>
            <a:schemeClr val="lt1"/>
          </a:solidFill>
          <a:ln cap="flat" cmpd="sng" w="381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900">
                <a:latin typeface="Merriweather"/>
                <a:ea typeface="Merriweather"/>
                <a:cs typeface="Merriweather"/>
                <a:sym typeface="Merriweather"/>
              </a:rPr>
              <a:t>2. Artificialia</a:t>
            </a:r>
            <a:endParaRPr sz="900">
              <a:latin typeface="Merriweather"/>
              <a:ea typeface="Merriweather"/>
              <a:cs typeface="Merriweather"/>
              <a:sym typeface="Merriweather"/>
            </a:endParaRPr>
          </a:p>
          <a:p>
            <a:pPr indent="0" lvl="0" marL="0" rtl="0" algn="ctr">
              <a:spcBef>
                <a:spcPts val="0"/>
              </a:spcBef>
              <a:spcAft>
                <a:spcPts val="0"/>
              </a:spcAft>
              <a:buNone/>
            </a:pPr>
            <a:r>
              <a:rPr lang="en" sz="900">
                <a:latin typeface="Merriweather"/>
                <a:ea typeface="Merriweather"/>
                <a:cs typeface="Merriweather"/>
                <a:sym typeface="Merriweather"/>
              </a:rPr>
              <a:t>(3D representations)</a:t>
            </a:r>
            <a:endParaRPr sz="1200">
              <a:latin typeface="Merriweather"/>
              <a:ea typeface="Merriweather"/>
              <a:cs typeface="Merriweather"/>
              <a:sym typeface="Merriweather"/>
            </a:endParaRPr>
          </a:p>
        </p:txBody>
      </p:sp>
      <p:sp>
        <p:nvSpPr>
          <p:cNvPr id="318" name="Google Shape;318;p27"/>
          <p:cNvSpPr/>
          <p:nvPr/>
        </p:nvSpPr>
        <p:spPr>
          <a:xfrm>
            <a:off x="6213767" y="979750"/>
            <a:ext cx="2019600" cy="427200"/>
          </a:xfrm>
          <a:prstGeom prst="rect">
            <a:avLst/>
          </a:prstGeom>
          <a:solidFill>
            <a:schemeClr val="lt1"/>
          </a:solidFill>
          <a:ln cap="flat" cmpd="sng" w="381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300">
                <a:latin typeface="Merriweather"/>
                <a:ea typeface="Merriweather"/>
                <a:cs typeface="Merriweather"/>
                <a:sym typeface="Merriweather"/>
              </a:rPr>
              <a:t>1. </a:t>
            </a:r>
            <a:r>
              <a:rPr lang="en" sz="1300">
                <a:latin typeface="Merriweather"/>
                <a:ea typeface="Merriweather"/>
                <a:cs typeface="Merriweather"/>
                <a:sym typeface="Merriweather"/>
              </a:rPr>
              <a:t>Founder/Creator</a:t>
            </a:r>
            <a:endParaRPr sz="1300">
              <a:latin typeface="Merriweather"/>
              <a:ea typeface="Merriweather"/>
              <a:cs typeface="Merriweather"/>
              <a:sym typeface="Merriweather"/>
            </a:endParaRPr>
          </a:p>
          <a:p>
            <a:pPr indent="0" lvl="0" marL="0" rtl="0" algn="ctr">
              <a:spcBef>
                <a:spcPts val="0"/>
              </a:spcBef>
              <a:spcAft>
                <a:spcPts val="0"/>
              </a:spcAft>
              <a:buNone/>
            </a:pPr>
            <a:r>
              <a:rPr lang="en" sz="1300">
                <a:latin typeface="Merriweather"/>
                <a:ea typeface="Merriweather"/>
                <a:cs typeface="Merriweather"/>
                <a:sym typeface="Merriweather"/>
              </a:rPr>
              <a:t>(All Knowledge)</a:t>
            </a:r>
            <a:endParaRPr sz="1300">
              <a:latin typeface="Merriweather"/>
              <a:ea typeface="Merriweather"/>
              <a:cs typeface="Merriweather"/>
              <a:sym typeface="Merriweather"/>
            </a:endParaRPr>
          </a:p>
        </p:txBody>
      </p:sp>
      <p:sp>
        <p:nvSpPr>
          <p:cNvPr id="319" name="Google Shape;319;p27"/>
          <p:cNvSpPr/>
          <p:nvPr/>
        </p:nvSpPr>
        <p:spPr>
          <a:xfrm>
            <a:off x="7629925" y="2065150"/>
            <a:ext cx="1427100" cy="358500"/>
          </a:xfrm>
          <a:prstGeom prst="rect">
            <a:avLst/>
          </a:prstGeom>
          <a:solidFill>
            <a:schemeClr val="lt1"/>
          </a:solidFill>
          <a:ln cap="flat" cmpd="sng" w="381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900">
                <a:latin typeface="Merriweather"/>
                <a:ea typeface="Merriweather"/>
                <a:cs typeface="Merriweather"/>
                <a:sym typeface="Merriweather"/>
              </a:rPr>
              <a:t>5</a:t>
            </a:r>
            <a:r>
              <a:rPr lang="en" sz="900">
                <a:latin typeface="Merriweather"/>
                <a:ea typeface="Merriweather"/>
                <a:cs typeface="Merriweather"/>
                <a:sym typeface="Merriweather"/>
              </a:rPr>
              <a:t>. Enacted Knowledge</a:t>
            </a:r>
            <a:endParaRPr sz="900">
              <a:latin typeface="Merriweather"/>
              <a:ea typeface="Merriweather"/>
              <a:cs typeface="Merriweather"/>
              <a:sym typeface="Merriweather"/>
            </a:endParaRPr>
          </a:p>
          <a:p>
            <a:pPr indent="0" lvl="0" marL="0" rtl="0" algn="l">
              <a:spcBef>
                <a:spcPts val="0"/>
              </a:spcBef>
              <a:spcAft>
                <a:spcPts val="0"/>
              </a:spcAft>
              <a:buNone/>
            </a:pPr>
            <a:r>
              <a:rPr lang="en" sz="900">
                <a:latin typeface="Merriweather"/>
                <a:ea typeface="Merriweather"/>
                <a:cs typeface="Merriweather"/>
                <a:sym typeface="Merriweather"/>
              </a:rPr>
              <a:t>(2d representations) </a:t>
            </a:r>
            <a:endParaRPr sz="900">
              <a:latin typeface="Merriweather"/>
              <a:ea typeface="Merriweather"/>
              <a:cs typeface="Merriweather"/>
              <a:sym typeface="Merriweather"/>
            </a:endParaRPr>
          </a:p>
        </p:txBody>
      </p:sp>
      <p:sp>
        <p:nvSpPr>
          <p:cNvPr id="320" name="Google Shape;320;p27"/>
          <p:cNvSpPr/>
          <p:nvPr/>
        </p:nvSpPr>
        <p:spPr>
          <a:xfrm>
            <a:off x="5540375" y="2646326"/>
            <a:ext cx="1288800" cy="358500"/>
          </a:xfrm>
          <a:prstGeom prst="rect">
            <a:avLst/>
          </a:prstGeom>
          <a:solidFill>
            <a:schemeClr val="lt1"/>
          </a:solidFill>
          <a:ln cap="flat" cmpd="sng" w="381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Merriweather"/>
                <a:ea typeface="Merriweather"/>
                <a:cs typeface="Merriweather"/>
                <a:sym typeface="Merriweather"/>
              </a:rPr>
              <a:t>3</a:t>
            </a:r>
            <a:r>
              <a:rPr lang="en" sz="1000">
                <a:latin typeface="Merriweather"/>
                <a:ea typeface="Merriweather"/>
                <a:cs typeface="Merriweather"/>
                <a:sym typeface="Merriweather"/>
              </a:rPr>
              <a:t>. Naturalia</a:t>
            </a:r>
            <a:endParaRPr sz="1000">
              <a:latin typeface="Merriweather"/>
              <a:ea typeface="Merriweather"/>
              <a:cs typeface="Merriweather"/>
              <a:sym typeface="Merriweather"/>
            </a:endParaRPr>
          </a:p>
          <a:p>
            <a:pPr indent="0" lvl="0" marL="0" rtl="0" algn="ctr">
              <a:spcBef>
                <a:spcPts val="0"/>
              </a:spcBef>
              <a:spcAft>
                <a:spcPts val="0"/>
              </a:spcAft>
              <a:buNone/>
            </a:pPr>
            <a:r>
              <a:rPr lang="en" sz="1000">
                <a:latin typeface="Merriweather"/>
                <a:ea typeface="Merriweather"/>
                <a:cs typeface="Merriweather"/>
                <a:sym typeface="Merriweather"/>
              </a:rPr>
              <a:t>(world of nature)</a:t>
            </a:r>
            <a:endParaRPr sz="1300">
              <a:latin typeface="Merriweather"/>
              <a:ea typeface="Merriweather"/>
              <a:cs typeface="Merriweather"/>
              <a:sym typeface="Merriweather"/>
            </a:endParaRPr>
          </a:p>
        </p:txBody>
      </p:sp>
      <p:sp>
        <p:nvSpPr>
          <p:cNvPr id="321" name="Google Shape;321;p27"/>
          <p:cNvSpPr/>
          <p:nvPr/>
        </p:nvSpPr>
        <p:spPr>
          <a:xfrm>
            <a:off x="7629925" y="2597425"/>
            <a:ext cx="1427100" cy="497100"/>
          </a:xfrm>
          <a:prstGeom prst="rect">
            <a:avLst/>
          </a:prstGeom>
          <a:solidFill>
            <a:schemeClr val="lt1"/>
          </a:solidFill>
          <a:ln cap="flat" cmpd="sng" w="3810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Merriweather"/>
                <a:ea typeface="Merriweather"/>
                <a:cs typeface="Merriweather"/>
                <a:sym typeface="Merriweather"/>
              </a:rPr>
              <a:t>4</a:t>
            </a:r>
            <a:r>
              <a:rPr lang="en" sz="1000">
                <a:latin typeface="Merriweather"/>
                <a:ea typeface="Merriweather"/>
                <a:cs typeface="Merriweather"/>
                <a:sym typeface="Merriweather"/>
              </a:rPr>
              <a:t>. Tools of Artifice</a:t>
            </a:r>
            <a:endParaRPr sz="1000">
              <a:latin typeface="Merriweather"/>
              <a:ea typeface="Merriweather"/>
              <a:cs typeface="Merriweather"/>
              <a:sym typeface="Merriweather"/>
            </a:endParaRPr>
          </a:p>
          <a:p>
            <a:pPr indent="0" lvl="0" marL="0" rtl="0" algn="ctr">
              <a:spcBef>
                <a:spcPts val="0"/>
              </a:spcBef>
              <a:spcAft>
                <a:spcPts val="0"/>
              </a:spcAft>
              <a:buNone/>
            </a:pPr>
            <a:r>
              <a:rPr lang="en" sz="1000">
                <a:latin typeface="Merriweather"/>
                <a:ea typeface="Merriweather"/>
                <a:cs typeface="Merriweather"/>
                <a:sym typeface="Merriweather"/>
              </a:rPr>
              <a:t>(means of acting </a:t>
            </a:r>
            <a:endParaRPr sz="1000">
              <a:latin typeface="Merriweather"/>
              <a:ea typeface="Merriweather"/>
              <a:cs typeface="Merriweather"/>
              <a:sym typeface="Merriweather"/>
            </a:endParaRPr>
          </a:p>
          <a:p>
            <a:pPr indent="0" lvl="0" marL="0" rtl="0" algn="ctr">
              <a:spcBef>
                <a:spcPts val="0"/>
              </a:spcBef>
              <a:spcAft>
                <a:spcPts val="0"/>
              </a:spcAft>
              <a:buNone/>
            </a:pPr>
            <a:r>
              <a:rPr lang="en" sz="1000">
                <a:latin typeface="Merriweather"/>
                <a:ea typeface="Merriweather"/>
                <a:cs typeface="Merriweather"/>
                <a:sym typeface="Merriweather"/>
              </a:rPr>
              <a:t>on nature) </a:t>
            </a:r>
            <a:endParaRPr sz="1000">
              <a:latin typeface="Merriweather"/>
              <a:ea typeface="Merriweather"/>
              <a:cs typeface="Merriweather"/>
              <a:sym typeface="Merriweather"/>
            </a:endParaRPr>
          </a:p>
        </p:txBody>
      </p:sp>
      <p:sp>
        <p:nvSpPr>
          <p:cNvPr id="322" name="Google Shape;322;p27"/>
          <p:cNvSpPr txBox="1"/>
          <p:nvPr/>
        </p:nvSpPr>
        <p:spPr>
          <a:xfrm>
            <a:off x="6334542" y="3624094"/>
            <a:ext cx="1778100" cy="5541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1: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Quiccheberg</a:t>
            </a:r>
            <a:r>
              <a:rPr lang="en" sz="1200">
                <a:latin typeface="Livvic"/>
                <a:ea typeface="Livvic"/>
                <a:cs typeface="Livvic"/>
                <a:sym typeface="Livvic"/>
              </a:rPr>
              <a:t> System II</a:t>
            </a:r>
            <a:endParaRPr sz="1200">
              <a:latin typeface="Livvic"/>
              <a:ea typeface="Livvic"/>
              <a:cs typeface="Livvic"/>
              <a:sym typeface="Livvic"/>
            </a:endParaRPr>
          </a:p>
        </p:txBody>
      </p:sp>
      <p:sp>
        <p:nvSpPr>
          <p:cNvPr id="323" name="Google Shape;323;p27"/>
          <p:cNvSpPr/>
          <p:nvPr/>
        </p:nvSpPr>
        <p:spPr>
          <a:xfrm>
            <a:off x="6932548" y="2741425"/>
            <a:ext cx="594000" cy="209100"/>
          </a:xfrm>
          <a:prstGeom prst="leftRightArrow">
            <a:avLst>
              <a:gd fmla="val 50000" name="adj1"/>
              <a:gd fmla="val 50000" name="adj2"/>
            </a:avLst>
          </a:pr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5" name="Shape 855"/>
        <p:cNvGrpSpPr/>
        <p:nvPr/>
      </p:nvGrpSpPr>
      <p:grpSpPr>
        <a:xfrm>
          <a:off x="0" y="0"/>
          <a:ext cx="0" cy="0"/>
          <a:chOff x="0" y="0"/>
          <a:chExt cx="0" cy="0"/>
        </a:xfrm>
      </p:grpSpPr>
      <p:sp>
        <p:nvSpPr>
          <p:cNvPr id="856" name="Google Shape;856;p45"/>
          <p:cNvSpPr txBox="1"/>
          <p:nvPr>
            <p:ph idx="1" type="body"/>
          </p:nvPr>
        </p:nvSpPr>
        <p:spPr>
          <a:xfrm>
            <a:off x="200400" y="768600"/>
            <a:ext cx="5718000" cy="36063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lang="en" sz="1300"/>
              <a:t>Countess Dorothea of Mansfeld, a noblewoman from an estimable line of German princes, lived from 1493 to 1578.</a:t>
            </a:r>
            <a:r>
              <a:rPr baseline="30000" lang="en" sz="1300"/>
              <a:t>72 </a:t>
            </a:r>
            <a:r>
              <a:rPr lang="en" sz="1300"/>
              <a:t>She was known around Europe for the remedies she made in the Mansfeld castle garden.</a:t>
            </a:r>
            <a:r>
              <a:rPr baseline="30000" lang="en" sz="1300"/>
              <a:t>73 </a:t>
            </a:r>
            <a:r>
              <a:rPr lang="en" sz="1300"/>
              <a:t>She gained approval from her fellow aristocrats, who called her a “meister of medicine,” and the poor, who traveled far to receive medicine from her.</a:t>
            </a:r>
            <a:r>
              <a:rPr baseline="30000" lang="en" sz="1300"/>
              <a:t>74</a:t>
            </a:r>
            <a:r>
              <a:rPr lang="en" sz="1300"/>
              <a:t> She was one of many noblewomen who created medicinal recipes because creating these recipes was a way for a lady to care for and “heal” her community.</a:t>
            </a:r>
            <a:r>
              <a:rPr baseline="30000" lang="en" sz="1300"/>
              <a:t>75</a:t>
            </a:r>
            <a:r>
              <a:rPr lang="en" sz="1300"/>
              <a:t> Creating and exchanging recipes was not restricted to the upper class.</a:t>
            </a:r>
            <a:r>
              <a:rPr baseline="30000" lang="en" sz="1300"/>
              <a:t>76 </a:t>
            </a:r>
            <a:r>
              <a:rPr lang="en" sz="1300"/>
              <a:t>There is evidence that shows that lower-class women healers thrived despite economic barriers.</a:t>
            </a:r>
            <a:r>
              <a:rPr baseline="30000" lang="en" sz="1300"/>
              <a:t>77 </a:t>
            </a:r>
            <a:r>
              <a:rPr lang="en" sz="1300"/>
              <a:t>Upper-class women often get recognized, though, due to their increased access to higher-status networks and resources.</a:t>
            </a:r>
            <a:r>
              <a:rPr baseline="30000" lang="en" sz="1300"/>
              <a:t>78</a:t>
            </a:r>
            <a:endParaRPr sz="1300"/>
          </a:p>
          <a:p>
            <a:pPr indent="457200" lvl="0" marL="0" rtl="0" algn="l">
              <a:spcBef>
                <a:spcPts val="0"/>
              </a:spcBef>
              <a:spcAft>
                <a:spcPts val="0"/>
              </a:spcAft>
              <a:buNone/>
            </a:pPr>
            <a:r>
              <a:rPr lang="en" sz="1300"/>
              <a:t>Dorothea emerged when medical practices based on empirical observation and experience gained more support.</a:t>
            </a:r>
            <a:r>
              <a:rPr baseline="30000" lang="en" sz="1300"/>
              <a:t>79</a:t>
            </a:r>
            <a:r>
              <a:rPr lang="en" sz="1300"/>
              <a:t> Artisans, specifically surgeons, had begun to promote their experiential knowledge during the 16th century.</a:t>
            </a:r>
            <a:r>
              <a:rPr baseline="30000" lang="en" sz="1300"/>
              <a:t>80  </a:t>
            </a:r>
            <a:r>
              <a:rPr lang="en" sz="1300"/>
              <a:t>Initially, “Experience” and “experiment” were connected to uncertainty and low forms of knowledge.</a:t>
            </a:r>
            <a:r>
              <a:rPr baseline="30000" lang="en" sz="1300"/>
              <a:t>81</a:t>
            </a:r>
            <a:r>
              <a:rPr lang="en" sz="1300"/>
              <a:t> Additionally, many recipes were classified as “kunst,” commonly known as art or skill.</a:t>
            </a:r>
            <a:r>
              <a:rPr baseline="30000" lang="en" sz="1300"/>
              <a:t>82 </a:t>
            </a:r>
            <a:r>
              <a:rPr lang="en" sz="1300"/>
              <a:t>However, Kunst had a broader range of meanings associated with knowledge and ability. Individuals like Dorothea artistically demonstrated their craft and expertise by creating these recipes.</a:t>
            </a:r>
            <a:r>
              <a:rPr baseline="30000" lang="en" sz="1300"/>
              <a:t>83</a:t>
            </a:r>
            <a:endParaRPr baseline="30000" sz="1300"/>
          </a:p>
        </p:txBody>
      </p:sp>
      <p:sp>
        <p:nvSpPr>
          <p:cNvPr id="857" name="Google Shape;857;p45"/>
          <p:cNvSpPr txBox="1"/>
          <p:nvPr>
            <p:ph type="title"/>
          </p:nvPr>
        </p:nvSpPr>
        <p:spPr>
          <a:xfrm>
            <a:off x="713250" y="204550"/>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Countess Dorothea of Mansfeld </a:t>
            </a:r>
            <a:endParaRPr/>
          </a:p>
        </p:txBody>
      </p:sp>
      <p:pic>
        <p:nvPicPr>
          <p:cNvPr id="858" name="Google Shape;858;p45"/>
          <p:cNvPicPr preferRelativeResize="0"/>
          <p:nvPr/>
        </p:nvPicPr>
        <p:blipFill>
          <a:blip r:embed="rId3">
            <a:alphaModFix/>
          </a:blip>
          <a:stretch>
            <a:fillRect/>
          </a:stretch>
        </p:blipFill>
        <p:spPr>
          <a:xfrm>
            <a:off x="6068025" y="1716375"/>
            <a:ext cx="2659277" cy="1873949"/>
          </a:xfrm>
          <a:prstGeom prst="rect">
            <a:avLst/>
          </a:prstGeom>
          <a:noFill/>
          <a:ln>
            <a:noFill/>
          </a:ln>
        </p:spPr>
      </p:pic>
      <p:sp>
        <p:nvSpPr>
          <p:cNvPr id="859" name="Google Shape;859;p45"/>
          <p:cNvSpPr txBox="1"/>
          <p:nvPr/>
        </p:nvSpPr>
        <p:spPr>
          <a:xfrm>
            <a:off x="5807775" y="3643775"/>
            <a:ext cx="30264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17: Countess Dorothea (Right) and Husband Count Ernst II (Left) Portrait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16th Century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Rijksmuseum</a:t>
            </a:r>
            <a:endParaRPr sz="1200">
              <a:latin typeface="Livvic"/>
              <a:ea typeface="Livvic"/>
              <a:cs typeface="Livvic"/>
              <a:sym typeface="Livvic"/>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3" name="Shape 863"/>
        <p:cNvGrpSpPr/>
        <p:nvPr/>
      </p:nvGrpSpPr>
      <p:grpSpPr>
        <a:xfrm>
          <a:off x="0" y="0"/>
          <a:ext cx="0" cy="0"/>
          <a:chOff x="0" y="0"/>
          <a:chExt cx="0" cy="0"/>
        </a:xfrm>
      </p:grpSpPr>
      <p:sp>
        <p:nvSpPr>
          <p:cNvPr id="864" name="Google Shape;864;p4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Continued… </a:t>
            </a:r>
            <a:endParaRPr/>
          </a:p>
        </p:txBody>
      </p:sp>
      <p:sp>
        <p:nvSpPr>
          <p:cNvPr id="865" name="Google Shape;865;p46"/>
          <p:cNvSpPr txBox="1"/>
          <p:nvPr>
            <p:ph idx="1" type="body"/>
          </p:nvPr>
        </p:nvSpPr>
        <p:spPr>
          <a:xfrm>
            <a:off x="713225" y="1272700"/>
            <a:ext cx="7717500" cy="28287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lang="en" sz="1400"/>
              <a:t>As experience gained more credibility, these recipes became more meaningful as “currency” and “gifts”.</a:t>
            </a:r>
            <a:r>
              <a:rPr baseline="30000" lang="en" sz="1400"/>
              <a:t>84 </a:t>
            </a:r>
            <a:r>
              <a:rPr lang="en" sz="1400"/>
              <a:t>Dorothea championed this new phenomenon and became the epitome of a knowledgeable and charitable patron.</a:t>
            </a:r>
            <a:r>
              <a:rPr baseline="30000" lang="en" sz="1400"/>
              <a:t>85 </a:t>
            </a:r>
            <a:r>
              <a:rPr lang="en" sz="1400"/>
              <a:t> To gain credibility, she often cited the exact number of patients her specific remedies cured.</a:t>
            </a:r>
            <a:r>
              <a:rPr baseline="30000" lang="en" sz="1400"/>
              <a:t>86</a:t>
            </a:r>
            <a:r>
              <a:rPr lang="en" sz="1400"/>
              <a:t> She claimed to have helped over 200 people with a recipe for fevers.</a:t>
            </a:r>
            <a:r>
              <a:rPr baseline="30000" lang="en" sz="1400"/>
              <a:t>87</a:t>
            </a:r>
            <a:endParaRPr baseline="30000" sz="1400"/>
          </a:p>
          <a:p>
            <a:pPr indent="457200" lvl="0" marL="0" rtl="0" algn="l">
              <a:spcBef>
                <a:spcPts val="0"/>
              </a:spcBef>
              <a:spcAft>
                <a:spcPts val="0"/>
              </a:spcAft>
              <a:buNone/>
            </a:pPr>
            <a:r>
              <a:rPr lang="en" sz="1400"/>
              <a:t>	Figures 18-20 are images of some excerpts from Dorothea’s recipe books. Specifically of note, Figure 20 shows a sketch of a labeled still – a tool used to distill different medicines. Around this time, in the early 1500s, Hieronymus Brunschwig published medical texts on distilling simple and compound medicines.</a:t>
            </a:r>
            <a:r>
              <a:rPr baseline="30000" lang="en" sz="1400"/>
              <a:t>88</a:t>
            </a:r>
            <a:r>
              <a:rPr lang="en" sz="1400"/>
              <a:t> So, even though she was working from home, she followed the expertise and experiential knowledge of other medical practitioners of the time who used tools to manipulate natural objects into medicine. Dorothea of Mansfeld is a remarkable example of a noble woman relying on her experiential knowledge and broad social network to heal herself and her community. </a:t>
            </a:r>
            <a:endParaRPr sz="1400"/>
          </a:p>
          <a:p>
            <a:pPr indent="457200" lvl="0" marL="0" rtl="0" algn="l">
              <a:spcBef>
                <a:spcPts val="0"/>
              </a:spcBef>
              <a:spcAft>
                <a:spcPts val="0"/>
              </a:spcAft>
              <a:buNone/>
            </a:pPr>
            <a:r>
              <a:t/>
            </a:r>
            <a:endParaRPr sz="1400"/>
          </a:p>
          <a:p>
            <a:pPr indent="45720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9" name="Shape 869"/>
        <p:cNvGrpSpPr/>
        <p:nvPr/>
      </p:nvGrpSpPr>
      <p:grpSpPr>
        <a:xfrm>
          <a:off x="0" y="0"/>
          <a:ext cx="0" cy="0"/>
          <a:chOff x="0" y="0"/>
          <a:chExt cx="0" cy="0"/>
        </a:xfrm>
      </p:grpSpPr>
      <p:sp>
        <p:nvSpPr>
          <p:cNvPr id="870" name="Google Shape;870;p4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Countess Dorothea of Mansfeld: </a:t>
            </a:r>
            <a:endParaRPr/>
          </a:p>
          <a:p>
            <a:pPr indent="0" lvl="0" marL="0" rtl="0" algn="l">
              <a:spcBef>
                <a:spcPts val="0"/>
              </a:spcBef>
              <a:spcAft>
                <a:spcPts val="0"/>
              </a:spcAft>
              <a:buNone/>
            </a:pPr>
            <a:r>
              <a:rPr lang="en"/>
              <a:t>Excerpts from Recipe Book </a:t>
            </a:r>
            <a:endParaRPr/>
          </a:p>
        </p:txBody>
      </p:sp>
      <p:pic>
        <p:nvPicPr>
          <p:cNvPr id="871" name="Google Shape;871;p47"/>
          <p:cNvPicPr preferRelativeResize="0"/>
          <p:nvPr/>
        </p:nvPicPr>
        <p:blipFill rotWithShape="1">
          <a:blip r:embed="rId3">
            <a:alphaModFix/>
          </a:blip>
          <a:srcRect b="13630" l="11118" r="7008" t="4850"/>
          <a:stretch/>
        </p:blipFill>
        <p:spPr>
          <a:xfrm>
            <a:off x="1053100" y="1575475"/>
            <a:ext cx="1977525" cy="2671524"/>
          </a:xfrm>
          <a:prstGeom prst="rect">
            <a:avLst/>
          </a:prstGeom>
          <a:noFill/>
          <a:ln>
            <a:noFill/>
          </a:ln>
        </p:spPr>
      </p:pic>
      <p:sp>
        <p:nvSpPr>
          <p:cNvPr id="872" name="Google Shape;872;p47"/>
          <p:cNvSpPr txBox="1"/>
          <p:nvPr/>
        </p:nvSpPr>
        <p:spPr>
          <a:xfrm>
            <a:off x="657361" y="4247000"/>
            <a:ext cx="27690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18</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Scribal Copy of Dorothea of Mansfeld’s Recipe Book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(Late 16th Century) </a:t>
            </a:r>
            <a:endParaRPr sz="1200">
              <a:latin typeface="Livvic"/>
              <a:ea typeface="Livvic"/>
              <a:cs typeface="Livvic"/>
              <a:sym typeface="Livvic"/>
            </a:endParaRPr>
          </a:p>
        </p:txBody>
      </p:sp>
      <p:pic>
        <p:nvPicPr>
          <p:cNvPr id="873" name="Google Shape;873;p47"/>
          <p:cNvPicPr preferRelativeResize="0"/>
          <p:nvPr/>
        </p:nvPicPr>
        <p:blipFill rotWithShape="1">
          <a:blip r:embed="rId4">
            <a:alphaModFix/>
          </a:blip>
          <a:srcRect b="9033" l="11886" r="11818" t="5100"/>
          <a:stretch/>
        </p:blipFill>
        <p:spPr>
          <a:xfrm>
            <a:off x="3583213" y="1617238"/>
            <a:ext cx="1977525" cy="2588012"/>
          </a:xfrm>
          <a:prstGeom prst="rect">
            <a:avLst/>
          </a:prstGeom>
          <a:noFill/>
          <a:ln>
            <a:noFill/>
          </a:ln>
        </p:spPr>
      </p:pic>
      <p:sp>
        <p:nvSpPr>
          <p:cNvPr id="874" name="Google Shape;874;p47"/>
          <p:cNvSpPr txBox="1"/>
          <p:nvPr/>
        </p:nvSpPr>
        <p:spPr>
          <a:xfrm>
            <a:off x="3187486" y="4247000"/>
            <a:ext cx="27690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19</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 Recipe for an Eye Water</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Dorothea of Mansfeld</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(Circa 1550) </a:t>
            </a:r>
            <a:endParaRPr sz="1200">
              <a:latin typeface="Livvic"/>
              <a:ea typeface="Livvic"/>
              <a:cs typeface="Livvic"/>
              <a:sym typeface="Livvic"/>
            </a:endParaRPr>
          </a:p>
        </p:txBody>
      </p:sp>
      <p:pic>
        <p:nvPicPr>
          <p:cNvPr id="875" name="Google Shape;875;p47"/>
          <p:cNvPicPr preferRelativeResize="0"/>
          <p:nvPr/>
        </p:nvPicPr>
        <p:blipFill rotWithShape="1">
          <a:blip r:embed="rId5">
            <a:alphaModFix/>
          </a:blip>
          <a:srcRect b="23757" l="4992" r="8036" t="0"/>
          <a:stretch/>
        </p:blipFill>
        <p:spPr>
          <a:xfrm>
            <a:off x="6032850" y="1835000"/>
            <a:ext cx="2769000" cy="2155650"/>
          </a:xfrm>
          <a:prstGeom prst="rect">
            <a:avLst/>
          </a:prstGeom>
          <a:noFill/>
          <a:ln>
            <a:noFill/>
          </a:ln>
        </p:spPr>
      </p:pic>
      <p:sp>
        <p:nvSpPr>
          <p:cNvPr id="876" name="Google Shape;876;p47"/>
          <p:cNvSpPr txBox="1"/>
          <p:nvPr/>
        </p:nvSpPr>
        <p:spPr>
          <a:xfrm>
            <a:off x="6032861" y="4205250"/>
            <a:ext cx="27690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20</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Labeled Sketch of a Still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Dorothea of Mansfeld</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(Circa 1550) </a:t>
            </a:r>
            <a:endParaRPr sz="1200">
              <a:latin typeface="Livvic"/>
              <a:ea typeface="Livvic"/>
              <a:cs typeface="Livvic"/>
              <a:sym typeface="Livvic"/>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0" name="Shape 880"/>
        <p:cNvGrpSpPr/>
        <p:nvPr/>
      </p:nvGrpSpPr>
      <p:grpSpPr>
        <a:xfrm>
          <a:off x="0" y="0"/>
          <a:ext cx="0" cy="0"/>
          <a:chOff x="0" y="0"/>
          <a:chExt cx="0" cy="0"/>
        </a:xfrm>
      </p:grpSpPr>
      <p:sp>
        <p:nvSpPr>
          <p:cNvPr id="881" name="Google Shape;881;p4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Margaret </a:t>
            </a:r>
            <a:r>
              <a:rPr lang="en"/>
              <a:t>Baker</a:t>
            </a:r>
            <a:r>
              <a:rPr lang="en"/>
              <a:t>: </a:t>
            </a:r>
            <a:endParaRPr/>
          </a:p>
          <a:p>
            <a:pPr indent="0" lvl="0" marL="0" rtl="0" algn="l">
              <a:spcBef>
                <a:spcPts val="0"/>
              </a:spcBef>
              <a:spcAft>
                <a:spcPts val="0"/>
              </a:spcAft>
              <a:buNone/>
            </a:pPr>
            <a:r>
              <a:rPr lang="en"/>
              <a:t>For the Headache </a:t>
            </a:r>
            <a:endParaRPr/>
          </a:p>
        </p:txBody>
      </p:sp>
      <p:pic>
        <p:nvPicPr>
          <p:cNvPr id="882" name="Google Shape;882;p48"/>
          <p:cNvPicPr preferRelativeResize="0"/>
          <p:nvPr/>
        </p:nvPicPr>
        <p:blipFill rotWithShape="1">
          <a:blip r:embed="rId3">
            <a:alphaModFix/>
          </a:blip>
          <a:srcRect b="0" l="0" r="0" t="0"/>
          <a:stretch/>
        </p:blipFill>
        <p:spPr>
          <a:xfrm>
            <a:off x="5368780" y="898915"/>
            <a:ext cx="3494146" cy="1080712"/>
          </a:xfrm>
          <a:prstGeom prst="rect">
            <a:avLst/>
          </a:prstGeom>
          <a:noFill/>
          <a:ln>
            <a:noFill/>
          </a:ln>
        </p:spPr>
      </p:pic>
      <p:sp>
        <p:nvSpPr>
          <p:cNvPr id="883" name="Google Shape;883;p48"/>
          <p:cNvSpPr/>
          <p:nvPr/>
        </p:nvSpPr>
        <p:spPr>
          <a:xfrm>
            <a:off x="5407950" y="2948175"/>
            <a:ext cx="3415800" cy="1559100"/>
          </a:xfrm>
          <a:prstGeom prst="roundRect">
            <a:avLst>
              <a:gd fmla="val 16667" name="adj"/>
            </a:avLst>
          </a:prstGeom>
          <a:solidFill>
            <a:schemeClr val="accent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Merriweather"/>
                <a:ea typeface="Merriweather"/>
                <a:cs typeface="Merriweather"/>
                <a:sym typeface="Merriweather"/>
              </a:rPr>
              <a:t>Roast one egg hard and  then peel off the shell. Cut the egg in the middle and take out the yolk. Fill up the place with cumin seed, bay salt, and rue. The seed, salt, and rue must be ready beaten together. Lay it hot to the nape of the neck. </a:t>
            </a:r>
            <a:endParaRPr>
              <a:latin typeface="Merriweather"/>
              <a:ea typeface="Merriweather"/>
              <a:cs typeface="Merriweather"/>
              <a:sym typeface="Merriweather"/>
            </a:endParaRPr>
          </a:p>
        </p:txBody>
      </p:sp>
      <p:sp>
        <p:nvSpPr>
          <p:cNvPr id="884" name="Google Shape;884;p48"/>
          <p:cNvSpPr txBox="1"/>
          <p:nvPr/>
        </p:nvSpPr>
        <p:spPr>
          <a:xfrm>
            <a:off x="5751000" y="2016750"/>
            <a:ext cx="27297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21</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 recipe For the Headache</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17th Century</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Margaret Baker </a:t>
            </a:r>
            <a:endParaRPr sz="1200">
              <a:latin typeface="Livvic"/>
              <a:ea typeface="Livvic"/>
              <a:cs typeface="Livvic"/>
              <a:sym typeface="Livvic"/>
            </a:endParaRPr>
          </a:p>
        </p:txBody>
      </p:sp>
      <p:sp>
        <p:nvSpPr>
          <p:cNvPr id="885" name="Google Shape;885;p48"/>
          <p:cNvSpPr txBox="1"/>
          <p:nvPr/>
        </p:nvSpPr>
        <p:spPr>
          <a:xfrm>
            <a:off x="6001075" y="4397125"/>
            <a:ext cx="2353500" cy="831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latin typeface="Livvic"/>
                <a:ea typeface="Livvic"/>
                <a:cs typeface="Livvic"/>
                <a:sym typeface="Livvic"/>
              </a:rPr>
              <a:t>Figure 22</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Legible transcription of Baker’s recipe “For the Headache”</a:t>
            </a:r>
            <a:endParaRPr sz="1200">
              <a:latin typeface="Livvic"/>
              <a:ea typeface="Livvic"/>
              <a:cs typeface="Livvic"/>
              <a:sym typeface="Livvic"/>
            </a:endParaRPr>
          </a:p>
        </p:txBody>
      </p:sp>
      <p:sp>
        <p:nvSpPr>
          <p:cNvPr id="886" name="Google Shape;886;p48"/>
          <p:cNvSpPr txBox="1"/>
          <p:nvPr/>
        </p:nvSpPr>
        <p:spPr>
          <a:xfrm>
            <a:off x="173675" y="1375500"/>
            <a:ext cx="5103600" cy="3768000"/>
          </a:xfrm>
          <a:prstGeom prst="rect">
            <a:avLst/>
          </a:prstGeom>
          <a:noFill/>
          <a:ln>
            <a:noFill/>
          </a:ln>
        </p:spPr>
        <p:txBody>
          <a:bodyPr anchorCtr="0" anchor="t" bIns="91425" lIns="91425" spcFirstLastPara="1" rIns="91425" wrap="square" tIns="91425">
            <a:spAutoFit/>
          </a:bodyPr>
          <a:lstStyle/>
          <a:p>
            <a:pPr indent="457200" lvl="0" marL="0" rtl="0" algn="l">
              <a:lnSpc>
                <a:spcPct val="115000"/>
              </a:lnSpc>
              <a:spcBef>
                <a:spcPts val="0"/>
              </a:spcBef>
              <a:spcAft>
                <a:spcPts val="0"/>
              </a:spcAft>
              <a:buNone/>
            </a:pPr>
            <a:r>
              <a:rPr lang="en" sz="1200">
                <a:latin typeface="Livvic"/>
                <a:ea typeface="Livvic"/>
                <a:cs typeface="Livvic"/>
                <a:sym typeface="Livvic"/>
              </a:rPr>
              <a:t>Not much is known about Margaret Baker, except for the fact that she was the daughter of Richard Baker the Chronicler and Margaret Mainwaring.</a:t>
            </a:r>
            <a:r>
              <a:rPr baseline="30000" lang="en" sz="1200">
                <a:latin typeface="Livvic"/>
                <a:ea typeface="Livvic"/>
                <a:cs typeface="Livvic"/>
                <a:sym typeface="Livvic"/>
              </a:rPr>
              <a:t>89</a:t>
            </a:r>
            <a:r>
              <a:rPr lang="en" sz="1200">
                <a:latin typeface="Livvic"/>
                <a:ea typeface="Livvic"/>
                <a:cs typeface="Livvic"/>
                <a:sym typeface="Livvic"/>
              </a:rPr>
              <a:t> In a case study of three of the manuscripts attributed to her, the historian found that many of her recipes were copies from printed sources, suggesting that she was well-read and engaged in extensive research to prepare these recipes.</a:t>
            </a:r>
            <a:r>
              <a:rPr baseline="30000" lang="en" sz="1200">
                <a:latin typeface="Livvic"/>
                <a:ea typeface="Livvic"/>
                <a:cs typeface="Livvic"/>
                <a:sym typeface="Livvic"/>
              </a:rPr>
              <a:t>90</a:t>
            </a:r>
            <a:r>
              <a:rPr lang="en" sz="1200">
                <a:latin typeface="Livvic"/>
                <a:ea typeface="Livvic"/>
                <a:cs typeface="Livvic"/>
                <a:sym typeface="Livvic"/>
              </a:rPr>
              <a:t> Interestingly, sources suggest that Margaret Baker never had children or got married.</a:t>
            </a:r>
            <a:r>
              <a:rPr baseline="30000" lang="en" sz="1200">
                <a:latin typeface="Livvic"/>
                <a:ea typeface="Livvic"/>
                <a:cs typeface="Livvic"/>
                <a:sym typeface="Livvic"/>
              </a:rPr>
              <a:t>91 </a:t>
            </a:r>
            <a:r>
              <a:rPr lang="en" sz="1200">
                <a:latin typeface="Livvic"/>
                <a:ea typeface="Livvic"/>
                <a:cs typeface="Livvic"/>
                <a:sym typeface="Livvic"/>
              </a:rPr>
              <a:t> When her mother wrote her will, she was middle-aged, single, and had no children. Engaging in such an extensive social network without those identities makes her work more impressive and commendable. </a:t>
            </a:r>
            <a:endParaRPr sz="1200">
              <a:latin typeface="Livvic"/>
              <a:ea typeface="Livvic"/>
              <a:cs typeface="Livvic"/>
              <a:sym typeface="Livvic"/>
            </a:endParaRPr>
          </a:p>
          <a:p>
            <a:pPr indent="457200" lvl="0" marL="0" rtl="0" algn="l">
              <a:lnSpc>
                <a:spcPct val="115000"/>
              </a:lnSpc>
              <a:spcBef>
                <a:spcPts val="0"/>
              </a:spcBef>
              <a:spcAft>
                <a:spcPts val="0"/>
              </a:spcAft>
              <a:buNone/>
            </a:pPr>
            <a:r>
              <a:rPr lang="en" sz="1200">
                <a:latin typeface="Livvic"/>
                <a:ea typeface="Livvic"/>
                <a:cs typeface="Livvic"/>
                <a:sym typeface="Livvic"/>
              </a:rPr>
              <a:t>In Figures 21 and 22, I have included a recipe for the headache from one of her three manuscripts.</a:t>
            </a:r>
            <a:r>
              <a:rPr baseline="30000" lang="en" sz="1200">
                <a:latin typeface="Livvic"/>
                <a:ea typeface="Livvic"/>
                <a:cs typeface="Livvic"/>
                <a:sym typeface="Livvic"/>
              </a:rPr>
              <a:t>92</a:t>
            </a:r>
            <a:r>
              <a:rPr lang="en" sz="1200">
                <a:latin typeface="Livvic"/>
                <a:ea typeface="Livvic"/>
                <a:cs typeface="Livvic"/>
                <a:sym typeface="Livvic"/>
              </a:rPr>
              <a:t> I reconstructed this recipe (See Appendix 2) as a way to represent all of the components of Quiccheberg second class (See Figure 1). I used enacted knowledge in the 2d form (written manuscript) and transformed it into a 3d object – the resulting remedy. I also used tools such as knives, containers, etc., to manipulate natural objects into functional and valuable medicines. </a:t>
            </a:r>
            <a:endParaRPr sz="1200">
              <a:latin typeface="Livvic"/>
              <a:ea typeface="Livvic"/>
              <a:cs typeface="Livvic"/>
              <a:sym typeface="Livvic"/>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 name="Shape 890"/>
        <p:cNvGrpSpPr/>
        <p:nvPr/>
      </p:nvGrpSpPr>
      <p:grpSpPr>
        <a:xfrm>
          <a:off x="0" y="0"/>
          <a:ext cx="0" cy="0"/>
          <a:chOff x="0" y="0"/>
          <a:chExt cx="0" cy="0"/>
        </a:xfrm>
      </p:grpSpPr>
      <p:sp>
        <p:nvSpPr>
          <p:cNvPr id="891" name="Google Shape;891;p49"/>
          <p:cNvSpPr txBox="1"/>
          <p:nvPr>
            <p:ph type="title"/>
          </p:nvPr>
        </p:nvSpPr>
        <p:spPr>
          <a:xfrm>
            <a:off x="713225" y="1010275"/>
            <a:ext cx="6942000" cy="4208400"/>
          </a:xfrm>
          <a:prstGeom prst="rect">
            <a:avLst/>
          </a:prstGeom>
        </p:spPr>
        <p:txBody>
          <a:bodyPr anchorCtr="0" anchor="ctr" bIns="91425" lIns="91425" spcFirstLastPara="1" rIns="91425" wrap="square" tIns="91425">
            <a:noAutofit/>
          </a:bodyPr>
          <a:lstStyle/>
          <a:p>
            <a:pPr indent="457200" lvl="0" marL="0" rtl="0" algn="l">
              <a:spcBef>
                <a:spcPts val="0"/>
              </a:spcBef>
              <a:spcAft>
                <a:spcPts val="0"/>
              </a:spcAft>
              <a:buNone/>
            </a:pPr>
            <a:r>
              <a:rPr b="0" lang="en" sz="1200"/>
              <a:t>To continue to illustrate the medical social network women continued to join, I decided to compare the types of medicinal recipes in Ms. Fr. 640 and Margaret Baker's manuscript. Perhaps, they would contain similar recipes or priorities to treat specific ailments and conditions. I classified each recipe in the text, counted them, and displayed the results in Figures 23 and 24. The majority of the recipes in Margaret Baker's manuscript were miscellaneous. However, the following majorities – digestive, dermatological, and infectious – overlapped with the top percentages in the Ms. Fr. 640 data. These similarities in type reveal the ramifications of an extensive medical recipe network. In fact, after some close examination, some of the recipes appear to be similar in purpose and sometimes in ingredients (See Appendix 1 and 2).  </a:t>
            </a:r>
            <a:endParaRPr b="0" sz="1200"/>
          </a:p>
          <a:p>
            <a:pPr indent="457200" lvl="0" marL="0" rtl="0" algn="l">
              <a:spcBef>
                <a:spcPts val="0"/>
              </a:spcBef>
              <a:spcAft>
                <a:spcPts val="0"/>
              </a:spcAft>
              <a:buNone/>
            </a:pPr>
            <a:r>
              <a:rPr b="0" lang="en" sz="1200"/>
              <a:t>Margaret Baker has a recipe for a Healing Salve, and Ms. Fr. 640 has one for a Burn Salve (Reconstruction in Appendix 1). Margaret Baker has a recipe for a headache using salt, and Ms. Fr. 640 has a similar recipe with salt "Against pains." (See Appendix 2 for Reconstruction of "For the Headache"). According to Richard Oosterhoff</a:t>
            </a:r>
            <a:r>
              <a:rPr b="0" baseline="30000" lang="en" sz="1200"/>
              <a:t>93</a:t>
            </a:r>
            <a:r>
              <a:rPr b="0" lang="en" sz="1200"/>
              <a:t>, salts in Ms. Fr. 640 and other recipe texts carry metaphorical meaning, and exploring this significance in a future venture could be worthwhile.</a:t>
            </a:r>
            <a:r>
              <a:rPr b="0" baseline="30000" lang="en" sz="1200"/>
              <a:t>93</a:t>
            </a:r>
            <a:endParaRPr b="0" baseline="30000" sz="1200"/>
          </a:p>
          <a:p>
            <a:pPr indent="457200" lvl="0" marL="0" rtl="0" algn="l">
              <a:spcBef>
                <a:spcPts val="0"/>
              </a:spcBef>
              <a:spcAft>
                <a:spcPts val="0"/>
              </a:spcAft>
              <a:buNone/>
            </a:pPr>
            <a:r>
              <a:rPr b="0" lang="en" sz="1200"/>
              <a:t>While the reconstructions for these recipes are not explicitly "part of the exhibit," they helped inform my analysis of the figures featured in this kunstkammer.  </a:t>
            </a:r>
            <a:endParaRPr b="0" sz="1200"/>
          </a:p>
          <a:p>
            <a:pPr indent="457200" lvl="0" marL="0" rtl="0" algn="l">
              <a:spcBef>
                <a:spcPts val="0"/>
              </a:spcBef>
              <a:spcAft>
                <a:spcPts val="0"/>
              </a:spcAft>
              <a:buNone/>
            </a:pPr>
            <a:r>
              <a:t/>
            </a:r>
            <a:endParaRPr b="0" sz="1200"/>
          </a:p>
          <a:p>
            <a:pPr indent="457200" lvl="0" marL="0" rtl="0" algn="l">
              <a:spcBef>
                <a:spcPts val="0"/>
              </a:spcBef>
              <a:spcAft>
                <a:spcPts val="0"/>
              </a:spcAft>
              <a:buNone/>
            </a:pPr>
            <a:r>
              <a:t/>
            </a:r>
            <a:endParaRPr b="0" sz="1200"/>
          </a:p>
          <a:p>
            <a:pPr indent="457200" lvl="0" marL="0" rtl="0" algn="l">
              <a:spcBef>
                <a:spcPts val="0"/>
              </a:spcBef>
              <a:spcAft>
                <a:spcPts val="0"/>
              </a:spcAft>
              <a:buNone/>
            </a:pPr>
            <a:r>
              <a:t/>
            </a:r>
            <a:endParaRPr b="0" sz="1200"/>
          </a:p>
        </p:txBody>
      </p:sp>
      <p:sp>
        <p:nvSpPr>
          <p:cNvPr id="892" name="Google Shape;892;p49"/>
          <p:cNvSpPr txBox="1"/>
          <p:nvPr/>
        </p:nvSpPr>
        <p:spPr>
          <a:xfrm>
            <a:off x="793275" y="440875"/>
            <a:ext cx="5063400" cy="5694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2500">
                <a:latin typeface="Livvic"/>
                <a:ea typeface="Livvic"/>
                <a:cs typeface="Livvic"/>
                <a:sym typeface="Livvic"/>
              </a:rPr>
              <a:t>Quantitative</a:t>
            </a:r>
            <a:r>
              <a:rPr lang="en" sz="2500">
                <a:latin typeface="Livvic"/>
                <a:ea typeface="Livvic"/>
                <a:cs typeface="Livvic"/>
                <a:sym typeface="Livvic"/>
              </a:rPr>
              <a:t> Analysis </a:t>
            </a:r>
            <a:endParaRPr sz="2500">
              <a:latin typeface="Livvic"/>
              <a:ea typeface="Livvic"/>
              <a:cs typeface="Livvic"/>
              <a:sym typeface="Livvic"/>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6" name="Shape 896"/>
        <p:cNvGrpSpPr/>
        <p:nvPr/>
      </p:nvGrpSpPr>
      <p:grpSpPr>
        <a:xfrm>
          <a:off x="0" y="0"/>
          <a:ext cx="0" cy="0"/>
          <a:chOff x="0" y="0"/>
          <a:chExt cx="0" cy="0"/>
        </a:xfrm>
      </p:grpSpPr>
      <p:sp>
        <p:nvSpPr>
          <p:cNvPr id="897" name="Google Shape;897;p50"/>
          <p:cNvSpPr txBox="1"/>
          <p:nvPr>
            <p:ph type="title"/>
          </p:nvPr>
        </p:nvSpPr>
        <p:spPr>
          <a:xfrm>
            <a:off x="725838" y="0"/>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100"/>
              <a:t>Medicinal Recipes of Margaret Baker versus </a:t>
            </a:r>
            <a:r>
              <a:rPr lang="en" sz="2100"/>
              <a:t>Ms. Fr.640 </a:t>
            </a:r>
            <a:r>
              <a:rPr lang="en" sz="2100"/>
              <a:t> </a:t>
            </a:r>
            <a:endParaRPr sz="2100"/>
          </a:p>
        </p:txBody>
      </p:sp>
      <p:sp>
        <p:nvSpPr>
          <p:cNvPr id="898" name="Google Shape;898;p50"/>
          <p:cNvSpPr txBox="1"/>
          <p:nvPr/>
        </p:nvSpPr>
        <p:spPr>
          <a:xfrm>
            <a:off x="565200" y="72550"/>
            <a:ext cx="8013600" cy="2678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b="1" sz="1200">
              <a:solidFill>
                <a:srgbClr val="3F3742"/>
              </a:solidFill>
              <a:latin typeface="Livvic"/>
              <a:ea typeface="Livvic"/>
              <a:cs typeface="Livvic"/>
              <a:sym typeface="Livvic"/>
            </a:endParaRPr>
          </a:p>
          <a:p>
            <a:pPr indent="0" lvl="0" marL="0" rtl="0" algn="ctr">
              <a:spcBef>
                <a:spcPts val="0"/>
              </a:spcBef>
              <a:spcAft>
                <a:spcPts val="0"/>
              </a:spcAft>
              <a:buNone/>
            </a:pPr>
            <a:r>
              <a:t/>
            </a:r>
            <a:endParaRPr b="1">
              <a:solidFill>
                <a:srgbClr val="3F3742"/>
              </a:solidFill>
              <a:latin typeface="Livvic"/>
              <a:ea typeface="Livvic"/>
              <a:cs typeface="Livvic"/>
              <a:sym typeface="Livvic"/>
            </a:endParaRPr>
          </a:p>
          <a:p>
            <a:pPr indent="0" lvl="0" marL="0" rtl="0" algn="ctr">
              <a:spcBef>
                <a:spcPts val="0"/>
              </a:spcBef>
              <a:spcAft>
                <a:spcPts val="0"/>
              </a:spcAft>
              <a:buNone/>
            </a:pPr>
            <a:r>
              <a:rPr b="1" lang="en">
                <a:solidFill>
                  <a:srgbClr val="3F3742"/>
                </a:solidFill>
                <a:latin typeface="Livvic"/>
                <a:ea typeface="Livvic"/>
                <a:cs typeface="Livvic"/>
                <a:sym typeface="Livvic"/>
              </a:rPr>
              <a:t>Categorical Breakdown: </a:t>
            </a:r>
            <a:endParaRPr b="1">
              <a:solidFill>
                <a:srgbClr val="3F3742"/>
              </a:solidFill>
              <a:latin typeface="Livvic"/>
              <a:ea typeface="Livvic"/>
              <a:cs typeface="Livvic"/>
              <a:sym typeface="Livvic"/>
            </a:endParaRPr>
          </a:p>
          <a:p>
            <a:pPr indent="0" lvl="0" marL="0" rtl="0" algn="ctr">
              <a:spcBef>
                <a:spcPts val="0"/>
              </a:spcBef>
              <a:spcAft>
                <a:spcPts val="0"/>
              </a:spcAft>
              <a:buNone/>
            </a:pPr>
            <a:r>
              <a:rPr lang="en">
                <a:solidFill>
                  <a:srgbClr val="3F3742"/>
                </a:solidFill>
                <a:latin typeface="Livvic"/>
                <a:ea typeface="Livvic"/>
                <a:cs typeface="Livvic"/>
                <a:sym typeface="Livvic"/>
              </a:rPr>
              <a:t>Categorized the diseases into one of the following: circulatory, dermatological, digestive, infectious, miscellaneous/multispecialty, musculoskeletal, neurological, psychological, reproductive, respiratory, sensory, and urinary. I then created a pie chart determining the percent composition of each. These categories were inspired by previous research of other manuscripts. </a:t>
            </a:r>
            <a:endParaRPr>
              <a:solidFill>
                <a:srgbClr val="3F3742"/>
              </a:solidFill>
              <a:latin typeface="Livvic"/>
              <a:ea typeface="Livvic"/>
              <a:cs typeface="Livvic"/>
              <a:sym typeface="Livvic"/>
            </a:endParaRPr>
          </a:p>
          <a:p>
            <a:pPr indent="0" lvl="0" marL="0" rtl="0" algn="ctr">
              <a:spcBef>
                <a:spcPts val="0"/>
              </a:spcBef>
              <a:spcAft>
                <a:spcPts val="0"/>
              </a:spcAft>
              <a:buNone/>
            </a:pPr>
            <a:r>
              <a:t/>
            </a:r>
            <a:endParaRPr>
              <a:solidFill>
                <a:srgbClr val="3F3742"/>
              </a:solidFill>
              <a:latin typeface="Livvic"/>
              <a:ea typeface="Livvic"/>
              <a:cs typeface="Livvic"/>
              <a:sym typeface="Livvic"/>
            </a:endParaRPr>
          </a:p>
          <a:p>
            <a:pPr indent="0" lvl="0" marL="0" rtl="0" algn="ctr">
              <a:spcBef>
                <a:spcPts val="0"/>
              </a:spcBef>
              <a:spcAft>
                <a:spcPts val="0"/>
              </a:spcAft>
              <a:buNone/>
            </a:pPr>
            <a:r>
              <a:t/>
            </a:r>
            <a:endParaRPr>
              <a:solidFill>
                <a:srgbClr val="3F3742"/>
              </a:solidFill>
              <a:latin typeface="Livvic"/>
              <a:ea typeface="Livvic"/>
              <a:cs typeface="Livvic"/>
              <a:sym typeface="Livvic"/>
            </a:endParaRPr>
          </a:p>
          <a:p>
            <a:pPr indent="0" lvl="0" marL="0" rtl="0" algn="l">
              <a:spcBef>
                <a:spcPts val="0"/>
              </a:spcBef>
              <a:spcAft>
                <a:spcPts val="0"/>
              </a:spcAft>
              <a:buNone/>
            </a:pPr>
            <a:r>
              <a:t/>
            </a:r>
            <a:endParaRPr sz="1200">
              <a:solidFill>
                <a:srgbClr val="3F3742"/>
              </a:solidFill>
              <a:latin typeface="Livvic"/>
              <a:ea typeface="Livvic"/>
              <a:cs typeface="Livvic"/>
              <a:sym typeface="Livvic"/>
            </a:endParaRPr>
          </a:p>
          <a:p>
            <a:pPr indent="0" lvl="0" marL="0" rtl="0" algn="l">
              <a:spcBef>
                <a:spcPts val="0"/>
              </a:spcBef>
              <a:spcAft>
                <a:spcPts val="0"/>
              </a:spcAft>
              <a:buNone/>
            </a:pPr>
            <a:r>
              <a:t/>
            </a:r>
            <a:endParaRPr sz="1200">
              <a:solidFill>
                <a:srgbClr val="3F3742"/>
              </a:solidFill>
              <a:latin typeface="Livvic"/>
              <a:ea typeface="Livvic"/>
              <a:cs typeface="Livvic"/>
              <a:sym typeface="Livvic"/>
            </a:endParaRPr>
          </a:p>
          <a:p>
            <a:pPr indent="0" lvl="0" marL="0" rtl="0" algn="l">
              <a:spcBef>
                <a:spcPts val="0"/>
              </a:spcBef>
              <a:spcAft>
                <a:spcPts val="0"/>
              </a:spcAft>
              <a:buNone/>
            </a:pPr>
            <a:r>
              <a:t/>
            </a:r>
            <a:endParaRPr>
              <a:latin typeface="Livvic"/>
              <a:ea typeface="Livvic"/>
              <a:cs typeface="Livvic"/>
              <a:sym typeface="Livvic"/>
            </a:endParaRPr>
          </a:p>
        </p:txBody>
      </p:sp>
      <p:pic>
        <p:nvPicPr>
          <p:cNvPr id="899" name="Google Shape;899;p50" title="Chart"/>
          <p:cNvPicPr preferRelativeResize="0"/>
          <p:nvPr/>
        </p:nvPicPr>
        <p:blipFill>
          <a:blip r:embed="rId3">
            <a:alphaModFix/>
          </a:blip>
          <a:stretch>
            <a:fillRect/>
          </a:stretch>
        </p:blipFill>
        <p:spPr>
          <a:xfrm>
            <a:off x="4790743" y="1699688"/>
            <a:ext cx="3486150" cy="2155612"/>
          </a:xfrm>
          <a:prstGeom prst="rect">
            <a:avLst/>
          </a:prstGeom>
          <a:noFill/>
          <a:ln>
            <a:noFill/>
          </a:ln>
        </p:spPr>
      </p:pic>
      <p:sp>
        <p:nvSpPr>
          <p:cNvPr id="900" name="Google Shape;900;p50"/>
          <p:cNvSpPr txBox="1"/>
          <p:nvPr/>
        </p:nvSpPr>
        <p:spPr>
          <a:xfrm>
            <a:off x="1176838" y="3645825"/>
            <a:ext cx="28671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23</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Adapted from Elizabeth Branscum’s list “Medicine in Ms. Fr. 640 and Household Recipe Books </a:t>
            </a:r>
            <a:endParaRPr sz="1200">
              <a:latin typeface="Livvic"/>
              <a:ea typeface="Livvic"/>
              <a:cs typeface="Livvic"/>
              <a:sym typeface="Livvic"/>
            </a:endParaRPr>
          </a:p>
        </p:txBody>
      </p:sp>
      <p:sp>
        <p:nvSpPr>
          <p:cNvPr id="901" name="Google Shape;901;p50"/>
          <p:cNvSpPr txBox="1"/>
          <p:nvPr/>
        </p:nvSpPr>
        <p:spPr>
          <a:xfrm>
            <a:off x="4989263" y="3768075"/>
            <a:ext cx="3089100" cy="9234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24</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Categorical Breakdown of Types of Medical Recipes in Margaret Baker’s Recipe Book </a:t>
            </a:r>
            <a:endParaRPr sz="1200">
              <a:latin typeface="Livvic"/>
              <a:ea typeface="Livvic"/>
              <a:cs typeface="Livvic"/>
              <a:sym typeface="Livvic"/>
            </a:endParaRPr>
          </a:p>
        </p:txBody>
      </p:sp>
      <p:pic>
        <p:nvPicPr>
          <p:cNvPr id="902" name="Google Shape;902;p50" title="Chart"/>
          <p:cNvPicPr preferRelativeResize="0"/>
          <p:nvPr/>
        </p:nvPicPr>
        <p:blipFill>
          <a:blip r:embed="rId4">
            <a:alphaModFix/>
          </a:blip>
          <a:stretch>
            <a:fillRect/>
          </a:stretch>
        </p:blipFill>
        <p:spPr>
          <a:xfrm>
            <a:off x="1036696" y="1699700"/>
            <a:ext cx="3147381" cy="1946125"/>
          </a:xfrm>
          <a:prstGeom prst="rect">
            <a:avLst/>
          </a:prstGeom>
          <a:noFill/>
          <a:ln>
            <a:noFill/>
          </a:ln>
        </p:spPr>
      </p:pic>
      <p:sp>
        <p:nvSpPr>
          <p:cNvPr id="903" name="Google Shape;903;p50"/>
          <p:cNvSpPr txBox="1"/>
          <p:nvPr/>
        </p:nvSpPr>
        <p:spPr>
          <a:xfrm>
            <a:off x="12602" y="4691475"/>
            <a:ext cx="9144000" cy="492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000">
                <a:latin typeface="Livvic"/>
                <a:ea typeface="Livvic"/>
                <a:cs typeface="Livvic"/>
                <a:sym typeface="Livvic"/>
              </a:rPr>
              <a:t>All data and analysis can be found in my </a:t>
            </a:r>
            <a:r>
              <a:rPr lang="en" sz="1000" u="sng">
                <a:solidFill>
                  <a:schemeClr val="hlink"/>
                </a:solidFill>
                <a:latin typeface="Livvic"/>
                <a:ea typeface="Livvic"/>
                <a:cs typeface="Livvic"/>
                <a:sym typeface="Livvic"/>
                <a:hlinkClick r:id="rId5"/>
              </a:rPr>
              <a:t>Quantitative Analysis file</a:t>
            </a:r>
            <a:r>
              <a:rPr lang="en" sz="1000">
                <a:latin typeface="Livvic"/>
                <a:ea typeface="Livvic"/>
                <a:cs typeface="Livvic"/>
                <a:sym typeface="Livvic"/>
              </a:rPr>
              <a:t>. </a:t>
            </a:r>
            <a:endParaRPr sz="1000">
              <a:latin typeface="Livvic"/>
              <a:ea typeface="Livvic"/>
              <a:cs typeface="Livvic"/>
              <a:sym typeface="Livvic"/>
            </a:endParaRPr>
          </a:p>
          <a:p>
            <a:pPr indent="0" lvl="0" marL="0" rtl="0" algn="ctr">
              <a:spcBef>
                <a:spcPts val="0"/>
              </a:spcBef>
              <a:spcAft>
                <a:spcPts val="0"/>
              </a:spcAft>
              <a:buNone/>
            </a:pPr>
            <a:r>
              <a:rPr lang="en" sz="1000">
                <a:latin typeface="Livvic"/>
                <a:ea typeface="Livvic"/>
                <a:cs typeface="Livvic"/>
                <a:sym typeface="Livvic"/>
              </a:rPr>
              <a:t>Compare these graphs to the </a:t>
            </a:r>
            <a:r>
              <a:rPr lang="en" sz="1000">
                <a:latin typeface="Livvic"/>
                <a:ea typeface="Livvic"/>
                <a:cs typeface="Livvic"/>
                <a:sym typeface="Livvic"/>
              </a:rPr>
              <a:t>work by Elizabeth Branscum’s </a:t>
            </a:r>
            <a:r>
              <a:rPr lang="en" sz="1000" u="sng">
                <a:solidFill>
                  <a:schemeClr val="hlink"/>
                </a:solidFill>
                <a:latin typeface="Livvic"/>
                <a:ea typeface="Livvic"/>
                <a:cs typeface="Livvic"/>
                <a:sym typeface="Livvic"/>
                <a:hlinkClick r:id="rId6"/>
              </a:rPr>
              <a:t>Medicine in Ms. Fr. 640 and Household Recipe Books</a:t>
            </a:r>
            <a:r>
              <a:rPr lang="en" sz="1000">
                <a:latin typeface="Livvic"/>
                <a:ea typeface="Livvic"/>
                <a:cs typeface="Livvic"/>
                <a:sym typeface="Livvic"/>
              </a:rPr>
              <a:t>.</a:t>
            </a:r>
            <a:endParaRPr sz="1000">
              <a:latin typeface="Livvic"/>
              <a:ea typeface="Livvic"/>
              <a:cs typeface="Livvic"/>
              <a:sym typeface="Livvic"/>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7" name="Shape 907"/>
        <p:cNvGrpSpPr/>
        <p:nvPr/>
      </p:nvGrpSpPr>
      <p:grpSpPr>
        <a:xfrm>
          <a:off x="0" y="0"/>
          <a:ext cx="0" cy="0"/>
          <a:chOff x="0" y="0"/>
          <a:chExt cx="0" cy="0"/>
        </a:xfrm>
      </p:grpSpPr>
      <p:grpSp>
        <p:nvGrpSpPr>
          <p:cNvPr id="908" name="Google Shape;908;p51"/>
          <p:cNvGrpSpPr/>
          <p:nvPr/>
        </p:nvGrpSpPr>
        <p:grpSpPr>
          <a:xfrm>
            <a:off x="7205094" y="315131"/>
            <a:ext cx="2319893" cy="4649083"/>
            <a:chOff x="5108075" y="1607775"/>
            <a:chExt cx="1235300" cy="2475550"/>
          </a:xfrm>
        </p:grpSpPr>
        <p:sp>
          <p:nvSpPr>
            <p:cNvPr id="909" name="Google Shape;909;p51"/>
            <p:cNvSpPr/>
            <p:nvPr/>
          </p:nvSpPr>
          <p:spPr>
            <a:xfrm>
              <a:off x="5417325" y="2628675"/>
              <a:ext cx="284300" cy="45675"/>
            </a:xfrm>
            <a:custGeom>
              <a:rect b="b" l="l" r="r" t="t"/>
              <a:pathLst>
                <a:path extrusionOk="0" h="1827" w="11372">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51"/>
            <p:cNvSpPr/>
            <p:nvPr/>
          </p:nvSpPr>
          <p:spPr>
            <a:xfrm>
              <a:off x="5195875" y="2276300"/>
              <a:ext cx="175350" cy="78300"/>
            </a:xfrm>
            <a:custGeom>
              <a:rect b="b" l="l" r="r" t="t"/>
              <a:pathLst>
                <a:path extrusionOk="0" h="3132" w="7014">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51"/>
            <p:cNvSpPr/>
            <p:nvPr/>
          </p:nvSpPr>
          <p:spPr>
            <a:xfrm>
              <a:off x="5201825" y="1843625"/>
              <a:ext cx="28000" cy="217500"/>
            </a:xfrm>
            <a:custGeom>
              <a:rect b="b" l="l" r="r" t="t"/>
              <a:pathLst>
                <a:path extrusionOk="0" h="8700" w="112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51"/>
            <p:cNvSpPr/>
            <p:nvPr/>
          </p:nvSpPr>
          <p:spPr>
            <a:xfrm>
              <a:off x="5292325" y="2607900"/>
              <a:ext cx="154500" cy="33675"/>
            </a:xfrm>
            <a:custGeom>
              <a:rect b="b" l="l" r="r" t="t"/>
              <a:pathLst>
                <a:path extrusionOk="0" h="1347" w="618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51"/>
            <p:cNvSpPr/>
            <p:nvPr/>
          </p:nvSpPr>
          <p:spPr>
            <a:xfrm>
              <a:off x="5198550" y="2368275"/>
              <a:ext cx="19675" cy="209900"/>
            </a:xfrm>
            <a:custGeom>
              <a:rect b="b" l="l" r="r" t="t"/>
              <a:pathLst>
                <a:path extrusionOk="0" h="8396" w="787">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51"/>
            <p:cNvSpPr/>
            <p:nvPr/>
          </p:nvSpPr>
          <p:spPr>
            <a:xfrm>
              <a:off x="5206000" y="2576925"/>
              <a:ext cx="97650" cy="50975"/>
            </a:xfrm>
            <a:custGeom>
              <a:rect b="b" l="l" r="r" t="t"/>
              <a:pathLst>
                <a:path extrusionOk="0" h="2039" w="3906">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51"/>
            <p:cNvSpPr/>
            <p:nvPr/>
          </p:nvSpPr>
          <p:spPr>
            <a:xfrm>
              <a:off x="5111925" y="2177800"/>
              <a:ext cx="48250" cy="108950"/>
            </a:xfrm>
            <a:custGeom>
              <a:rect b="b" l="l" r="r" t="t"/>
              <a:pathLst>
                <a:path extrusionOk="0" h="4358" w="193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1"/>
            <p:cNvSpPr/>
            <p:nvPr/>
          </p:nvSpPr>
          <p:spPr>
            <a:xfrm>
              <a:off x="5331300" y="2726650"/>
              <a:ext cx="53025" cy="134575"/>
            </a:xfrm>
            <a:custGeom>
              <a:rect b="b" l="l" r="r" t="t"/>
              <a:pathLst>
                <a:path extrusionOk="0" h="5383" w="2121">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1"/>
            <p:cNvSpPr/>
            <p:nvPr/>
          </p:nvSpPr>
          <p:spPr>
            <a:xfrm>
              <a:off x="5115525" y="2099800"/>
              <a:ext cx="115800" cy="75175"/>
            </a:xfrm>
            <a:custGeom>
              <a:rect b="b" l="l" r="r" t="t"/>
              <a:pathLst>
                <a:path extrusionOk="0" h="3007" w="4632">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1"/>
            <p:cNvSpPr/>
            <p:nvPr/>
          </p:nvSpPr>
          <p:spPr>
            <a:xfrm>
              <a:off x="5213425" y="2300700"/>
              <a:ext cx="61050" cy="74125"/>
            </a:xfrm>
            <a:custGeom>
              <a:rect b="b" l="l" r="r" t="t"/>
              <a:pathLst>
                <a:path extrusionOk="0" h="2965" w="2442">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51"/>
            <p:cNvSpPr/>
            <p:nvPr/>
          </p:nvSpPr>
          <p:spPr>
            <a:xfrm>
              <a:off x="6136175" y="2788800"/>
              <a:ext cx="105975" cy="19850"/>
            </a:xfrm>
            <a:custGeom>
              <a:rect b="b" l="l" r="r" t="t"/>
              <a:pathLst>
                <a:path extrusionOk="0" h="794" w="4239">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51"/>
            <p:cNvSpPr/>
            <p:nvPr/>
          </p:nvSpPr>
          <p:spPr>
            <a:xfrm>
              <a:off x="5383575" y="2681700"/>
              <a:ext cx="37950" cy="61675"/>
            </a:xfrm>
            <a:custGeom>
              <a:rect b="b" l="l" r="r" t="t"/>
              <a:pathLst>
                <a:path extrusionOk="0" h="2467" w="1518">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1"/>
            <p:cNvSpPr/>
            <p:nvPr/>
          </p:nvSpPr>
          <p:spPr>
            <a:xfrm>
              <a:off x="6112650" y="2762075"/>
              <a:ext cx="99450" cy="14250"/>
            </a:xfrm>
            <a:custGeom>
              <a:rect b="b" l="l" r="r" t="t"/>
              <a:pathLst>
                <a:path extrusionOk="0" h="570" w="3978">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51"/>
            <p:cNvSpPr/>
            <p:nvPr/>
          </p:nvSpPr>
          <p:spPr>
            <a:xfrm>
              <a:off x="6080800" y="2345800"/>
              <a:ext cx="113450" cy="13825"/>
            </a:xfrm>
            <a:custGeom>
              <a:rect b="b" l="l" r="r" t="t"/>
              <a:pathLst>
                <a:path extrusionOk="0" h="553" w="4538">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51"/>
            <p:cNvSpPr/>
            <p:nvPr/>
          </p:nvSpPr>
          <p:spPr>
            <a:xfrm>
              <a:off x="6149275" y="2998725"/>
              <a:ext cx="86925" cy="21150"/>
            </a:xfrm>
            <a:custGeom>
              <a:rect b="b" l="l" r="r" t="t"/>
              <a:pathLst>
                <a:path extrusionOk="0" h="846" w="3477">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51"/>
            <p:cNvSpPr/>
            <p:nvPr/>
          </p:nvSpPr>
          <p:spPr>
            <a:xfrm>
              <a:off x="5399775" y="2644800"/>
              <a:ext cx="25925" cy="47825"/>
            </a:xfrm>
            <a:custGeom>
              <a:rect b="b" l="l" r="r" t="t"/>
              <a:pathLst>
                <a:path extrusionOk="0" h="1913" w="1037">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51"/>
            <p:cNvSpPr/>
            <p:nvPr/>
          </p:nvSpPr>
          <p:spPr>
            <a:xfrm>
              <a:off x="5140500" y="2262900"/>
              <a:ext cx="49150" cy="25975"/>
            </a:xfrm>
            <a:custGeom>
              <a:rect b="b" l="l" r="r" t="t"/>
              <a:pathLst>
                <a:path extrusionOk="0" h="1039" w="1966">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51"/>
            <p:cNvSpPr/>
            <p:nvPr/>
          </p:nvSpPr>
          <p:spPr>
            <a:xfrm>
              <a:off x="6088550" y="3166975"/>
              <a:ext cx="78900" cy="14600"/>
            </a:xfrm>
            <a:custGeom>
              <a:rect b="b" l="l" r="r" t="t"/>
              <a:pathLst>
                <a:path extrusionOk="0" h="584" w="3156">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1"/>
            <p:cNvSpPr/>
            <p:nvPr/>
          </p:nvSpPr>
          <p:spPr>
            <a:xfrm>
              <a:off x="6066525" y="2132225"/>
              <a:ext cx="75025" cy="25725"/>
            </a:xfrm>
            <a:custGeom>
              <a:rect b="b" l="l" r="r" t="t"/>
              <a:pathLst>
                <a:path extrusionOk="0" h="1029" w="3001">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51"/>
            <p:cNvSpPr/>
            <p:nvPr/>
          </p:nvSpPr>
          <p:spPr>
            <a:xfrm>
              <a:off x="5108075" y="2163500"/>
              <a:ext cx="25025" cy="83350"/>
            </a:xfrm>
            <a:custGeom>
              <a:rect b="b" l="l" r="r" t="t"/>
              <a:pathLst>
                <a:path extrusionOk="0" h="3334" w="1001">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51"/>
            <p:cNvSpPr/>
            <p:nvPr/>
          </p:nvSpPr>
          <p:spPr>
            <a:xfrm>
              <a:off x="6109675" y="2303300"/>
              <a:ext cx="65225" cy="19450"/>
            </a:xfrm>
            <a:custGeom>
              <a:rect b="b" l="l" r="r" t="t"/>
              <a:pathLst>
                <a:path extrusionOk="0" h="778" w="2609">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1"/>
            <p:cNvSpPr/>
            <p:nvPr/>
          </p:nvSpPr>
          <p:spPr>
            <a:xfrm>
              <a:off x="5197075" y="1819400"/>
              <a:ext cx="14300" cy="65800"/>
            </a:xfrm>
            <a:custGeom>
              <a:rect b="b" l="l" r="r" t="t"/>
              <a:pathLst>
                <a:path extrusionOk="0" h="2632" w="572">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51"/>
            <p:cNvSpPr/>
            <p:nvPr/>
          </p:nvSpPr>
          <p:spPr>
            <a:xfrm>
              <a:off x="6216250" y="1842025"/>
              <a:ext cx="43175" cy="14300"/>
            </a:xfrm>
            <a:custGeom>
              <a:rect b="b" l="l" r="r" t="t"/>
              <a:pathLst>
                <a:path extrusionOk="0" h="572" w="1727">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51"/>
            <p:cNvSpPr/>
            <p:nvPr/>
          </p:nvSpPr>
          <p:spPr>
            <a:xfrm>
              <a:off x="6156400" y="2580500"/>
              <a:ext cx="40525" cy="19875"/>
            </a:xfrm>
            <a:custGeom>
              <a:rect b="b" l="l" r="r" t="t"/>
              <a:pathLst>
                <a:path extrusionOk="0" h="795" w="1621">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51"/>
            <p:cNvSpPr/>
            <p:nvPr/>
          </p:nvSpPr>
          <p:spPr>
            <a:xfrm>
              <a:off x="6151050" y="2501600"/>
              <a:ext cx="41700" cy="10925"/>
            </a:xfrm>
            <a:custGeom>
              <a:rect b="b" l="l" r="r" t="t"/>
              <a:pathLst>
                <a:path extrusionOk="0" h="437" w="1668">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51"/>
            <p:cNvSpPr/>
            <p:nvPr/>
          </p:nvSpPr>
          <p:spPr>
            <a:xfrm>
              <a:off x="6173075" y="2315000"/>
              <a:ext cx="44675" cy="10750"/>
            </a:xfrm>
            <a:custGeom>
              <a:rect b="b" l="l" r="r" t="t"/>
              <a:pathLst>
                <a:path extrusionOk="0" h="430" w="1787">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51"/>
            <p:cNvSpPr/>
            <p:nvPr/>
          </p:nvSpPr>
          <p:spPr>
            <a:xfrm>
              <a:off x="6177850" y="2295400"/>
              <a:ext cx="51500" cy="14675"/>
            </a:xfrm>
            <a:custGeom>
              <a:rect b="b" l="l" r="r" t="t"/>
              <a:pathLst>
                <a:path extrusionOk="0" h="587" w="206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51"/>
            <p:cNvSpPr/>
            <p:nvPr/>
          </p:nvSpPr>
          <p:spPr>
            <a:xfrm>
              <a:off x="6134100" y="1992350"/>
              <a:ext cx="36325" cy="14000"/>
            </a:xfrm>
            <a:custGeom>
              <a:rect b="b" l="l" r="r" t="t"/>
              <a:pathLst>
                <a:path extrusionOk="0" h="560" w="1453">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1"/>
            <p:cNvSpPr/>
            <p:nvPr/>
          </p:nvSpPr>
          <p:spPr>
            <a:xfrm>
              <a:off x="5208675" y="2053350"/>
              <a:ext cx="14900" cy="45425"/>
            </a:xfrm>
            <a:custGeom>
              <a:rect b="b" l="l" r="r" t="t"/>
              <a:pathLst>
                <a:path extrusionOk="0" h="1817" w="596">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51"/>
            <p:cNvSpPr/>
            <p:nvPr/>
          </p:nvSpPr>
          <p:spPr>
            <a:xfrm>
              <a:off x="6267150" y="3045025"/>
              <a:ext cx="53000" cy="11500"/>
            </a:xfrm>
            <a:custGeom>
              <a:rect b="b" l="l" r="r" t="t"/>
              <a:pathLst>
                <a:path extrusionOk="0" h="460" w="212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51"/>
            <p:cNvSpPr/>
            <p:nvPr/>
          </p:nvSpPr>
          <p:spPr>
            <a:xfrm>
              <a:off x="6101650" y="2870650"/>
              <a:ext cx="44375" cy="10800"/>
            </a:xfrm>
            <a:custGeom>
              <a:rect b="b" l="l" r="r" t="t"/>
              <a:pathLst>
                <a:path extrusionOk="0" h="432" w="1775">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1"/>
            <p:cNvSpPr/>
            <p:nvPr/>
          </p:nvSpPr>
          <p:spPr>
            <a:xfrm>
              <a:off x="6171300" y="2056925"/>
              <a:ext cx="28900" cy="12525"/>
            </a:xfrm>
            <a:custGeom>
              <a:rect b="b" l="l" r="r" t="t"/>
              <a:pathLst>
                <a:path extrusionOk="0" h="501" w="1156">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1"/>
            <p:cNvSpPr/>
            <p:nvPr/>
          </p:nvSpPr>
          <p:spPr>
            <a:xfrm>
              <a:off x="6198075" y="1840825"/>
              <a:ext cx="24750" cy="15125"/>
            </a:xfrm>
            <a:custGeom>
              <a:rect b="b" l="l" r="r" t="t"/>
              <a:pathLst>
                <a:path extrusionOk="0" h="605" w="99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51"/>
            <p:cNvSpPr/>
            <p:nvPr/>
          </p:nvSpPr>
          <p:spPr>
            <a:xfrm>
              <a:off x="6131400" y="2910600"/>
              <a:ext cx="21475" cy="14550"/>
            </a:xfrm>
            <a:custGeom>
              <a:rect b="b" l="l" r="r" t="t"/>
              <a:pathLst>
                <a:path extrusionOk="0" h="582" w="859">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51"/>
            <p:cNvSpPr/>
            <p:nvPr/>
          </p:nvSpPr>
          <p:spPr>
            <a:xfrm>
              <a:off x="6255525" y="2720100"/>
              <a:ext cx="25025" cy="12825"/>
            </a:xfrm>
            <a:custGeom>
              <a:rect b="b" l="l" r="r" t="t"/>
              <a:pathLst>
                <a:path extrusionOk="0" h="513" w="1001">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1"/>
            <p:cNvSpPr/>
            <p:nvPr/>
          </p:nvSpPr>
          <p:spPr>
            <a:xfrm>
              <a:off x="5177425" y="2099275"/>
              <a:ext cx="21450" cy="11625"/>
            </a:xfrm>
            <a:custGeom>
              <a:rect b="b" l="l" r="r" t="t"/>
              <a:pathLst>
                <a:path extrusionOk="0" h="465" w="858">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51"/>
            <p:cNvSpPr/>
            <p:nvPr/>
          </p:nvSpPr>
          <p:spPr>
            <a:xfrm>
              <a:off x="5378350" y="2705525"/>
              <a:ext cx="13100" cy="25625"/>
            </a:xfrm>
            <a:custGeom>
              <a:rect b="b" l="l" r="r" t="t"/>
              <a:pathLst>
                <a:path extrusionOk="0" h="1025" w="524">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51"/>
            <p:cNvSpPr/>
            <p:nvPr/>
          </p:nvSpPr>
          <p:spPr>
            <a:xfrm>
              <a:off x="6195100" y="2243550"/>
              <a:ext cx="19075" cy="8750"/>
            </a:xfrm>
            <a:custGeom>
              <a:rect b="b" l="l" r="r" t="t"/>
              <a:pathLst>
                <a:path extrusionOk="0" h="350" w="763">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51"/>
            <p:cNvSpPr/>
            <p:nvPr/>
          </p:nvSpPr>
          <p:spPr>
            <a:xfrm>
              <a:off x="6203150" y="3174250"/>
              <a:ext cx="20550" cy="12300"/>
            </a:xfrm>
            <a:custGeom>
              <a:rect b="b" l="l" r="r" t="t"/>
              <a:pathLst>
                <a:path extrusionOk="0" h="492" w="822">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51"/>
            <p:cNvSpPr/>
            <p:nvPr/>
          </p:nvSpPr>
          <p:spPr>
            <a:xfrm>
              <a:off x="5134250" y="2114675"/>
              <a:ext cx="14625" cy="17300"/>
            </a:xfrm>
            <a:custGeom>
              <a:rect b="b" l="l" r="r" t="t"/>
              <a:pathLst>
                <a:path extrusionOk="0" h="692" w="585">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51"/>
            <p:cNvSpPr/>
            <p:nvPr/>
          </p:nvSpPr>
          <p:spPr>
            <a:xfrm>
              <a:off x="6221900" y="3177525"/>
              <a:ext cx="17275" cy="10825"/>
            </a:xfrm>
            <a:custGeom>
              <a:rect b="b" l="l" r="r" t="t"/>
              <a:pathLst>
                <a:path extrusionOk="0" h="433" w="691">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51"/>
            <p:cNvSpPr/>
            <p:nvPr/>
          </p:nvSpPr>
          <p:spPr>
            <a:xfrm>
              <a:off x="6228750" y="2302800"/>
              <a:ext cx="17875" cy="8800"/>
            </a:xfrm>
            <a:custGeom>
              <a:rect b="b" l="l" r="r" t="t"/>
              <a:pathLst>
                <a:path extrusionOk="0" h="352" w="715">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51"/>
            <p:cNvSpPr/>
            <p:nvPr/>
          </p:nvSpPr>
          <p:spPr>
            <a:xfrm>
              <a:off x="5231300" y="2616475"/>
              <a:ext cx="13125" cy="10400"/>
            </a:xfrm>
            <a:custGeom>
              <a:rect b="b" l="l" r="r" t="t"/>
              <a:pathLst>
                <a:path extrusionOk="0" h="416" w="525">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51"/>
            <p:cNvSpPr/>
            <p:nvPr/>
          </p:nvSpPr>
          <p:spPr>
            <a:xfrm>
              <a:off x="6121050" y="2031325"/>
              <a:ext cx="18275" cy="8575"/>
            </a:xfrm>
            <a:custGeom>
              <a:rect b="b" l="l" r="r" t="t"/>
              <a:pathLst>
                <a:path extrusionOk="0" h="343" w="731">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51"/>
            <p:cNvSpPr/>
            <p:nvPr/>
          </p:nvSpPr>
          <p:spPr>
            <a:xfrm>
              <a:off x="6209100" y="2763575"/>
              <a:ext cx="12225" cy="7300"/>
            </a:xfrm>
            <a:custGeom>
              <a:rect b="b" l="l" r="r" t="t"/>
              <a:pathLst>
                <a:path extrusionOk="0" h="292" w="489">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51"/>
            <p:cNvSpPr/>
            <p:nvPr/>
          </p:nvSpPr>
          <p:spPr>
            <a:xfrm>
              <a:off x="5195275" y="2095325"/>
              <a:ext cx="14900" cy="7500"/>
            </a:xfrm>
            <a:custGeom>
              <a:rect b="b" l="l" r="r" t="t"/>
              <a:pathLst>
                <a:path extrusionOk="0" h="300" w="596">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51"/>
            <p:cNvSpPr/>
            <p:nvPr/>
          </p:nvSpPr>
          <p:spPr>
            <a:xfrm>
              <a:off x="6250175" y="3179975"/>
              <a:ext cx="10750" cy="7775"/>
            </a:xfrm>
            <a:custGeom>
              <a:rect b="b" l="l" r="r" t="t"/>
              <a:pathLst>
                <a:path extrusionOk="0" h="311" w="43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51"/>
            <p:cNvSpPr/>
            <p:nvPr/>
          </p:nvSpPr>
          <p:spPr>
            <a:xfrm>
              <a:off x="6258500" y="1841425"/>
              <a:ext cx="11350" cy="11750"/>
            </a:xfrm>
            <a:custGeom>
              <a:rect b="b" l="l" r="r" t="t"/>
              <a:pathLst>
                <a:path extrusionOk="0" h="470" w="454">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51"/>
            <p:cNvSpPr/>
            <p:nvPr/>
          </p:nvSpPr>
          <p:spPr>
            <a:xfrm>
              <a:off x="6281125" y="3043650"/>
              <a:ext cx="9850" cy="6875"/>
            </a:xfrm>
            <a:custGeom>
              <a:rect b="b" l="l" r="r" t="t"/>
              <a:pathLst>
                <a:path extrusionOk="0" h="275" w="394">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51"/>
            <p:cNvSpPr/>
            <p:nvPr/>
          </p:nvSpPr>
          <p:spPr>
            <a:xfrm>
              <a:off x="6292750" y="3046350"/>
              <a:ext cx="10125" cy="4000"/>
            </a:xfrm>
            <a:custGeom>
              <a:rect b="b" l="l" r="r" t="t"/>
              <a:pathLst>
                <a:path extrusionOk="0" h="160" w="405">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51"/>
            <p:cNvSpPr/>
            <p:nvPr/>
          </p:nvSpPr>
          <p:spPr>
            <a:xfrm>
              <a:off x="5224150" y="2296875"/>
              <a:ext cx="11350" cy="4375"/>
            </a:xfrm>
            <a:custGeom>
              <a:rect b="b" l="l" r="r" t="t"/>
              <a:pathLst>
                <a:path extrusionOk="0" h="175" w="454">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51"/>
            <p:cNvSpPr/>
            <p:nvPr/>
          </p:nvSpPr>
          <p:spPr>
            <a:xfrm>
              <a:off x="5119675" y="2150700"/>
              <a:ext cx="4500" cy="10425"/>
            </a:xfrm>
            <a:custGeom>
              <a:rect b="b" l="l" r="r" t="t"/>
              <a:pathLst>
                <a:path extrusionOk="0" h="417" w="180">
                  <a:moveTo>
                    <a:pt x="167" y="0"/>
                  </a:moveTo>
                  <a:cubicBezTo>
                    <a:pt x="36" y="107"/>
                    <a:pt x="1" y="238"/>
                    <a:pt x="12" y="417"/>
                  </a:cubicBezTo>
                  <a:cubicBezTo>
                    <a:pt x="179" y="322"/>
                    <a:pt x="167" y="155"/>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51"/>
            <p:cNvSpPr/>
            <p:nvPr/>
          </p:nvSpPr>
          <p:spPr>
            <a:xfrm>
              <a:off x="5202725" y="2290475"/>
              <a:ext cx="10450" cy="3875"/>
            </a:xfrm>
            <a:custGeom>
              <a:rect b="b" l="l" r="r" t="t"/>
              <a:pathLst>
                <a:path extrusionOk="0" h="155" w="418">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51"/>
            <p:cNvSpPr/>
            <p:nvPr/>
          </p:nvSpPr>
          <p:spPr>
            <a:xfrm>
              <a:off x="5213425" y="2294150"/>
              <a:ext cx="10750" cy="3800"/>
            </a:xfrm>
            <a:custGeom>
              <a:rect b="b" l="l" r="r" t="t"/>
              <a:pathLst>
                <a:path extrusionOk="0" h="152" w="43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51"/>
            <p:cNvSpPr/>
            <p:nvPr/>
          </p:nvSpPr>
          <p:spPr>
            <a:xfrm>
              <a:off x="5187550" y="2280975"/>
              <a:ext cx="8050" cy="5775"/>
            </a:xfrm>
            <a:custGeom>
              <a:rect b="b" l="l" r="r" t="t"/>
              <a:pathLst>
                <a:path extrusionOk="0" h="231" w="322">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51"/>
            <p:cNvSpPr/>
            <p:nvPr/>
          </p:nvSpPr>
          <p:spPr>
            <a:xfrm>
              <a:off x="5130100" y="2132225"/>
              <a:ext cx="4475" cy="7175"/>
            </a:xfrm>
            <a:custGeom>
              <a:rect b="b" l="l" r="r" t="t"/>
              <a:pathLst>
                <a:path extrusionOk="0" h="287" w="179">
                  <a:moveTo>
                    <a:pt x="167" y="1"/>
                  </a:moveTo>
                  <a:cubicBezTo>
                    <a:pt x="48" y="49"/>
                    <a:pt x="0" y="144"/>
                    <a:pt x="12" y="287"/>
                  </a:cubicBezTo>
                  <a:cubicBezTo>
                    <a:pt x="155" y="239"/>
                    <a:pt x="179" y="132"/>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51"/>
            <p:cNvSpPr/>
            <p:nvPr/>
          </p:nvSpPr>
          <p:spPr>
            <a:xfrm>
              <a:off x="6187575" y="2067925"/>
              <a:ext cx="6375" cy="3625"/>
            </a:xfrm>
            <a:custGeom>
              <a:rect b="b" l="l" r="r" t="t"/>
              <a:pathLst>
                <a:path extrusionOk="0" h="145" w="255">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51"/>
            <p:cNvSpPr/>
            <p:nvPr/>
          </p:nvSpPr>
          <p:spPr>
            <a:xfrm>
              <a:off x="5989375" y="3108550"/>
              <a:ext cx="6625" cy="6500"/>
            </a:xfrm>
            <a:custGeom>
              <a:rect b="b" l="l" r="r" t="t"/>
              <a:pathLst>
                <a:path extrusionOk="0" h="260" w="265">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1"/>
            <p:cNvSpPr/>
            <p:nvPr/>
          </p:nvSpPr>
          <p:spPr>
            <a:xfrm>
              <a:off x="5127425" y="2138775"/>
              <a:ext cx="3000" cy="4200"/>
            </a:xfrm>
            <a:custGeom>
              <a:rect b="b" l="l" r="r" t="t"/>
              <a:pathLst>
                <a:path extrusionOk="0" h="168" w="120">
                  <a:moveTo>
                    <a:pt x="119" y="1"/>
                  </a:moveTo>
                  <a:cubicBezTo>
                    <a:pt x="36" y="37"/>
                    <a:pt x="0" y="84"/>
                    <a:pt x="24" y="168"/>
                  </a:cubicBezTo>
                  <a:cubicBezTo>
                    <a:pt x="95" y="144"/>
                    <a:pt x="119" y="84"/>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51"/>
            <p:cNvSpPr/>
            <p:nvPr/>
          </p:nvSpPr>
          <p:spPr>
            <a:xfrm>
              <a:off x="5124150" y="2145325"/>
              <a:ext cx="2700" cy="5100"/>
            </a:xfrm>
            <a:custGeom>
              <a:rect b="b" l="l" r="r" t="t"/>
              <a:pathLst>
                <a:path extrusionOk="0" h="204" w="108">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51"/>
            <p:cNvSpPr/>
            <p:nvPr/>
          </p:nvSpPr>
          <p:spPr>
            <a:xfrm>
              <a:off x="6131175" y="2002875"/>
              <a:ext cx="3825" cy="3475"/>
            </a:xfrm>
            <a:custGeom>
              <a:rect b="b" l="l" r="r" t="t"/>
              <a:pathLst>
                <a:path extrusionOk="0" h="139" w="153">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1"/>
            <p:cNvSpPr/>
            <p:nvPr/>
          </p:nvSpPr>
          <p:spPr>
            <a:xfrm>
              <a:off x="6163850" y="1847675"/>
              <a:ext cx="4500" cy="4800"/>
            </a:xfrm>
            <a:custGeom>
              <a:rect b="b" l="l" r="r" t="t"/>
              <a:pathLst>
                <a:path extrusionOk="0" h="192" w="18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51"/>
            <p:cNvSpPr/>
            <p:nvPr/>
          </p:nvSpPr>
          <p:spPr>
            <a:xfrm>
              <a:off x="5887925" y="2074375"/>
              <a:ext cx="283400" cy="29975"/>
            </a:xfrm>
            <a:custGeom>
              <a:rect b="b" l="l" r="r" t="t"/>
              <a:pathLst>
                <a:path extrusionOk="0" h="1199" w="11336">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51"/>
            <p:cNvSpPr/>
            <p:nvPr/>
          </p:nvSpPr>
          <p:spPr>
            <a:xfrm>
              <a:off x="5865300" y="2099800"/>
              <a:ext cx="192025" cy="10150"/>
            </a:xfrm>
            <a:custGeom>
              <a:rect b="b" l="l" r="r" t="t"/>
              <a:pathLst>
                <a:path extrusionOk="0" h="406" w="7681">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51"/>
            <p:cNvSpPr/>
            <p:nvPr/>
          </p:nvSpPr>
          <p:spPr>
            <a:xfrm>
              <a:off x="5251525" y="1855350"/>
              <a:ext cx="27425" cy="150825"/>
            </a:xfrm>
            <a:custGeom>
              <a:rect b="b" l="l" r="r" t="t"/>
              <a:pathLst>
                <a:path extrusionOk="0" h="6033" w="1097">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51"/>
            <p:cNvSpPr/>
            <p:nvPr/>
          </p:nvSpPr>
          <p:spPr>
            <a:xfrm>
              <a:off x="5648025" y="1773275"/>
              <a:ext cx="167000" cy="25325"/>
            </a:xfrm>
            <a:custGeom>
              <a:rect b="b" l="l" r="r" t="t"/>
              <a:pathLst>
                <a:path extrusionOk="0" h="1013" w="668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51"/>
            <p:cNvSpPr/>
            <p:nvPr/>
          </p:nvSpPr>
          <p:spPr>
            <a:xfrm>
              <a:off x="5909650" y="1839675"/>
              <a:ext cx="162550" cy="12800"/>
            </a:xfrm>
            <a:custGeom>
              <a:rect b="b" l="l" r="r" t="t"/>
              <a:pathLst>
                <a:path extrusionOk="0" h="512" w="6502">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51"/>
            <p:cNvSpPr/>
            <p:nvPr/>
          </p:nvSpPr>
          <p:spPr>
            <a:xfrm>
              <a:off x="5398275" y="1728275"/>
              <a:ext cx="143800" cy="16300"/>
            </a:xfrm>
            <a:custGeom>
              <a:rect b="b" l="l" r="r" t="t"/>
              <a:pathLst>
                <a:path extrusionOk="0" h="652" w="5752">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51"/>
            <p:cNvSpPr/>
            <p:nvPr/>
          </p:nvSpPr>
          <p:spPr>
            <a:xfrm>
              <a:off x="5889425" y="2070025"/>
              <a:ext cx="115500" cy="17125"/>
            </a:xfrm>
            <a:custGeom>
              <a:rect b="b" l="l" r="r" t="t"/>
              <a:pathLst>
                <a:path extrusionOk="0" h="685" w="462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51"/>
            <p:cNvSpPr/>
            <p:nvPr/>
          </p:nvSpPr>
          <p:spPr>
            <a:xfrm>
              <a:off x="5328325" y="1920300"/>
              <a:ext cx="124450" cy="14200"/>
            </a:xfrm>
            <a:custGeom>
              <a:rect b="b" l="l" r="r" t="t"/>
              <a:pathLst>
                <a:path extrusionOk="0" h="568" w="4978">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51"/>
            <p:cNvSpPr/>
            <p:nvPr/>
          </p:nvSpPr>
          <p:spPr>
            <a:xfrm>
              <a:off x="5802200" y="1773225"/>
              <a:ext cx="151225" cy="15550"/>
            </a:xfrm>
            <a:custGeom>
              <a:rect b="b" l="l" r="r" t="t"/>
              <a:pathLst>
                <a:path extrusionOk="0" h="622" w="6049">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1"/>
            <p:cNvSpPr/>
            <p:nvPr/>
          </p:nvSpPr>
          <p:spPr>
            <a:xfrm>
              <a:off x="5704650" y="1989350"/>
              <a:ext cx="120200" cy="13200"/>
            </a:xfrm>
            <a:custGeom>
              <a:rect b="b" l="l" r="r" t="t"/>
              <a:pathLst>
                <a:path extrusionOk="0" h="528" w="4808">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1"/>
            <p:cNvSpPr/>
            <p:nvPr/>
          </p:nvSpPr>
          <p:spPr>
            <a:xfrm>
              <a:off x="5493225" y="1923875"/>
              <a:ext cx="81600" cy="28600"/>
            </a:xfrm>
            <a:custGeom>
              <a:rect b="b" l="l" r="r" t="t"/>
              <a:pathLst>
                <a:path extrusionOk="0" h="1144" w="3264">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1"/>
            <p:cNvSpPr/>
            <p:nvPr/>
          </p:nvSpPr>
          <p:spPr>
            <a:xfrm>
              <a:off x="5309875" y="1942325"/>
              <a:ext cx="103025" cy="13600"/>
            </a:xfrm>
            <a:custGeom>
              <a:rect b="b" l="l" r="r" t="t"/>
              <a:pathLst>
                <a:path extrusionOk="0" h="544" w="4121">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1"/>
            <p:cNvSpPr/>
            <p:nvPr/>
          </p:nvSpPr>
          <p:spPr>
            <a:xfrm>
              <a:off x="5707850" y="2014100"/>
              <a:ext cx="99725" cy="15275"/>
            </a:xfrm>
            <a:custGeom>
              <a:rect b="b" l="l" r="r" t="t"/>
              <a:pathLst>
                <a:path extrusionOk="0" h="611" w="3989">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1"/>
            <p:cNvSpPr/>
            <p:nvPr/>
          </p:nvSpPr>
          <p:spPr>
            <a:xfrm>
              <a:off x="5883750" y="1951650"/>
              <a:ext cx="128025" cy="12725"/>
            </a:xfrm>
            <a:custGeom>
              <a:rect b="b" l="l" r="r" t="t"/>
              <a:pathLst>
                <a:path extrusionOk="0" h="509" w="5121">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1"/>
            <p:cNvSpPr/>
            <p:nvPr/>
          </p:nvSpPr>
          <p:spPr>
            <a:xfrm>
              <a:off x="5447400" y="1838750"/>
              <a:ext cx="109550" cy="13975"/>
            </a:xfrm>
            <a:custGeom>
              <a:rect b="b" l="l" r="r" t="t"/>
              <a:pathLst>
                <a:path extrusionOk="0" h="559" w="4382">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51"/>
            <p:cNvSpPr/>
            <p:nvPr/>
          </p:nvSpPr>
          <p:spPr>
            <a:xfrm>
              <a:off x="5997750" y="1774550"/>
              <a:ext cx="65525" cy="29425"/>
            </a:xfrm>
            <a:custGeom>
              <a:rect b="b" l="l" r="r" t="t"/>
              <a:pathLst>
                <a:path extrusionOk="0" h="1177" w="2621">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1"/>
            <p:cNvSpPr/>
            <p:nvPr/>
          </p:nvSpPr>
          <p:spPr>
            <a:xfrm>
              <a:off x="5336975" y="1877450"/>
              <a:ext cx="110450" cy="11025"/>
            </a:xfrm>
            <a:custGeom>
              <a:rect b="b" l="l" r="r" t="t"/>
              <a:pathLst>
                <a:path extrusionOk="0" h="441" w="4418">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1"/>
            <p:cNvSpPr/>
            <p:nvPr/>
          </p:nvSpPr>
          <p:spPr>
            <a:xfrm>
              <a:off x="5624200" y="2096725"/>
              <a:ext cx="110150" cy="18200"/>
            </a:xfrm>
            <a:custGeom>
              <a:rect b="b" l="l" r="r" t="t"/>
              <a:pathLst>
                <a:path extrusionOk="0" h="728" w="4406">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1"/>
            <p:cNvSpPr/>
            <p:nvPr/>
          </p:nvSpPr>
          <p:spPr>
            <a:xfrm>
              <a:off x="5373275" y="1762150"/>
              <a:ext cx="152725" cy="10750"/>
            </a:xfrm>
            <a:custGeom>
              <a:rect b="b" l="l" r="r" t="t"/>
              <a:pathLst>
                <a:path extrusionOk="0" h="430" w="6109">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1"/>
            <p:cNvSpPr/>
            <p:nvPr/>
          </p:nvSpPr>
          <p:spPr>
            <a:xfrm>
              <a:off x="5757850" y="2100625"/>
              <a:ext cx="105700" cy="9950"/>
            </a:xfrm>
            <a:custGeom>
              <a:rect b="b" l="l" r="r" t="t"/>
              <a:pathLst>
                <a:path extrusionOk="0" h="398" w="4228">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1"/>
            <p:cNvSpPr/>
            <p:nvPr/>
          </p:nvSpPr>
          <p:spPr>
            <a:xfrm>
              <a:off x="5518225" y="1762825"/>
              <a:ext cx="111950" cy="14575"/>
            </a:xfrm>
            <a:custGeom>
              <a:rect b="b" l="l" r="r" t="t"/>
              <a:pathLst>
                <a:path extrusionOk="0" h="583" w="4478">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1"/>
            <p:cNvSpPr/>
            <p:nvPr/>
          </p:nvSpPr>
          <p:spPr>
            <a:xfrm>
              <a:off x="5919175" y="1793625"/>
              <a:ext cx="101225" cy="23675"/>
            </a:xfrm>
            <a:custGeom>
              <a:rect b="b" l="l" r="r" t="t"/>
              <a:pathLst>
                <a:path extrusionOk="0" h="947" w="4049">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1"/>
            <p:cNvSpPr/>
            <p:nvPr/>
          </p:nvSpPr>
          <p:spPr>
            <a:xfrm>
              <a:off x="5779875" y="1919550"/>
              <a:ext cx="74450" cy="15425"/>
            </a:xfrm>
            <a:custGeom>
              <a:rect b="b" l="l" r="r" t="t"/>
              <a:pathLst>
                <a:path extrusionOk="0" h="617" w="2978">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1"/>
            <p:cNvSpPr/>
            <p:nvPr/>
          </p:nvSpPr>
          <p:spPr>
            <a:xfrm>
              <a:off x="5972450" y="1989800"/>
              <a:ext cx="100325" cy="13875"/>
            </a:xfrm>
            <a:custGeom>
              <a:rect b="b" l="l" r="r" t="t"/>
              <a:pathLst>
                <a:path extrusionOk="0" h="555" w="4013">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1"/>
            <p:cNvSpPr/>
            <p:nvPr/>
          </p:nvSpPr>
          <p:spPr>
            <a:xfrm>
              <a:off x="5608125" y="2013475"/>
              <a:ext cx="114325" cy="11625"/>
            </a:xfrm>
            <a:custGeom>
              <a:rect b="b" l="l" r="r" t="t"/>
              <a:pathLst>
                <a:path extrusionOk="0" h="465" w="4573">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1"/>
            <p:cNvSpPr/>
            <p:nvPr/>
          </p:nvSpPr>
          <p:spPr>
            <a:xfrm>
              <a:off x="5277725" y="1971500"/>
              <a:ext cx="92000" cy="14075"/>
            </a:xfrm>
            <a:custGeom>
              <a:rect b="b" l="l" r="r" t="t"/>
              <a:pathLst>
                <a:path extrusionOk="0" h="563" w="368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1"/>
            <p:cNvSpPr/>
            <p:nvPr/>
          </p:nvSpPr>
          <p:spPr>
            <a:xfrm>
              <a:off x="5756950" y="1728550"/>
              <a:ext cx="88725" cy="16475"/>
            </a:xfrm>
            <a:custGeom>
              <a:rect b="b" l="l" r="r" t="t"/>
              <a:pathLst>
                <a:path extrusionOk="0" h="659" w="3549">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1"/>
            <p:cNvSpPr/>
            <p:nvPr/>
          </p:nvSpPr>
          <p:spPr>
            <a:xfrm>
              <a:off x="5961150" y="1736650"/>
              <a:ext cx="92600" cy="15100"/>
            </a:xfrm>
            <a:custGeom>
              <a:rect b="b" l="l" r="r" t="t"/>
              <a:pathLst>
                <a:path extrusionOk="0" h="604" w="3704">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1"/>
            <p:cNvSpPr/>
            <p:nvPr/>
          </p:nvSpPr>
          <p:spPr>
            <a:xfrm>
              <a:off x="5607525" y="1728025"/>
              <a:ext cx="109875" cy="16200"/>
            </a:xfrm>
            <a:custGeom>
              <a:rect b="b" l="l" r="r" t="t"/>
              <a:pathLst>
                <a:path extrusionOk="0" h="648" w="4395">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1"/>
            <p:cNvSpPr/>
            <p:nvPr/>
          </p:nvSpPr>
          <p:spPr>
            <a:xfrm>
              <a:off x="5886450" y="1988800"/>
              <a:ext cx="80975" cy="14900"/>
            </a:xfrm>
            <a:custGeom>
              <a:rect b="b" l="l" r="r" t="t"/>
              <a:pathLst>
                <a:path extrusionOk="0" h="596" w="3239">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1"/>
            <p:cNvSpPr/>
            <p:nvPr/>
          </p:nvSpPr>
          <p:spPr>
            <a:xfrm>
              <a:off x="5805475" y="2016125"/>
              <a:ext cx="77125" cy="13625"/>
            </a:xfrm>
            <a:custGeom>
              <a:rect b="b" l="l" r="r" t="t"/>
              <a:pathLst>
                <a:path extrusionOk="0" h="545" w="3085">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1"/>
            <p:cNvSpPr/>
            <p:nvPr/>
          </p:nvSpPr>
          <p:spPr>
            <a:xfrm>
              <a:off x="5806975" y="1952650"/>
              <a:ext cx="87825" cy="13575"/>
            </a:xfrm>
            <a:custGeom>
              <a:rect b="b" l="l" r="r" t="t"/>
              <a:pathLst>
                <a:path extrusionOk="0" h="543" w="3513">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1"/>
            <p:cNvSpPr/>
            <p:nvPr/>
          </p:nvSpPr>
          <p:spPr>
            <a:xfrm>
              <a:off x="5591450" y="1872375"/>
              <a:ext cx="70275" cy="12025"/>
            </a:xfrm>
            <a:custGeom>
              <a:rect b="b" l="l" r="r" t="t"/>
              <a:pathLst>
                <a:path extrusionOk="0" h="481" w="2811">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1"/>
            <p:cNvSpPr/>
            <p:nvPr/>
          </p:nvSpPr>
          <p:spPr>
            <a:xfrm>
              <a:off x="5435500" y="1876200"/>
              <a:ext cx="73825" cy="11700"/>
            </a:xfrm>
            <a:custGeom>
              <a:rect b="b" l="l" r="r" t="t"/>
              <a:pathLst>
                <a:path extrusionOk="0" h="468" w="2953">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1"/>
            <p:cNvSpPr/>
            <p:nvPr/>
          </p:nvSpPr>
          <p:spPr>
            <a:xfrm>
              <a:off x="5720650" y="1870200"/>
              <a:ext cx="65800" cy="16100"/>
            </a:xfrm>
            <a:custGeom>
              <a:rect b="b" l="l" r="r" t="t"/>
              <a:pathLst>
                <a:path extrusionOk="0" h="644" w="2632">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1"/>
            <p:cNvSpPr/>
            <p:nvPr/>
          </p:nvSpPr>
          <p:spPr>
            <a:xfrm>
              <a:off x="5457950" y="2062475"/>
              <a:ext cx="76975" cy="12625"/>
            </a:xfrm>
            <a:custGeom>
              <a:rect b="b" l="l" r="r" t="t"/>
              <a:pathLst>
                <a:path extrusionOk="0" h="505" w="3079">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1"/>
            <p:cNvSpPr/>
            <p:nvPr/>
          </p:nvSpPr>
          <p:spPr>
            <a:xfrm>
              <a:off x="5960250" y="2051550"/>
              <a:ext cx="66000" cy="14625"/>
            </a:xfrm>
            <a:custGeom>
              <a:rect b="b" l="l" r="r" t="t"/>
              <a:pathLst>
                <a:path extrusionOk="0" h="585" w="264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1"/>
            <p:cNvSpPr/>
            <p:nvPr/>
          </p:nvSpPr>
          <p:spPr>
            <a:xfrm>
              <a:off x="5570625" y="2010375"/>
              <a:ext cx="76225" cy="14000"/>
            </a:xfrm>
            <a:custGeom>
              <a:rect b="b" l="l" r="r" t="t"/>
              <a:pathLst>
                <a:path extrusionOk="0" h="560" w="3049">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1"/>
            <p:cNvSpPr/>
            <p:nvPr/>
          </p:nvSpPr>
          <p:spPr>
            <a:xfrm>
              <a:off x="5950125" y="1773275"/>
              <a:ext cx="62850" cy="27525"/>
            </a:xfrm>
            <a:custGeom>
              <a:rect b="b" l="l" r="r" t="t"/>
              <a:pathLst>
                <a:path extrusionOk="0" h="1101" w="2514">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1"/>
            <p:cNvSpPr/>
            <p:nvPr/>
          </p:nvSpPr>
          <p:spPr>
            <a:xfrm>
              <a:off x="6114150" y="1953300"/>
              <a:ext cx="56275" cy="14275"/>
            </a:xfrm>
            <a:custGeom>
              <a:rect b="b" l="l" r="r" t="t"/>
              <a:pathLst>
                <a:path extrusionOk="0" h="571" w="2251">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1"/>
            <p:cNvSpPr/>
            <p:nvPr/>
          </p:nvSpPr>
          <p:spPr>
            <a:xfrm>
              <a:off x="5565575" y="2089375"/>
              <a:ext cx="100025" cy="16100"/>
            </a:xfrm>
            <a:custGeom>
              <a:rect b="b" l="l" r="r" t="t"/>
              <a:pathLst>
                <a:path extrusionOk="0" h="644" w="4001">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1"/>
            <p:cNvSpPr/>
            <p:nvPr/>
          </p:nvSpPr>
          <p:spPr>
            <a:xfrm>
              <a:off x="5510800" y="1818650"/>
              <a:ext cx="94250" cy="8150"/>
            </a:xfrm>
            <a:custGeom>
              <a:rect b="b" l="l" r="r" t="t"/>
              <a:pathLst>
                <a:path extrusionOk="0" h="326" w="377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1"/>
            <p:cNvSpPr/>
            <p:nvPr/>
          </p:nvSpPr>
          <p:spPr>
            <a:xfrm>
              <a:off x="6115325" y="1796625"/>
              <a:ext cx="62850" cy="25250"/>
            </a:xfrm>
            <a:custGeom>
              <a:rect b="b" l="l" r="r" t="t"/>
              <a:pathLst>
                <a:path extrusionOk="0" h="1010" w="2514">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1"/>
            <p:cNvSpPr/>
            <p:nvPr/>
          </p:nvSpPr>
          <p:spPr>
            <a:xfrm>
              <a:off x="5329525" y="1900625"/>
              <a:ext cx="71750" cy="15475"/>
            </a:xfrm>
            <a:custGeom>
              <a:rect b="b" l="l" r="r" t="t"/>
              <a:pathLst>
                <a:path extrusionOk="0" h="619" w="287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51"/>
            <p:cNvSpPr/>
            <p:nvPr/>
          </p:nvSpPr>
          <p:spPr>
            <a:xfrm>
              <a:off x="5410200" y="1942025"/>
              <a:ext cx="59800" cy="11350"/>
            </a:xfrm>
            <a:custGeom>
              <a:rect b="b" l="l" r="r" t="t"/>
              <a:pathLst>
                <a:path extrusionOk="0" h="454" w="2392">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51"/>
            <p:cNvSpPr/>
            <p:nvPr/>
          </p:nvSpPr>
          <p:spPr>
            <a:xfrm>
              <a:off x="5331000" y="1787925"/>
              <a:ext cx="81900" cy="15725"/>
            </a:xfrm>
            <a:custGeom>
              <a:rect b="b" l="l" r="r" t="t"/>
              <a:pathLst>
                <a:path extrusionOk="0" h="629" w="3276">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51"/>
            <p:cNvSpPr/>
            <p:nvPr/>
          </p:nvSpPr>
          <p:spPr>
            <a:xfrm>
              <a:off x="6063250" y="1992325"/>
              <a:ext cx="59550" cy="11950"/>
            </a:xfrm>
            <a:custGeom>
              <a:rect b="b" l="l" r="r" t="t"/>
              <a:pathLst>
                <a:path extrusionOk="0" h="478" w="2382">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51"/>
            <p:cNvSpPr/>
            <p:nvPr/>
          </p:nvSpPr>
          <p:spPr>
            <a:xfrm>
              <a:off x="6055800" y="1739450"/>
              <a:ext cx="78300" cy="15150"/>
            </a:xfrm>
            <a:custGeom>
              <a:rect b="b" l="l" r="r" t="t"/>
              <a:pathLst>
                <a:path extrusionOk="0" h="606" w="3132">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1"/>
            <p:cNvSpPr/>
            <p:nvPr/>
          </p:nvSpPr>
          <p:spPr>
            <a:xfrm>
              <a:off x="5272675" y="1837750"/>
              <a:ext cx="63125" cy="26100"/>
            </a:xfrm>
            <a:custGeom>
              <a:rect b="b" l="l" r="r" t="t"/>
              <a:pathLst>
                <a:path extrusionOk="0" h="1044" w="2525">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51"/>
            <p:cNvSpPr/>
            <p:nvPr/>
          </p:nvSpPr>
          <p:spPr>
            <a:xfrm>
              <a:off x="5850125" y="1794700"/>
              <a:ext cx="50500" cy="21750"/>
            </a:xfrm>
            <a:custGeom>
              <a:rect b="b" l="l" r="r" t="t"/>
              <a:pathLst>
                <a:path extrusionOk="0" h="870" w="202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51"/>
            <p:cNvSpPr/>
            <p:nvPr/>
          </p:nvSpPr>
          <p:spPr>
            <a:xfrm>
              <a:off x="5708450" y="1727200"/>
              <a:ext cx="61025" cy="17550"/>
            </a:xfrm>
            <a:custGeom>
              <a:rect b="b" l="l" r="r" t="t"/>
              <a:pathLst>
                <a:path extrusionOk="0" h="702" w="2441">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51"/>
            <p:cNvSpPr/>
            <p:nvPr/>
          </p:nvSpPr>
          <p:spPr>
            <a:xfrm>
              <a:off x="6004900" y="1798875"/>
              <a:ext cx="57775" cy="15825"/>
            </a:xfrm>
            <a:custGeom>
              <a:rect b="b" l="l" r="r" t="t"/>
              <a:pathLst>
                <a:path extrusionOk="0" h="633" w="2311">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51"/>
            <p:cNvSpPr/>
            <p:nvPr/>
          </p:nvSpPr>
          <p:spPr>
            <a:xfrm>
              <a:off x="5585800" y="2060100"/>
              <a:ext cx="47650" cy="13900"/>
            </a:xfrm>
            <a:custGeom>
              <a:rect b="b" l="l" r="r" t="t"/>
              <a:pathLst>
                <a:path extrusionOk="0" h="556" w="1906">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1"/>
            <p:cNvSpPr/>
            <p:nvPr/>
          </p:nvSpPr>
          <p:spPr>
            <a:xfrm>
              <a:off x="6134975" y="1775650"/>
              <a:ext cx="52125" cy="18975"/>
            </a:xfrm>
            <a:custGeom>
              <a:rect b="b" l="l" r="r" t="t"/>
              <a:pathLst>
                <a:path extrusionOk="0" h="759" w="2085">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51"/>
            <p:cNvSpPr/>
            <p:nvPr/>
          </p:nvSpPr>
          <p:spPr>
            <a:xfrm>
              <a:off x="5703975" y="1954825"/>
              <a:ext cx="63125" cy="12550"/>
            </a:xfrm>
            <a:custGeom>
              <a:rect b="b" l="l" r="r" t="t"/>
              <a:pathLst>
                <a:path extrusionOk="0" h="502" w="2525">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1"/>
            <p:cNvSpPr/>
            <p:nvPr/>
          </p:nvSpPr>
          <p:spPr>
            <a:xfrm>
              <a:off x="5953400" y="1927650"/>
              <a:ext cx="66125" cy="10550"/>
            </a:xfrm>
            <a:custGeom>
              <a:rect b="b" l="l" r="r" t="t"/>
              <a:pathLst>
                <a:path extrusionOk="0" h="422" w="2645">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1"/>
            <p:cNvSpPr/>
            <p:nvPr/>
          </p:nvSpPr>
          <p:spPr>
            <a:xfrm>
              <a:off x="6131700" y="1928350"/>
              <a:ext cx="55400" cy="13000"/>
            </a:xfrm>
            <a:custGeom>
              <a:rect b="b" l="l" r="r" t="t"/>
              <a:pathLst>
                <a:path extrusionOk="0" h="520" w="2216">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51"/>
            <p:cNvSpPr/>
            <p:nvPr/>
          </p:nvSpPr>
          <p:spPr>
            <a:xfrm>
              <a:off x="5532525" y="1902475"/>
              <a:ext cx="62825" cy="13400"/>
            </a:xfrm>
            <a:custGeom>
              <a:rect b="b" l="l" r="r" t="t"/>
              <a:pathLst>
                <a:path extrusionOk="0" h="536" w="2513">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1"/>
            <p:cNvSpPr/>
            <p:nvPr/>
          </p:nvSpPr>
          <p:spPr>
            <a:xfrm>
              <a:off x="5929600" y="1881100"/>
              <a:ext cx="51500" cy="11550"/>
            </a:xfrm>
            <a:custGeom>
              <a:rect b="b" l="l" r="r" t="t"/>
              <a:pathLst>
                <a:path extrusionOk="0" h="462" w="206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1"/>
            <p:cNvSpPr/>
            <p:nvPr/>
          </p:nvSpPr>
          <p:spPr>
            <a:xfrm>
              <a:off x="5539675" y="1727975"/>
              <a:ext cx="55975" cy="16200"/>
            </a:xfrm>
            <a:custGeom>
              <a:rect b="b" l="l" r="r" t="t"/>
              <a:pathLst>
                <a:path extrusionOk="0" h="648" w="2239">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51"/>
            <p:cNvSpPr/>
            <p:nvPr/>
          </p:nvSpPr>
          <p:spPr>
            <a:xfrm>
              <a:off x="6072175" y="1953050"/>
              <a:ext cx="44975" cy="14300"/>
            </a:xfrm>
            <a:custGeom>
              <a:rect b="b" l="l" r="r" t="t"/>
              <a:pathLst>
                <a:path extrusionOk="0" h="572" w="1799">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1"/>
            <p:cNvSpPr/>
            <p:nvPr/>
          </p:nvSpPr>
          <p:spPr>
            <a:xfrm>
              <a:off x="5985550" y="1881800"/>
              <a:ext cx="55325" cy="11150"/>
            </a:xfrm>
            <a:custGeom>
              <a:rect b="b" l="l" r="r" t="t"/>
              <a:pathLst>
                <a:path extrusionOk="0" h="446" w="2213">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51"/>
            <p:cNvSpPr/>
            <p:nvPr/>
          </p:nvSpPr>
          <p:spPr>
            <a:xfrm>
              <a:off x="5372375" y="1846350"/>
              <a:ext cx="51225" cy="12175"/>
            </a:xfrm>
            <a:custGeom>
              <a:rect b="b" l="l" r="r" t="t"/>
              <a:pathLst>
                <a:path extrusionOk="0" h="487" w="2049">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1"/>
            <p:cNvSpPr/>
            <p:nvPr/>
          </p:nvSpPr>
          <p:spPr>
            <a:xfrm>
              <a:off x="5417025" y="1970350"/>
              <a:ext cx="49450" cy="11300"/>
            </a:xfrm>
            <a:custGeom>
              <a:rect b="b" l="l" r="r" t="t"/>
              <a:pathLst>
                <a:path extrusionOk="0" h="452" w="1978">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1"/>
            <p:cNvSpPr/>
            <p:nvPr/>
          </p:nvSpPr>
          <p:spPr>
            <a:xfrm>
              <a:off x="5853400" y="1924175"/>
              <a:ext cx="53000" cy="10925"/>
            </a:xfrm>
            <a:custGeom>
              <a:rect b="b" l="l" r="r" t="t"/>
              <a:pathLst>
                <a:path extrusionOk="0" h="437" w="212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1"/>
            <p:cNvSpPr/>
            <p:nvPr/>
          </p:nvSpPr>
          <p:spPr>
            <a:xfrm>
              <a:off x="6086750" y="1927600"/>
              <a:ext cx="48250" cy="13025"/>
            </a:xfrm>
            <a:custGeom>
              <a:rect b="b" l="l" r="r" t="t"/>
              <a:pathLst>
                <a:path extrusionOk="0" h="521" w="193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51"/>
            <p:cNvSpPr/>
            <p:nvPr/>
          </p:nvSpPr>
          <p:spPr>
            <a:xfrm>
              <a:off x="5945975" y="2021300"/>
              <a:ext cx="49350" cy="14925"/>
            </a:xfrm>
            <a:custGeom>
              <a:rect b="b" l="l" r="r" t="t"/>
              <a:pathLst>
                <a:path extrusionOk="0" h="597" w="1974">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1"/>
            <p:cNvSpPr/>
            <p:nvPr/>
          </p:nvSpPr>
          <p:spPr>
            <a:xfrm>
              <a:off x="6088550" y="1775150"/>
              <a:ext cx="50325" cy="17775"/>
            </a:xfrm>
            <a:custGeom>
              <a:rect b="b" l="l" r="r" t="t"/>
              <a:pathLst>
                <a:path extrusionOk="0" h="711" w="2013">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1"/>
            <p:cNvSpPr/>
            <p:nvPr/>
          </p:nvSpPr>
          <p:spPr>
            <a:xfrm>
              <a:off x="6127500" y="1884625"/>
              <a:ext cx="50675" cy="16100"/>
            </a:xfrm>
            <a:custGeom>
              <a:rect b="b" l="l" r="r" t="t"/>
              <a:pathLst>
                <a:path extrusionOk="0" h="644" w="2027">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1"/>
            <p:cNvSpPr/>
            <p:nvPr/>
          </p:nvSpPr>
          <p:spPr>
            <a:xfrm>
              <a:off x="5460650" y="1903350"/>
              <a:ext cx="48975" cy="13700"/>
            </a:xfrm>
            <a:custGeom>
              <a:rect b="b" l="l" r="r" t="t"/>
              <a:pathLst>
                <a:path extrusionOk="0" h="548" w="1959">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1"/>
            <p:cNvSpPr/>
            <p:nvPr/>
          </p:nvSpPr>
          <p:spPr>
            <a:xfrm>
              <a:off x="5463775" y="1939975"/>
              <a:ext cx="55975" cy="12500"/>
            </a:xfrm>
            <a:custGeom>
              <a:rect b="b" l="l" r="r" t="t"/>
              <a:pathLst>
                <a:path extrusionOk="0" h="500" w="2239">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1"/>
            <p:cNvSpPr/>
            <p:nvPr/>
          </p:nvSpPr>
          <p:spPr>
            <a:xfrm>
              <a:off x="5465250" y="1970225"/>
              <a:ext cx="51525" cy="14050"/>
            </a:xfrm>
            <a:custGeom>
              <a:rect b="b" l="l" r="r" t="t"/>
              <a:pathLst>
                <a:path extrusionOk="0" h="562" w="2061">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1"/>
            <p:cNvSpPr/>
            <p:nvPr/>
          </p:nvSpPr>
          <p:spPr>
            <a:xfrm>
              <a:off x="5759050" y="1788975"/>
              <a:ext cx="58650" cy="9625"/>
            </a:xfrm>
            <a:custGeom>
              <a:rect b="b" l="l" r="r" t="t"/>
              <a:pathLst>
                <a:path extrusionOk="0" h="385" w="2346">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1"/>
            <p:cNvSpPr/>
            <p:nvPr/>
          </p:nvSpPr>
          <p:spPr>
            <a:xfrm>
              <a:off x="5762625" y="1772375"/>
              <a:ext cx="53600" cy="13125"/>
            </a:xfrm>
            <a:custGeom>
              <a:rect b="b" l="l" r="r" t="t"/>
              <a:pathLst>
                <a:path extrusionOk="0" h="525" w="2144">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1"/>
            <p:cNvSpPr/>
            <p:nvPr/>
          </p:nvSpPr>
          <p:spPr>
            <a:xfrm>
              <a:off x="5293625" y="1730500"/>
              <a:ext cx="60025" cy="30150"/>
            </a:xfrm>
            <a:custGeom>
              <a:rect b="b" l="l" r="r" t="t"/>
              <a:pathLst>
                <a:path extrusionOk="0" h="1206" w="2401">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1"/>
            <p:cNvSpPr/>
            <p:nvPr/>
          </p:nvSpPr>
          <p:spPr>
            <a:xfrm>
              <a:off x="5712150" y="1922175"/>
              <a:ext cx="41550" cy="10975"/>
            </a:xfrm>
            <a:custGeom>
              <a:rect b="b" l="l" r="r" t="t"/>
              <a:pathLst>
                <a:path extrusionOk="0" h="439" w="1662">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1"/>
            <p:cNvSpPr/>
            <p:nvPr/>
          </p:nvSpPr>
          <p:spPr>
            <a:xfrm>
              <a:off x="5460800" y="1922225"/>
              <a:ext cx="50325" cy="13275"/>
            </a:xfrm>
            <a:custGeom>
              <a:rect b="b" l="l" r="r" t="t"/>
              <a:pathLst>
                <a:path extrusionOk="0" h="531" w="2013">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1"/>
            <p:cNvSpPr/>
            <p:nvPr/>
          </p:nvSpPr>
          <p:spPr>
            <a:xfrm>
              <a:off x="6102825" y="1794050"/>
              <a:ext cx="50625" cy="26550"/>
            </a:xfrm>
            <a:custGeom>
              <a:rect b="b" l="l" r="r" t="t"/>
              <a:pathLst>
                <a:path extrusionOk="0" h="1062" w="2025">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1"/>
            <p:cNvSpPr/>
            <p:nvPr/>
          </p:nvSpPr>
          <p:spPr>
            <a:xfrm>
              <a:off x="5659625" y="1768625"/>
              <a:ext cx="53300" cy="11500"/>
            </a:xfrm>
            <a:custGeom>
              <a:rect b="b" l="l" r="r" t="t"/>
              <a:pathLst>
                <a:path extrusionOk="0" h="460" w="2132">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1"/>
            <p:cNvSpPr/>
            <p:nvPr/>
          </p:nvSpPr>
          <p:spPr>
            <a:xfrm>
              <a:off x="6050750" y="1928075"/>
              <a:ext cx="37825" cy="12125"/>
            </a:xfrm>
            <a:custGeom>
              <a:rect b="b" l="l" r="r" t="t"/>
              <a:pathLst>
                <a:path extrusionOk="0" h="485" w="1513">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1"/>
            <p:cNvSpPr/>
            <p:nvPr/>
          </p:nvSpPr>
          <p:spPr>
            <a:xfrm>
              <a:off x="5912925" y="1924125"/>
              <a:ext cx="42900" cy="10800"/>
            </a:xfrm>
            <a:custGeom>
              <a:rect b="b" l="l" r="r" t="t"/>
              <a:pathLst>
                <a:path extrusionOk="0" h="432" w="1716">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1"/>
            <p:cNvSpPr/>
            <p:nvPr/>
          </p:nvSpPr>
          <p:spPr>
            <a:xfrm>
              <a:off x="5844775" y="1989350"/>
              <a:ext cx="42275" cy="14375"/>
            </a:xfrm>
            <a:custGeom>
              <a:rect b="b" l="l" r="r" t="t"/>
              <a:pathLst>
                <a:path extrusionOk="0" h="575" w="1691">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1"/>
            <p:cNvSpPr/>
            <p:nvPr/>
          </p:nvSpPr>
          <p:spPr>
            <a:xfrm>
              <a:off x="5765600" y="1956325"/>
              <a:ext cx="46450" cy="10525"/>
            </a:xfrm>
            <a:custGeom>
              <a:rect b="b" l="l" r="r" t="t"/>
              <a:pathLst>
                <a:path extrusionOk="0" h="421" w="1858">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1"/>
            <p:cNvSpPr/>
            <p:nvPr/>
          </p:nvSpPr>
          <p:spPr>
            <a:xfrm>
              <a:off x="6077525" y="1841600"/>
              <a:ext cx="38125" cy="11850"/>
            </a:xfrm>
            <a:custGeom>
              <a:rect b="b" l="l" r="r" t="t"/>
              <a:pathLst>
                <a:path extrusionOk="0" h="474" w="1525">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1"/>
            <p:cNvSpPr/>
            <p:nvPr/>
          </p:nvSpPr>
          <p:spPr>
            <a:xfrm>
              <a:off x="5843975" y="1844900"/>
              <a:ext cx="63025" cy="11600"/>
            </a:xfrm>
            <a:custGeom>
              <a:rect b="b" l="l" r="r" t="t"/>
              <a:pathLst>
                <a:path extrusionOk="0" h="464" w="2521">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1"/>
            <p:cNvSpPr/>
            <p:nvPr/>
          </p:nvSpPr>
          <p:spPr>
            <a:xfrm>
              <a:off x="5831375" y="2048600"/>
              <a:ext cx="32775" cy="11925"/>
            </a:xfrm>
            <a:custGeom>
              <a:rect b="b" l="l" r="r" t="t"/>
              <a:pathLst>
                <a:path extrusionOk="0" h="477" w="1311">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51"/>
            <p:cNvSpPr/>
            <p:nvPr/>
          </p:nvSpPr>
          <p:spPr>
            <a:xfrm>
              <a:off x="5834050" y="1732575"/>
              <a:ext cx="50925" cy="14775"/>
            </a:xfrm>
            <a:custGeom>
              <a:rect b="b" l="l" r="r" t="t"/>
              <a:pathLst>
                <a:path extrusionOk="0" h="591" w="2037">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51"/>
            <p:cNvSpPr/>
            <p:nvPr/>
          </p:nvSpPr>
          <p:spPr>
            <a:xfrm>
              <a:off x="5866800" y="2058075"/>
              <a:ext cx="32175" cy="24675"/>
            </a:xfrm>
            <a:custGeom>
              <a:rect b="b" l="l" r="r" t="t"/>
              <a:pathLst>
                <a:path extrusionOk="0" h="987" w="1287">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1"/>
            <p:cNvSpPr/>
            <p:nvPr/>
          </p:nvSpPr>
          <p:spPr>
            <a:xfrm>
              <a:off x="6082300" y="1789625"/>
              <a:ext cx="24425" cy="27000"/>
            </a:xfrm>
            <a:custGeom>
              <a:rect b="b" l="l" r="r" t="t"/>
              <a:pathLst>
                <a:path extrusionOk="0" h="1080" w="977">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1"/>
            <p:cNvSpPr/>
            <p:nvPr/>
          </p:nvSpPr>
          <p:spPr>
            <a:xfrm>
              <a:off x="6065925" y="1879525"/>
              <a:ext cx="42875" cy="16125"/>
            </a:xfrm>
            <a:custGeom>
              <a:rect b="b" l="l" r="r" t="t"/>
              <a:pathLst>
                <a:path extrusionOk="0" h="645" w="1715">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1"/>
            <p:cNvSpPr/>
            <p:nvPr/>
          </p:nvSpPr>
          <p:spPr>
            <a:xfrm>
              <a:off x="5825425" y="1786950"/>
              <a:ext cx="52100" cy="22950"/>
            </a:xfrm>
            <a:custGeom>
              <a:rect b="b" l="l" r="r" t="t"/>
              <a:pathLst>
                <a:path extrusionOk="0" h="918" w="2084">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1"/>
            <p:cNvSpPr/>
            <p:nvPr/>
          </p:nvSpPr>
          <p:spPr>
            <a:xfrm>
              <a:off x="5563475" y="1971200"/>
              <a:ext cx="45875" cy="10450"/>
            </a:xfrm>
            <a:custGeom>
              <a:rect b="b" l="l" r="r" t="t"/>
              <a:pathLst>
                <a:path extrusionOk="0" h="418" w="1835">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1"/>
            <p:cNvSpPr/>
            <p:nvPr/>
          </p:nvSpPr>
          <p:spPr>
            <a:xfrm>
              <a:off x="5600400" y="1814800"/>
              <a:ext cx="52775" cy="9325"/>
            </a:xfrm>
            <a:custGeom>
              <a:rect b="b" l="l" r="r" t="t"/>
              <a:pathLst>
                <a:path extrusionOk="0" h="373" w="2111">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1"/>
            <p:cNvSpPr/>
            <p:nvPr/>
          </p:nvSpPr>
          <p:spPr>
            <a:xfrm>
              <a:off x="5600475" y="2085750"/>
              <a:ext cx="84175" cy="7825"/>
            </a:xfrm>
            <a:custGeom>
              <a:rect b="b" l="l" r="r" t="t"/>
              <a:pathLst>
                <a:path extrusionOk="0" h="313" w="3367">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1"/>
            <p:cNvSpPr/>
            <p:nvPr/>
          </p:nvSpPr>
          <p:spPr>
            <a:xfrm>
              <a:off x="6062050" y="1789200"/>
              <a:ext cx="29800" cy="25275"/>
            </a:xfrm>
            <a:custGeom>
              <a:rect b="b" l="l" r="r" t="t"/>
              <a:pathLst>
                <a:path extrusionOk="0" h="1011" w="1192">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1"/>
            <p:cNvSpPr/>
            <p:nvPr/>
          </p:nvSpPr>
          <p:spPr>
            <a:xfrm>
              <a:off x="5747725" y="1922150"/>
              <a:ext cx="35750" cy="9925"/>
            </a:xfrm>
            <a:custGeom>
              <a:rect b="b" l="l" r="r" t="t"/>
              <a:pathLst>
                <a:path extrusionOk="0" h="397" w="143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1"/>
            <p:cNvSpPr/>
            <p:nvPr/>
          </p:nvSpPr>
          <p:spPr>
            <a:xfrm>
              <a:off x="5455425" y="1994050"/>
              <a:ext cx="33075" cy="14975"/>
            </a:xfrm>
            <a:custGeom>
              <a:rect b="b" l="l" r="r" t="t"/>
              <a:pathLst>
                <a:path extrusionOk="0" h="599" w="1323">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1"/>
            <p:cNvSpPr/>
            <p:nvPr/>
          </p:nvSpPr>
          <p:spPr>
            <a:xfrm>
              <a:off x="5529250" y="2061650"/>
              <a:ext cx="46150" cy="12450"/>
            </a:xfrm>
            <a:custGeom>
              <a:rect b="b" l="l" r="r" t="t"/>
              <a:pathLst>
                <a:path extrusionOk="0" h="498" w="1846">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1"/>
            <p:cNvSpPr/>
            <p:nvPr/>
          </p:nvSpPr>
          <p:spPr>
            <a:xfrm>
              <a:off x="5786125" y="1805700"/>
              <a:ext cx="44975" cy="11350"/>
            </a:xfrm>
            <a:custGeom>
              <a:rect b="b" l="l" r="r" t="t"/>
              <a:pathLst>
                <a:path extrusionOk="0" h="454" w="1799">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1"/>
            <p:cNvSpPr/>
            <p:nvPr/>
          </p:nvSpPr>
          <p:spPr>
            <a:xfrm>
              <a:off x="5818575" y="1988700"/>
              <a:ext cx="33650" cy="10800"/>
            </a:xfrm>
            <a:custGeom>
              <a:rect b="b" l="l" r="r" t="t"/>
              <a:pathLst>
                <a:path extrusionOk="0" h="432" w="1346">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1"/>
            <p:cNvSpPr/>
            <p:nvPr/>
          </p:nvSpPr>
          <p:spPr>
            <a:xfrm>
              <a:off x="5517950" y="1973400"/>
              <a:ext cx="47650" cy="8575"/>
            </a:xfrm>
            <a:custGeom>
              <a:rect b="b" l="l" r="r" t="t"/>
              <a:pathLst>
                <a:path extrusionOk="0" h="343" w="1906">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1"/>
            <p:cNvSpPr/>
            <p:nvPr/>
          </p:nvSpPr>
          <p:spPr>
            <a:xfrm>
              <a:off x="5658125" y="1786825"/>
              <a:ext cx="48250" cy="8200"/>
            </a:xfrm>
            <a:custGeom>
              <a:rect b="b" l="l" r="r" t="t"/>
              <a:pathLst>
                <a:path extrusionOk="0" h="328" w="193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1"/>
            <p:cNvSpPr/>
            <p:nvPr/>
          </p:nvSpPr>
          <p:spPr>
            <a:xfrm>
              <a:off x="5876925" y="1786500"/>
              <a:ext cx="34250" cy="26975"/>
            </a:xfrm>
            <a:custGeom>
              <a:rect b="b" l="l" r="r" t="t"/>
              <a:pathLst>
                <a:path extrusionOk="0" h="1079" w="137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1"/>
            <p:cNvSpPr/>
            <p:nvPr/>
          </p:nvSpPr>
          <p:spPr>
            <a:xfrm>
              <a:off x="5924825" y="1734125"/>
              <a:ext cx="49450" cy="14475"/>
            </a:xfrm>
            <a:custGeom>
              <a:rect b="b" l="l" r="r" t="t"/>
              <a:pathLst>
                <a:path extrusionOk="0" h="579" w="1978">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1"/>
            <p:cNvSpPr/>
            <p:nvPr/>
          </p:nvSpPr>
          <p:spPr>
            <a:xfrm>
              <a:off x="6012350" y="1952750"/>
              <a:ext cx="39025" cy="11050"/>
            </a:xfrm>
            <a:custGeom>
              <a:rect b="b" l="l" r="r" t="t"/>
              <a:pathLst>
                <a:path extrusionOk="0" h="442" w="1561">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1"/>
            <p:cNvSpPr/>
            <p:nvPr/>
          </p:nvSpPr>
          <p:spPr>
            <a:xfrm>
              <a:off x="5333400" y="1848950"/>
              <a:ext cx="36625" cy="12750"/>
            </a:xfrm>
            <a:custGeom>
              <a:rect b="b" l="l" r="r" t="t"/>
              <a:pathLst>
                <a:path extrusionOk="0" h="510" w="1465">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1"/>
            <p:cNvSpPr/>
            <p:nvPr/>
          </p:nvSpPr>
          <p:spPr>
            <a:xfrm>
              <a:off x="5536100" y="1875075"/>
              <a:ext cx="39900" cy="9400"/>
            </a:xfrm>
            <a:custGeom>
              <a:rect b="b" l="l" r="r" t="t"/>
              <a:pathLst>
                <a:path extrusionOk="0" h="376" w="1596">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1"/>
            <p:cNvSpPr/>
            <p:nvPr/>
          </p:nvSpPr>
          <p:spPr>
            <a:xfrm>
              <a:off x="6053125" y="1796900"/>
              <a:ext cx="28300" cy="20025"/>
            </a:xfrm>
            <a:custGeom>
              <a:rect b="b" l="l" r="r" t="t"/>
              <a:pathLst>
                <a:path extrusionOk="0" h="801" w="1132">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1"/>
            <p:cNvSpPr/>
            <p:nvPr/>
          </p:nvSpPr>
          <p:spPr>
            <a:xfrm>
              <a:off x="5503050" y="1873575"/>
              <a:ext cx="34850" cy="11325"/>
            </a:xfrm>
            <a:custGeom>
              <a:rect b="b" l="l" r="r" t="t"/>
              <a:pathLst>
                <a:path extrusionOk="0" h="453" w="1394">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1"/>
            <p:cNvSpPr/>
            <p:nvPr/>
          </p:nvSpPr>
          <p:spPr>
            <a:xfrm>
              <a:off x="6109675" y="1841425"/>
              <a:ext cx="38125" cy="11400"/>
            </a:xfrm>
            <a:custGeom>
              <a:rect b="b" l="l" r="r" t="t"/>
              <a:pathLst>
                <a:path extrusionOk="0" h="456" w="1525">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1"/>
            <p:cNvSpPr/>
            <p:nvPr/>
          </p:nvSpPr>
          <p:spPr>
            <a:xfrm>
              <a:off x="5554250" y="1838450"/>
              <a:ext cx="37225" cy="10450"/>
            </a:xfrm>
            <a:custGeom>
              <a:rect b="b" l="l" r="r" t="t"/>
              <a:pathLst>
                <a:path extrusionOk="0" h="418" w="1489">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1"/>
            <p:cNvSpPr/>
            <p:nvPr/>
          </p:nvSpPr>
          <p:spPr>
            <a:xfrm>
              <a:off x="5679275" y="2060800"/>
              <a:ext cx="41400" cy="10150"/>
            </a:xfrm>
            <a:custGeom>
              <a:rect b="b" l="l" r="r" t="t"/>
              <a:pathLst>
                <a:path extrusionOk="0" h="406" w="1656">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1"/>
            <p:cNvSpPr/>
            <p:nvPr/>
          </p:nvSpPr>
          <p:spPr>
            <a:xfrm>
              <a:off x="5817450" y="1846075"/>
              <a:ext cx="37750" cy="10125"/>
            </a:xfrm>
            <a:custGeom>
              <a:rect b="b" l="l" r="r" t="t"/>
              <a:pathLst>
                <a:path extrusionOk="0" h="405" w="151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1"/>
            <p:cNvSpPr/>
            <p:nvPr/>
          </p:nvSpPr>
          <p:spPr>
            <a:xfrm>
              <a:off x="5333700" y="1825250"/>
              <a:ext cx="35425" cy="10250"/>
            </a:xfrm>
            <a:custGeom>
              <a:rect b="b" l="l" r="r" t="t"/>
              <a:pathLst>
                <a:path extrusionOk="0" h="410" w="1417">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1"/>
            <p:cNvSpPr/>
            <p:nvPr/>
          </p:nvSpPr>
          <p:spPr>
            <a:xfrm>
              <a:off x="5433400" y="1994850"/>
              <a:ext cx="31275" cy="13250"/>
            </a:xfrm>
            <a:custGeom>
              <a:rect b="b" l="l" r="r" t="t"/>
              <a:pathLst>
                <a:path extrusionOk="0" h="530" w="1251">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1"/>
            <p:cNvSpPr/>
            <p:nvPr/>
          </p:nvSpPr>
          <p:spPr>
            <a:xfrm>
              <a:off x="5884350" y="1881325"/>
              <a:ext cx="32475" cy="10425"/>
            </a:xfrm>
            <a:custGeom>
              <a:rect b="b" l="l" r="r" t="t"/>
              <a:pathLst>
                <a:path extrusionOk="0" h="417" w="1299">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1"/>
            <p:cNvSpPr/>
            <p:nvPr/>
          </p:nvSpPr>
          <p:spPr>
            <a:xfrm>
              <a:off x="5867975" y="2049775"/>
              <a:ext cx="36350" cy="14325"/>
            </a:xfrm>
            <a:custGeom>
              <a:rect b="b" l="l" r="r" t="t"/>
              <a:pathLst>
                <a:path extrusionOk="0" h="573" w="1454">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1"/>
            <p:cNvSpPr/>
            <p:nvPr/>
          </p:nvSpPr>
          <p:spPr>
            <a:xfrm>
              <a:off x="5654275" y="1871200"/>
              <a:ext cx="32450" cy="12225"/>
            </a:xfrm>
            <a:custGeom>
              <a:rect b="b" l="l" r="r" t="t"/>
              <a:pathLst>
                <a:path extrusionOk="0" h="489" w="1298">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1"/>
            <p:cNvSpPr/>
            <p:nvPr/>
          </p:nvSpPr>
          <p:spPr>
            <a:xfrm>
              <a:off x="5622425" y="1766425"/>
              <a:ext cx="42875" cy="10725"/>
            </a:xfrm>
            <a:custGeom>
              <a:rect b="b" l="l" r="r" t="t"/>
              <a:pathLst>
                <a:path extrusionOk="0" h="429" w="1715">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1"/>
            <p:cNvSpPr/>
            <p:nvPr/>
          </p:nvSpPr>
          <p:spPr>
            <a:xfrm>
              <a:off x="5441450" y="1791725"/>
              <a:ext cx="43175" cy="7425"/>
            </a:xfrm>
            <a:custGeom>
              <a:rect b="b" l="l" r="r" t="t"/>
              <a:pathLst>
                <a:path extrusionOk="0" h="297" w="1727">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1"/>
            <p:cNvSpPr/>
            <p:nvPr/>
          </p:nvSpPr>
          <p:spPr>
            <a:xfrm>
              <a:off x="5647425" y="2083725"/>
              <a:ext cx="72950" cy="5975"/>
            </a:xfrm>
            <a:custGeom>
              <a:rect b="b" l="l" r="r" t="t"/>
              <a:pathLst>
                <a:path extrusionOk="0" h="239" w="2918">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1"/>
            <p:cNvSpPr/>
            <p:nvPr/>
          </p:nvSpPr>
          <p:spPr>
            <a:xfrm>
              <a:off x="5421200" y="1845225"/>
              <a:ext cx="29200" cy="10275"/>
            </a:xfrm>
            <a:custGeom>
              <a:rect b="b" l="l" r="r" t="t"/>
              <a:pathLst>
                <a:path extrusionOk="0" h="411" w="1168">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1"/>
            <p:cNvSpPr/>
            <p:nvPr/>
          </p:nvSpPr>
          <p:spPr>
            <a:xfrm>
              <a:off x="5991500" y="2026625"/>
              <a:ext cx="40825" cy="12000"/>
            </a:xfrm>
            <a:custGeom>
              <a:rect b="b" l="l" r="r" t="t"/>
              <a:pathLst>
                <a:path extrusionOk="0" h="480" w="1633">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1"/>
            <p:cNvSpPr/>
            <p:nvPr/>
          </p:nvSpPr>
          <p:spPr>
            <a:xfrm>
              <a:off x="5387275" y="1973575"/>
              <a:ext cx="34250" cy="10125"/>
            </a:xfrm>
            <a:custGeom>
              <a:rect b="b" l="l" r="r" t="t"/>
              <a:pathLst>
                <a:path extrusionOk="0" h="405" w="137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1"/>
            <p:cNvSpPr/>
            <p:nvPr/>
          </p:nvSpPr>
          <p:spPr>
            <a:xfrm>
              <a:off x="5725400" y="2099775"/>
              <a:ext cx="41100" cy="12725"/>
            </a:xfrm>
            <a:custGeom>
              <a:rect b="b" l="l" r="r" t="t"/>
              <a:pathLst>
                <a:path extrusionOk="0" h="509" w="1644">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1"/>
            <p:cNvSpPr/>
            <p:nvPr/>
          </p:nvSpPr>
          <p:spPr>
            <a:xfrm>
              <a:off x="5646825" y="2060500"/>
              <a:ext cx="43775" cy="10425"/>
            </a:xfrm>
            <a:custGeom>
              <a:rect b="b" l="l" r="r" t="t"/>
              <a:pathLst>
                <a:path extrusionOk="0" h="417" w="1751">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1"/>
            <p:cNvSpPr/>
            <p:nvPr/>
          </p:nvSpPr>
          <p:spPr>
            <a:xfrm>
              <a:off x="5478650" y="1789175"/>
              <a:ext cx="33950" cy="9725"/>
            </a:xfrm>
            <a:custGeom>
              <a:rect b="b" l="l" r="r" t="t"/>
              <a:pathLst>
                <a:path extrusionOk="0" h="389" w="1358">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1"/>
            <p:cNvSpPr/>
            <p:nvPr/>
          </p:nvSpPr>
          <p:spPr>
            <a:xfrm>
              <a:off x="5941450" y="1992350"/>
              <a:ext cx="39375" cy="7775"/>
            </a:xfrm>
            <a:custGeom>
              <a:rect b="b" l="l" r="r" t="t"/>
              <a:pathLst>
                <a:path extrusionOk="0" h="311" w="1575">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1"/>
            <p:cNvSpPr/>
            <p:nvPr/>
          </p:nvSpPr>
          <p:spPr>
            <a:xfrm>
              <a:off x="5735225" y="2056925"/>
              <a:ext cx="32775" cy="15150"/>
            </a:xfrm>
            <a:custGeom>
              <a:rect b="b" l="l" r="r" t="t"/>
              <a:pathLst>
                <a:path extrusionOk="0" h="606" w="1311">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1"/>
            <p:cNvSpPr/>
            <p:nvPr/>
          </p:nvSpPr>
          <p:spPr>
            <a:xfrm>
              <a:off x="5607825" y="1973050"/>
              <a:ext cx="32775" cy="9725"/>
            </a:xfrm>
            <a:custGeom>
              <a:rect b="b" l="l" r="r" t="t"/>
              <a:pathLst>
                <a:path extrusionOk="0" h="389" w="1311">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1"/>
            <p:cNvSpPr/>
            <p:nvPr/>
          </p:nvSpPr>
          <p:spPr>
            <a:xfrm>
              <a:off x="6110275" y="1884825"/>
              <a:ext cx="28600" cy="14750"/>
            </a:xfrm>
            <a:custGeom>
              <a:rect b="b" l="l" r="r" t="t"/>
              <a:pathLst>
                <a:path extrusionOk="0" h="590" w="1144">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1"/>
            <p:cNvSpPr/>
            <p:nvPr/>
          </p:nvSpPr>
          <p:spPr>
            <a:xfrm>
              <a:off x="5681950" y="1988325"/>
              <a:ext cx="33950" cy="11775"/>
            </a:xfrm>
            <a:custGeom>
              <a:rect b="b" l="l" r="r" t="t"/>
              <a:pathLst>
                <a:path extrusionOk="0" h="471" w="1358">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1"/>
            <p:cNvSpPr/>
            <p:nvPr/>
          </p:nvSpPr>
          <p:spPr>
            <a:xfrm>
              <a:off x="6044200" y="1879225"/>
              <a:ext cx="24725" cy="17000"/>
            </a:xfrm>
            <a:custGeom>
              <a:rect b="b" l="l" r="r" t="t"/>
              <a:pathLst>
                <a:path extrusionOk="0" h="680" w="989">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1"/>
            <p:cNvSpPr/>
            <p:nvPr/>
          </p:nvSpPr>
          <p:spPr>
            <a:xfrm>
              <a:off x="5366350" y="1759900"/>
              <a:ext cx="40600" cy="7500"/>
            </a:xfrm>
            <a:custGeom>
              <a:rect b="b" l="l" r="r" t="t"/>
              <a:pathLst>
                <a:path extrusionOk="0" h="300" w="1624">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1"/>
            <p:cNvSpPr/>
            <p:nvPr/>
          </p:nvSpPr>
          <p:spPr>
            <a:xfrm>
              <a:off x="5429475" y="1904525"/>
              <a:ext cx="34900" cy="12225"/>
            </a:xfrm>
            <a:custGeom>
              <a:rect b="b" l="l" r="r" t="t"/>
              <a:pathLst>
                <a:path extrusionOk="0" h="489" w="1396">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1"/>
            <p:cNvSpPr/>
            <p:nvPr/>
          </p:nvSpPr>
          <p:spPr>
            <a:xfrm>
              <a:off x="5734050" y="1770575"/>
              <a:ext cx="39300" cy="13275"/>
            </a:xfrm>
            <a:custGeom>
              <a:rect b="b" l="l" r="r" t="t"/>
              <a:pathLst>
                <a:path extrusionOk="0" h="531" w="1572">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1"/>
            <p:cNvSpPr/>
            <p:nvPr/>
          </p:nvSpPr>
          <p:spPr>
            <a:xfrm>
              <a:off x="5927525" y="2049950"/>
              <a:ext cx="39300" cy="18725"/>
            </a:xfrm>
            <a:custGeom>
              <a:rect b="b" l="l" r="r" t="t"/>
              <a:pathLst>
                <a:path extrusionOk="0" h="749" w="1572">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1"/>
            <p:cNvSpPr/>
            <p:nvPr/>
          </p:nvSpPr>
          <p:spPr>
            <a:xfrm>
              <a:off x="5812625" y="1783975"/>
              <a:ext cx="25925" cy="14625"/>
            </a:xfrm>
            <a:custGeom>
              <a:rect b="b" l="l" r="r" t="t"/>
              <a:pathLst>
                <a:path extrusionOk="0" h="585" w="1037">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1"/>
            <p:cNvSpPr/>
            <p:nvPr/>
          </p:nvSpPr>
          <p:spPr>
            <a:xfrm>
              <a:off x="5314650" y="1876800"/>
              <a:ext cx="28000" cy="8400"/>
            </a:xfrm>
            <a:custGeom>
              <a:rect b="b" l="l" r="r" t="t"/>
              <a:pathLst>
                <a:path extrusionOk="0" h="336" w="112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1"/>
            <p:cNvSpPr/>
            <p:nvPr/>
          </p:nvSpPr>
          <p:spPr>
            <a:xfrm>
              <a:off x="5265225" y="1824150"/>
              <a:ext cx="18475" cy="36350"/>
            </a:xfrm>
            <a:custGeom>
              <a:rect b="b" l="l" r="r" t="t"/>
              <a:pathLst>
                <a:path extrusionOk="0" h="1454" w="739">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1"/>
            <p:cNvSpPr/>
            <p:nvPr/>
          </p:nvSpPr>
          <p:spPr>
            <a:xfrm>
              <a:off x="5672125" y="1816500"/>
              <a:ext cx="32775" cy="7575"/>
            </a:xfrm>
            <a:custGeom>
              <a:rect b="b" l="l" r="r" t="t"/>
              <a:pathLst>
                <a:path extrusionOk="0" h="303" w="1311">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1"/>
            <p:cNvSpPr/>
            <p:nvPr/>
          </p:nvSpPr>
          <p:spPr>
            <a:xfrm>
              <a:off x="5621225" y="2060800"/>
              <a:ext cx="33075" cy="9550"/>
            </a:xfrm>
            <a:custGeom>
              <a:rect b="b" l="l" r="r" t="t"/>
              <a:pathLst>
                <a:path extrusionOk="0" h="382" w="1323">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1"/>
            <p:cNvSpPr/>
            <p:nvPr/>
          </p:nvSpPr>
          <p:spPr>
            <a:xfrm>
              <a:off x="5419725" y="1903450"/>
              <a:ext cx="41100" cy="15500"/>
            </a:xfrm>
            <a:custGeom>
              <a:rect b="b" l="l" r="r" t="t"/>
              <a:pathLst>
                <a:path extrusionOk="0" h="620" w="1644">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1"/>
            <p:cNvSpPr/>
            <p:nvPr/>
          </p:nvSpPr>
          <p:spPr>
            <a:xfrm>
              <a:off x="5767375" y="1805400"/>
              <a:ext cx="31275" cy="12775"/>
            </a:xfrm>
            <a:custGeom>
              <a:rect b="b" l="l" r="r" t="t"/>
              <a:pathLst>
                <a:path extrusionOk="0" h="511" w="1251">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1"/>
            <p:cNvSpPr/>
            <p:nvPr/>
          </p:nvSpPr>
          <p:spPr>
            <a:xfrm>
              <a:off x="5708725" y="2056975"/>
              <a:ext cx="30400" cy="14275"/>
            </a:xfrm>
            <a:custGeom>
              <a:rect b="b" l="l" r="r" t="t"/>
              <a:pathLst>
                <a:path extrusionOk="0" h="571" w="1216">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1"/>
            <p:cNvSpPr/>
            <p:nvPr/>
          </p:nvSpPr>
          <p:spPr>
            <a:xfrm>
              <a:off x="5733150" y="1806000"/>
              <a:ext cx="39600" cy="11075"/>
            </a:xfrm>
            <a:custGeom>
              <a:rect b="b" l="l" r="r" t="t"/>
              <a:pathLst>
                <a:path extrusionOk="0" h="443" w="1584">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1"/>
            <p:cNvSpPr/>
            <p:nvPr/>
          </p:nvSpPr>
          <p:spPr>
            <a:xfrm>
              <a:off x="5493525" y="1993525"/>
              <a:ext cx="15500" cy="12825"/>
            </a:xfrm>
            <a:custGeom>
              <a:rect b="b" l="l" r="r" t="t"/>
              <a:pathLst>
                <a:path extrusionOk="0" h="513" w="62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1"/>
            <p:cNvSpPr/>
            <p:nvPr/>
          </p:nvSpPr>
          <p:spPr>
            <a:xfrm>
              <a:off x="5905200" y="1803550"/>
              <a:ext cx="25625" cy="13200"/>
            </a:xfrm>
            <a:custGeom>
              <a:rect b="b" l="l" r="r" t="t"/>
              <a:pathLst>
                <a:path extrusionOk="0" h="528" w="1025">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1"/>
            <p:cNvSpPr/>
            <p:nvPr/>
          </p:nvSpPr>
          <p:spPr>
            <a:xfrm>
              <a:off x="5909350" y="1881325"/>
              <a:ext cx="23850" cy="10425"/>
            </a:xfrm>
            <a:custGeom>
              <a:rect b="b" l="l" r="r" t="t"/>
              <a:pathLst>
                <a:path extrusionOk="0" h="417" w="954">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1"/>
            <p:cNvSpPr/>
            <p:nvPr/>
          </p:nvSpPr>
          <p:spPr>
            <a:xfrm>
              <a:off x="5915900" y="2051675"/>
              <a:ext cx="27700" cy="12725"/>
            </a:xfrm>
            <a:custGeom>
              <a:rect b="b" l="l" r="r" t="t"/>
              <a:pathLst>
                <a:path extrusionOk="0" h="509" w="1108">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1"/>
            <p:cNvSpPr/>
            <p:nvPr/>
          </p:nvSpPr>
          <p:spPr>
            <a:xfrm>
              <a:off x="5873050" y="1850250"/>
              <a:ext cx="50625" cy="5800"/>
            </a:xfrm>
            <a:custGeom>
              <a:rect b="b" l="l" r="r" t="t"/>
              <a:pathLst>
                <a:path extrusionOk="0" h="232" w="2025">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1"/>
            <p:cNvSpPr/>
            <p:nvPr/>
          </p:nvSpPr>
          <p:spPr>
            <a:xfrm>
              <a:off x="5879600" y="1733000"/>
              <a:ext cx="34550" cy="13950"/>
            </a:xfrm>
            <a:custGeom>
              <a:rect b="b" l="l" r="r" t="t"/>
              <a:pathLst>
                <a:path extrusionOk="0" h="558" w="1382">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1"/>
            <p:cNvSpPr/>
            <p:nvPr/>
          </p:nvSpPr>
          <p:spPr>
            <a:xfrm>
              <a:off x="5332200" y="1731550"/>
              <a:ext cx="43600" cy="11500"/>
            </a:xfrm>
            <a:custGeom>
              <a:rect b="b" l="l" r="r" t="t"/>
              <a:pathLst>
                <a:path extrusionOk="0" h="460" w="1744">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1"/>
            <p:cNvSpPr/>
            <p:nvPr/>
          </p:nvSpPr>
          <p:spPr>
            <a:xfrm>
              <a:off x="5884350" y="2049700"/>
              <a:ext cx="50325" cy="7250"/>
            </a:xfrm>
            <a:custGeom>
              <a:rect b="b" l="l" r="r" t="t"/>
              <a:pathLst>
                <a:path extrusionOk="0" h="290" w="2013">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1"/>
            <p:cNvSpPr/>
            <p:nvPr/>
          </p:nvSpPr>
          <p:spPr>
            <a:xfrm>
              <a:off x="6013525" y="1926725"/>
              <a:ext cx="32775" cy="12350"/>
            </a:xfrm>
            <a:custGeom>
              <a:rect b="b" l="l" r="r" t="t"/>
              <a:pathLst>
                <a:path extrusionOk="0" h="494" w="1311">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1"/>
            <p:cNvSpPr/>
            <p:nvPr/>
          </p:nvSpPr>
          <p:spPr>
            <a:xfrm>
              <a:off x="5313450" y="1825500"/>
              <a:ext cx="25325" cy="11850"/>
            </a:xfrm>
            <a:custGeom>
              <a:rect b="b" l="l" r="r" t="t"/>
              <a:pathLst>
                <a:path extrusionOk="0" h="474" w="1013">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1"/>
            <p:cNvSpPr/>
            <p:nvPr/>
          </p:nvSpPr>
          <p:spPr>
            <a:xfrm>
              <a:off x="6185275" y="1928050"/>
              <a:ext cx="23850" cy="13650"/>
            </a:xfrm>
            <a:custGeom>
              <a:rect b="b" l="l" r="r" t="t"/>
              <a:pathLst>
                <a:path extrusionOk="0" h="546" w="954">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1"/>
            <p:cNvSpPr/>
            <p:nvPr/>
          </p:nvSpPr>
          <p:spPr>
            <a:xfrm>
              <a:off x="5394700" y="1994425"/>
              <a:ext cx="25850" cy="11675"/>
            </a:xfrm>
            <a:custGeom>
              <a:rect b="b" l="l" r="r" t="t"/>
              <a:pathLst>
                <a:path extrusionOk="0" h="467" w="1034">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1"/>
            <p:cNvSpPr/>
            <p:nvPr/>
          </p:nvSpPr>
          <p:spPr>
            <a:xfrm>
              <a:off x="5503950" y="1905725"/>
              <a:ext cx="29800" cy="11500"/>
            </a:xfrm>
            <a:custGeom>
              <a:rect b="b" l="l" r="r" t="t"/>
              <a:pathLst>
                <a:path extrusionOk="0" h="460" w="1192">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1"/>
            <p:cNvSpPr/>
            <p:nvPr/>
          </p:nvSpPr>
          <p:spPr>
            <a:xfrm>
              <a:off x="5717675" y="2081925"/>
              <a:ext cx="48825" cy="7475"/>
            </a:xfrm>
            <a:custGeom>
              <a:rect b="b" l="l" r="r" t="t"/>
              <a:pathLst>
                <a:path extrusionOk="0" h="299" w="1953">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1"/>
            <p:cNvSpPr/>
            <p:nvPr/>
          </p:nvSpPr>
          <p:spPr>
            <a:xfrm>
              <a:off x="6069500" y="1776550"/>
              <a:ext cx="29775" cy="11575"/>
            </a:xfrm>
            <a:custGeom>
              <a:rect b="b" l="l" r="r" t="t"/>
              <a:pathLst>
                <a:path extrusionOk="0" h="463" w="1191">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1"/>
            <p:cNvSpPr/>
            <p:nvPr/>
          </p:nvSpPr>
          <p:spPr>
            <a:xfrm>
              <a:off x="6203150" y="1928050"/>
              <a:ext cx="17875" cy="12600"/>
            </a:xfrm>
            <a:custGeom>
              <a:rect b="b" l="l" r="r" t="t"/>
              <a:pathLst>
                <a:path extrusionOk="0" h="504" w="715">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1"/>
            <p:cNvSpPr/>
            <p:nvPr/>
          </p:nvSpPr>
          <p:spPr>
            <a:xfrm>
              <a:off x="5370600" y="1731275"/>
              <a:ext cx="29200" cy="13250"/>
            </a:xfrm>
            <a:custGeom>
              <a:rect b="b" l="l" r="r" t="t"/>
              <a:pathLst>
                <a:path extrusionOk="0" h="530" w="1168">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1"/>
            <p:cNvSpPr/>
            <p:nvPr/>
          </p:nvSpPr>
          <p:spPr>
            <a:xfrm>
              <a:off x="5607400" y="1906825"/>
              <a:ext cx="27550" cy="10475"/>
            </a:xfrm>
            <a:custGeom>
              <a:rect b="b" l="l" r="r" t="t"/>
              <a:pathLst>
                <a:path extrusionOk="0" h="419" w="1102">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1"/>
            <p:cNvSpPr/>
            <p:nvPr/>
          </p:nvSpPr>
          <p:spPr>
            <a:xfrm>
              <a:off x="5287550" y="1827375"/>
              <a:ext cx="30100" cy="9225"/>
            </a:xfrm>
            <a:custGeom>
              <a:rect b="b" l="l" r="r" t="t"/>
              <a:pathLst>
                <a:path extrusionOk="0" h="369" w="1204">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1"/>
            <p:cNvSpPr/>
            <p:nvPr/>
          </p:nvSpPr>
          <p:spPr>
            <a:xfrm>
              <a:off x="5686700" y="1873800"/>
              <a:ext cx="22650" cy="10450"/>
            </a:xfrm>
            <a:custGeom>
              <a:rect b="b" l="l" r="r" t="t"/>
              <a:pathLst>
                <a:path extrusionOk="0" h="418" w="906">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1"/>
            <p:cNvSpPr/>
            <p:nvPr/>
          </p:nvSpPr>
          <p:spPr>
            <a:xfrm>
              <a:off x="5725100" y="2056800"/>
              <a:ext cx="22950" cy="14450"/>
            </a:xfrm>
            <a:custGeom>
              <a:rect b="b" l="l" r="r" t="t"/>
              <a:pathLst>
                <a:path extrusionOk="0" h="578" w="918">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1"/>
            <p:cNvSpPr/>
            <p:nvPr/>
          </p:nvSpPr>
          <p:spPr>
            <a:xfrm>
              <a:off x="5546800" y="2060050"/>
              <a:ext cx="38425" cy="12525"/>
            </a:xfrm>
            <a:custGeom>
              <a:rect b="b" l="l" r="r" t="t"/>
              <a:pathLst>
                <a:path extrusionOk="0" h="501" w="1537">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1"/>
            <p:cNvSpPr/>
            <p:nvPr/>
          </p:nvSpPr>
          <p:spPr>
            <a:xfrm>
              <a:off x="5559025" y="2010425"/>
              <a:ext cx="20250" cy="8750"/>
            </a:xfrm>
            <a:custGeom>
              <a:rect b="b" l="l" r="r" t="t"/>
              <a:pathLst>
                <a:path extrusionOk="0" h="350" w="81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1"/>
            <p:cNvSpPr/>
            <p:nvPr/>
          </p:nvSpPr>
          <p:spPr>
            <a:xfrm>
              <a:off x="6006100" y="2031625"/>
              <a:ext cx="31275" cy="9750"/>
            </a:xfrm>
            <a:custGeom>
              <a:rect b="b" l="l" r="r" t="t"/>
              <a:pathLst>
                <a:path extrusionOk="0" h="390" w="1251">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1"/>
            <p:cNvSpPr/>
            <p:nvPr/>
          </p:nvSpPr>
          <p:spPr>
            <a:xfrm>
              <a:off x="5568550" y="1873525"/>
              <a:ext cx="25325" cy="8775"/>
            </a:xfrm>
            <a:custGeom>
              <a:rect b="b" l="l" r="r" t="t"/>
              <a:pathLst>
                <a:path extrusionOk="0" h="351" w="1013">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1"/>
            <p:cNvSpPr/>
            <p:nvPr/>
          </p:nvSpPr>
          <p:spPr>
            <a:xfrm>
              <a:off x="6050750" y="1952750"/>
              <a:ext cx="20850" cy="11000"/>
            </a:xfrm>
            <a:custGeom>
              <a:rect b="b" l="l" r="r" t="t"/>
              <a:pathLst>
                <a:path extrusionOk="0" h="440" w="834">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1"/>
            <p:cNvSpPr/>
            <p:nvPr/>
          </p:nvSpPr>
          <p:spPr>
            <a:xfrm>
              <a:off x="6056100" y="1777725"/>
              <a:ext cx="23850" cy="14025"/>
            </a:xfrm>
            <a:custGeom>
              <a:rect b="b" l="l" r="r" t="t"/>
              <a:pathLst>
                <a:path extrusionOk="0" h="561" w="954">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1"/>
            <p:cNvSpPr/>
            <p:nvPr/>
          </p:nvSpPr>
          <p:spPr>
            <a:xfrm>
              <a:off x="6031400" y="1927650"/>
              <a:ext cx="21450" cy="10550"/>
            </a:xfrm>
            <a:custGeom>
              <a:rect b="b" l="l" r="r" t="t"/>
              <a:pathLst>
                <a:path extrusionOk="0" h="422" w="858">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1"/>
            <p:cNvSpPr/>
            <p:nvPr/>
          </p:nvSpPr>
          <p:spPr>
            <a:xfrm>
              <a:off x="5905200" y="1734050"/>
              <a:ext cx="22625" cy="14600"/>
            </a:xfrm>
            <a:custGeom>
              <a:rect b="b" l="l" r="r" t="t"/>
              <a:pathLst>
                <a:path extrusionOk="0" h="584" w="905">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1"/>
            <p:cNvSpPr/>
            <p:nvPr/>
          </p:nvSpPr>
          <p:spPr>
            <a:xfrm>
              <a:off x="5880175" y="2019350"/>
              <a:ext cx="17300" cy="12300"/>
            </a:xfrm>
            <a:custGeom>
              <a:rect b="b" l="l" r="r" t="t"/>
              <a:pathLst>
                <a:path extrusionOk="0" h="492" w="692">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1"/>
            <p:cNvSpPr/>
            <p:nvPr/>
          </p:nvSpPr>
          <p:spPr>
            <a:xfrm>
              <a:off x="5715000" y="1770300"/>
              <a:ext cx="41375" cy="6725"/>
            </a:xfrm>
            <a:custGeom>
              <a:rect b="b" l="l" r="r" t="t"/>
              <a:pathLst>
                <a:path extrusionOk="0" h="269" w="1655">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1"/>
            <p:cNvSpPr/>
            <p:nvPr/>
          </p:nvSpPr>
          <p:spPr>
            <a:xfrm>
              <a:off x="5876025" y="1989075"/>
              <a:ext cx="22050" cy="11325"/>
            </a:xfrm>
            <a:custGeom>
              <a:rect b="b" l="l" r="r" t="t"/>
              <a:pathLst>
                <a:path extrusionOk="0" h="453" w="882">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1"/>
            <p:cNvSpPr/>
            <p:nvPr/>
          </p:nvSpPr>
          <p:spPr>
            <a:xfrm>
              <a:off x="5870075" y="1848575"/>
              <a:ext cx="36925" cy="7350"/>
            </a:xfrm>
            <a:custGeom>
              <a:rect b="b" l="l" r="r" t="t"/>
              <a:pathLst>
                <a:path extrusionOk="0" h="294" w="1477">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1"/>
            <p:cNvSpPr/>
            <p:nvPr/>
          </p:nvSpPr>
          <p:spPr>
            <a:xfrm>
              <a:off x="5367025" y="1973875"/>
              <a:ext cx="22950" cy="11175"/>
            </a:xfrm>
            <a:custGeom>
              <a:rect b="b" l="l" r="r" t="t"/>
              <a:pathLst>
                <a:path extrusionOk="0" h="447" w="918">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1"/>
            <p:cNvSpPr/>
            <p:nvPr/>
          </p:nvSpPr>
          <p:spPr>
            <a:xfrm>
              <a:off x="5589675" y="1839250"/>
              <a:ext cx="21450" cy="6375"/>
            </a:xfrm>
            <a:custGeom>
              <a:rect b="b" l="l" r="r" t="t"/>
              <a:pathLst>
                <a:path extrusionOk="0" h="255" w="858">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1"/>
            <p:cNvSpPr/>
            <p:nvPr/>
          </p:nvSpPr>
          <p:spPr>
            <a:xfrm>
              <a:off x="6142425" y="1840825"/>
              <a:ext cx="18775" cy="11875"/>
            </a:xfrm>
            <a:custGeom>
              <a:rect b="b" l="l" r="r" t="t"/>
              <a:pathLst>
                <a:path extrusionOk="0" h="475" w="751">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1"/>
            <p:cNvSpPr/>
            <p:nvPr/>
          </p:nvSpPr>
          <p:spPr>
            <a:xfrm>
              <a:off x="5905500" y="1845100"/>
              <a:ext cx="32150" cy="8550"/>
            </a:xfrm>
            <a:custGeom>
              <a:rect b="b" l="l" r="r" t="t"/>
              <a:pathLst>
                <a:path extrusionOk="0" h="342" w="1286">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1"/>
            <p:cNvSpPr/>
            <p:nvPr/>
          </p:nvSpPr>
          <p:spPr>
            <a:xfrm>
              <a:off x="5410775" y="1992000"/>
              <a:ext cx="21750" cy="11975"/>
            </a:xfrm>
            <a:custGeom>
              <a:rect b="b" l="l" r="r" t="t"/>
              <a:pathLst>
                <a:path extrusionOk="0" h="479" w="87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1"/>
            <p:cNvSpPr/>
            <p:nvPr/>
          </p:nvSpPr>
          <p:spPr>
            <a:xfrm>
              <a:off x="6113850" y="1992425"/>
              <a:ext cx="18175" cy="14525"/>
            </a:xfrm>
            <a:custGeom>
              <a:rect b="b" l="l" r="r" t="t"/>
              <a:pathLst>
                <a:path extrusionOk="0" h="581" w="727">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1"/>
            <p:cNvSpPr/>
            <p:nvPr/>
          </p:nvSpPr>
          <p:spPr>
            <a:xfrm>
              <a:off x="5866500" y="2067950"/>
              <a:ext cx="14000" cy="10425"/>
            </a:xfrm>
            <a:custGeom>
              <a:rect b="b" l="l" r="r" t="t"/>
              <a:pathLst>
                <a:path extrusionOk="0" h="417" w="56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1"/>
            <p:cNvSpPr/>
            <p:nvPr/>
          </p:nvSpPr>
          <p:spPr>
            <a:xfrm>
              <a:off x="5858750" y="2052600"/>
              <a:ext cx="17300" cy="11625"/>
            </a:xfrm>
            <a:custGeom>
              <a:rect b="b" l="l" r="r" t="t"/>
              <a:pathLst>
                <a:path extrusionOk="0" h="465" w="692">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1"/>
            <p:cNvSpPr/>
            <p:nvPr/>
          </p:nvSpPr>
          <p:spPr>
            <a:xfrm>
              <a:off x="5898050" y="1927450"/>
              <a:ext cx="19075" cy="7300"/>
            </a:xfrm>
            <a:custGeom>
              <a:rect b="b" l="l" r="r" t="t"/>
              <a:pathLst>
                <a:path extrusionOk="0" h="292" w="763">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1"/>
            <p:cNvSpPr/>
            <p:nvPr/>
          </p:nvSpPr>
          <p:spPr>
            <a:xfrm>
              <a:off x="5934650" y="1773550"/>
              <a:ext cx="21475" cy="14175"/>
            </a:xfrm>
            <a:custGeom>
              <a:rect b="b" l="l" r="r" t="t"/>
              <a:pathLst>
                <a:path extrusionOk="0" h="567" w="859">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1"/>
            <p:cNvSpPr/>
            <p:nvPr/>
          </p:nvSpPr>
          <p:spPr>
            <a:xfrm>
              <a:off x="5833450" y="1804125"/>
              <a:ext cx="18475" cy="12400"/>
            </a:xfrm>
            <a:custGeom>
              <a:rect b="b" l="l" r="r" t="t"/>
              <a:pathLst>
                <a:path extrusionOk="0" h="496" w="739">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1"/>
            <p:cNvSpPr/>
            <p:nvPr/>
          </p:nvSpPr>
          <p:spPr>
            <a:xfrm>
              <a:off x="5396500" y="1823975"/>
              <a:ext cx="10450" cy="10625"/>
            </a:xfrm>
            <a:custGeom>
              <a:rect b="b" l="l" r="r" t="t"/>
              <a:pathLst>
                <a:path extrusionOk="0" h="425" w="418">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1"/>
            <p:cNvSpPr/>
            <p:nvPr/>
          </p:nvSpPr>
          <p:spPr>
            <a:xfrm>
              <a:off x="5364050" y="1847875"/>
              <a:ext cx="17575" cy="9775"/>
            </a:xfrm>
            <a:custGeom>
              <a:rect b="b" l="l" r="r" t="t"/>
              <a:pathLst>
                <a:path extrusionOk="0" h="391" w="703">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1"/>
            <p:cNvSpPr/>
            <p:nvPr/>
          </p:nvSpPr>
          <p:spPr>
            <a:xfrm>
              <a:off x="5325050" y="1850175"/>
              <a:ext cx="10450" cy="9550"/>
            </a:xfrm>
            <a:custGeom>
              <a:rect b="b" l="l" r="r" t="t"/>
              <a:pathLst>
                <a:path extrusionOk="0" h="382" w="418">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1"/>
            <p:cNvSpPr/>
            <p:nvPr/>
          </p:nvSpPr>
          <p:spPr>
            <a:xfrm>
              <a:off x="5293500" y="1945900"/>
              <a:ext cx="15200" cy="7475"/>
            </a:xfrm>
            <a:custGeom>
              <a:rect b="b" l="l" r="r" t="t"/>
              <a:pathLst>
                <a:path extrusionOk="0" h="299" w="608">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1"/>
            <p:cNvSpPr/>
            <p:nvPr/>
          </p:nvSpPr>
          <p:spPr>
            <a:xfrm>
              <a:off x="5757550" y="1959300"/>
              <a:ext cx="19375" cy="7475"/>
            </a:xfrm>
            <a:custGeom>
              <a:rect b="b" l="l" r="r" t="t"/>
              <a:pathLst>
                <a:path extrusionOk="0" h="299" w="775">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1"/>
            <p:cNvSpPr/>
            <p:nvPr/>
          </p:nvSpPr>
          <p:spPr>
            <a:xfrm>
              <a:off x="5719150" y="2085675"/>
              <a:ext cx="28600" cy="3725"/>
            </a:xfrm>
            <a:custGeom>
              <a:rect b="b" l="l" r="r" t="t"/>
              <a:pathLst>
                <a:path extrusionOk="0" h="149" w="1144">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1"/>
            <p:cNvSpPr/>
            <p:nvPr/>
          </p:nvSpPr>
          <p:spPr>
            <a:xfrm>
              <a:off x="5643550" y="1814700"/>
              <a:ext cx="22050" cy="7000"/>
            </a:xfrm>
            <a:custGeom>
              <a:rect b="b" l="l" r="r" t="t"/>
              <a:pathLst>
                <a:path extrusionOk="0" h="280" w="882">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1"/>
            <p:cNvSpPr/>
            <p:nvPr/>
          </p:nvSpPr>
          <p:spPr>
            <a:xfrm>
              <a:off x="6045675" y="1738975"/>
              <a:ext cx="17900" cy="9600"/>
            </a:xfrm>
            <a:custGeom>
              <a:rect b="b" l="l" r="r" t="t"/>
              <a:pathLst>
                <a:path extrusionOk="0" h="384" w="716">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1"/>
            <p:cNvSpPr/>
            <p:nvPr/>
          </p:nvSpPr>
          <p:spPr>
            <a:xfrm>
              <a:off x="6128125" y="1992350"/>
              <a:ext cx="10750" cy="14000"/>
            </a:xfrm>
            <a:custGeom>
              <a:rect b="b" l="l" r="r" t="t"/>
              <a:pathLst>
                <a:path extrusionOk="0" h="560" w="43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1"/>
            <p:cNvSpPr/>
            <p:nvPr/>
          </p:nvSpPr>
          <p:spPr>
            <a:xfrm>
              <a:off x="5657250" y="1816725"/>
              <a:ext cx="22050" cy="6125"/>
            </a:xfrm>
            <a:custGeom>
              <a:rect b="b" l="l" r="r" t="t"/>
              <a:pathLst>
                <a:path extrusionOk="0" h="245" w="882">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1"/>
            <p:cNvSpPr/>
            <p:nvPr/>
          </p:nvSpPr>
          <p:spPr>
            <a:xfrm>
              <a:off x="6009675" y="1952925"/>
              <a:ext cx="14900" cy="10275"/>
            </a:xfrm>
            <a:custGeom>
              <a:rect b="b" l="l" r="r" t="t"/>
              <a:pathLst>
                <a:path extrusionOk="0" h="411" w="596">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1"/>
            <p:cNvSpPr/>
            <p:nvPr/>
          </p:nvSpPr>
          <p:spPr>
            <a:xfrm>
              <a:off x="6067425" y="1845000"/>
              <a:ext cx="16975" cy="8425"/>
            </a:xfrm>
            <a:custGeom>
              <a:rect b="b" l="l" r="r" t="t"/>
              <a:pathLst>
                <a:path extrusionOk="0" h="337" w="679">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1"/>
            <p:cNvSpPr/>
            <p:nvPr/>
          </p:nvSpPr>
          <p:spPr>
            <a:xfrm>
              <a:off x="5622725" y="1835450"/>
              <a:ext cx="12225" cy="8075"/>
            </a:xfrm>
            <a:custGeom>
              <a:rect b="b" l="l" r="r" t="t"/>
              <a:pathLst>
                <a:path extrusionOk="0" h="323" w="489">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1"/>
            <p:cNvSpPr/>
            <p:nvPr/>
          </p:nvSpPr>
          <p:spPr>
            <a:xfrm>
              <a:off x="6023950" y="1804000"/>
              <a:ext cx="14325" cy="9325"/>
            </a:xfrm>
            <a:custGeom>
              <a:rect b="b" l="l" r="r" t="t"/>
              <a:pathLst>
                <a:path extrusionOk="0" h="373" w="573">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1"/>
            <p:cNvSpPr/>
            <p:nvPr/>
          </p:nvSpPr>
          <p:spPr>
            <a:xfrm>
              <a:off x="5751000" y="2084600"/>
              <a:ext cx="26225" cy="5000"/>
            </a:xfrm>
            <a:custGeom>
              <a:rect b="b" l="l" r="r" t="t"/>
              <a:pathLst>
                <a:path extrusionOk="0" h="200" w="1049">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1"/>
            <p:cNvSpPr/>
            <p:nvPr/>
          </p:nvSpPr>
          <p:spPr>
            <a:xfrm>
              <a:off x="5374475" y="1992050"/>
              <a:ext cx="22050" cy="9600"/>
            </a:xfrm>
            <a:custGeom>
              <a:rect b="b" l="l" r="r" t="t"/>
              <a:pathLst>
                <a:path extrusionOk="0" h="384" w="882">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1"/>
            <p:cNvSpPr/>
            <p:nvPr/>
          </p:nvSpPr>
          <p:spPr>
            <a:xfrm>
              <a:off x="5371200" y="1979050"/>
              <a:ext cx="18775" cy="6175"/>
            </a:xfrm>
            <a:custGeom>
              <a:rect b="b" l="l" r="r" t="t"/>
              <a:pathLst>
                <a:path extrusionOk="0" h="247" w="751">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1"/>
            <p:cNvSpPr/>
            <p:nvPr/>
          </p:nvSpPr>
          <p:spPr>
            <a:xfrm>
              <a:off x="5514375" y="1977750"/>
              <a:ext cx="18475" cy="6025"/>
            </a:xfrm>
            <a:custGeom>
              <a:rect b="b" l="l" r="r" t="t"/>
              <a:pathLst>
                <a:path extrusionOk="0" h="241" w="739">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1"/>
            <p:cNvSpPr/>
            <p:nvPr/>
          </p:nvSpPr>
          <p:spPr>
            <a:xfrm>
              <a:off x="5410775" y="1789475"/>
              <a:ext cx="15500" cy="9700"/>
            </a:xfrm>
            <a:custGeom>
              <a:rect b="b" l="l" r="r" t="t"/>
              <a:pathLst>
                <a:path extrusionOk="0" h="388" w="62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1"/>
            <p:cNvSpPr/>
            <p:nvPr/>
          </p:nvSpPr>
          <p:spPr>
            <a:xfrm>
              <a:off x="5396500" y="1906325"/>
              <a:ext cx="19075" cy="9900"/>
            </a:xfrm>
            <a:custGeom>
              <a:rect b="b" l="l" r="r" t="t"/>
              <a:pathLst>
                <a:path extrusionOk="0" h="396" w="763">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1"/>
            <p:cNvSpPr/>
            <p:nvPr/>
          </p:nvSpPr>
          <p:spPr>
            <a:xfrm>
              <a:off x="5452750" y="2013575"/>
              <a:ext cx="11925" cy="10675"/>
            </a:xfrm>
            <a:custGeom>
              <a:rect b="b" l="l" r="r" t="t"/>
              <a:pathLst>
                <a:path extrusionOk="0" h="427" w="477">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1"/>
            <p:cNvSpPr/>
            <p:nvPr/>
          </p:nvSpPr>
          <p:spPr>
            <a:xfrm>
              <a:off x="5851900" y="2102775"/>
              <a:ext cx="22650" cy="8175"/>
            </a:xfrm>
            <a:custGeom>
              <a:rect b="b" l="l" r="r" t="t"/>
              <a:pathLst>
                <a:path extrusionOk="0" h="327" w="906">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1"/>
            <p:cNvSpPr/>
            <p:nvPr/>
          </p:nvSpPr>
          <p:spPr>
            <a:xfrm>
              <a:off x="5832550" y="1800200"/>
              <a:ext cx="15800" cy="12675"/>
            </a:xfrm>
            <a:custGeom>
              <a:rect b="b" l="l" r="r" t="t"/>
              <a:pathLst>
                <a:path extrusionOk="0" h="507" w="632">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1"/>
            <p:cNvSpPr/>
            <p:nvPr/>
          </p:nvSpPr>
          <p:spPr>
            <a:xfrm>
              <a:off x="5998350" y="1926100"/>
              <a:ext cx="22050" cy="5250"/>
            </a:xfrm>
            <a:custGeom>
              <a:rect b="b" l="l" r="r" t="t"/>
              <a:pathLst>
                <a:path extrusionOk="0" h="210" w="882">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1"/>
            <p:cNvSpPr/>
            <p:nvPr/>
          </p:nvSpPr>
          <p:spPr>
            <a:xfrm>
              <a:off x="5959950" y="1773725"/>
              <a:ext cx="19675" cy="7725"/>
            </a:xfrm>
            <a:custGeom>
              <a:rect b="b" l="l" r="r" t="t"/>
              <a:pathLst>
                <a:path extrusionOk="0" h="309" w="787">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1"/>
            <p:cNvSpPr/>
            <p:nvPr/>
          </p:nvSpPr>
          <p:spPr>
            <a:xfrm>
              <a:off x="5882875" y="1807850"/>
              <a:ext cx="19375" cy="8000"/>
            </a:xfrm>
            <a:custGeom>
              <a:rect b="b" l="l" r="r" t="t"/>
              <a:pathLst>
                <a:path extrusionOk="0" h="320" w="775">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1"/>
            <p:cNvSpPr/>
            <p:nvPr/>
          </p:nvSpPr>
          <p:spPr>
            <a:xfrm>
              <a:off x="5641775" y="1906625"/>
              <a:ext cx="8050" cy="5975"/>
            </a:xfrm>
            <a:custGeom>
              <a:rect b="b" l="l" r="r" t="t"/>
              <a:pathLst>
                <a:path extrusionOk="0" h="239" w="322">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1"/>
            <p:cNvSpPr/>
            <p:nvPr/>
          </p:nvSpPr>
          <p:spPr>
            <a:xfrm>
              <a:off x="5916200" y="1737300"/>
              <a:ext cx="14900" cy="8000"/>
            </a:xfrm>
            <a:custGeom>
              <a:rect b="b" l="l" r="r" t="t"/>
              <a:pathLst>
                <a:path extrusionOk="0" h="320" w="596">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1"/>
            <p:cNvSpPr/>
            <p:nvPr/>
          </p:nvSpPr>
          <p:spPr>
            <a:xfrm>
              <a:off x="6067125" y="1953050"/>
              <a:ext cx="14000" cy="7475"/>
            </a:xfrm>
            <a:custGeom>
              <a:rect b="b" l="l" r="r" t="t"/>
              <a:pathLst>
                <a:path extrusionOk="0" h="299" w="56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1"/>
            <p:cNvSpPr/>
            <p:nvPr/>
          </p:nvSpPr>
          <p:spPr>
            <a:xfrm>
              <a:off x="5425075" y="1791125"/>
              <a:ext cx="18775" cy="8125"/>
            </a:xfrm>
            <a:custGeom>
              <a:rect b="b" l="l" r="r" t="t"/>
              <a:pathLst>
                <a:path extrusionOk="0" h="325" w="751">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1"/>
            <p:cNvSpPr/>
            <p:nvPr/>
          </p:nvSpPr>
          <p:spPr>
            <a:xfrm>
              <a:off x="5596225" y="1730800"/>
              <a:ext cx="19075" cy="10150"/>
            </a:xfrm>
            <a:custGeom>
              <a:rect b="b" l="l" r="r" t="t"/>
              <a:pathLst>
                <a:path extrusionOk="0" h="406" w="763">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1"/>
            <p:cNvSpPr/>
            <p:nvPr/>
          </p:nvSpPr>
          <p:spPr>
            <a:xfrm>
              <a:off x="5812625" y="1790850"/>
              <a:ext cx="12125" cy="8050"/>
            </a:xfrm>
            <a:custGeom>
              <a:rect b="b" l="l" r="r" t="t"/>
              <a:pathLst>
                <a:path extrusionOk="0" h="322" w="485">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1"/>
            <p:cNvSpPr/>
            <p:nvPr/>
          </p:nvSpPr>
          <p:spPr>
            <a:xfrm>
              <a:off x="6016800" y="1927450"/>
              <a:ext cx="13725" cy="6575"/>
            </a:xfrm>
            <a:custGeom>
              <a:rect b="b" l="l" r="r" t="t"/>
              <a:pathLst>
                <a:path extrusionOk="0" h="263" w="549">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1"/>
            <p:cNvSpPr/>
            <p:nvPr/>
          </p:nvSpPr>
          <p:spPr>
            <a:xfrm>
              <a:off x="5722725" y="1792175"/>
              <a:ext cx="21750" cy="6850"/>
            </a:xfrm>
            <a:custGeom>
              <a:rect b="b" l="l" r="r" t="t"/>
              <a:pathLst>
                <a:path extrusionOk="0" h="274" w="87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1"/>
            <p:cNvSpPr/>
            <p:nvPr/>
          </p:nvSpPr>
          <p:spPr>
            <a:xfrm>
              <a:off x="6185575" y="1956725"/>
              <a:ext cx="14625" cy="3500"/>
            </a:xfrm>
            <a:custGeom>
              <a:rect b="b" l="l" r="r" t="t"/>
              <a:pathLst>
                <a:path extrusionOk="0" h="140" w="585">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1"/>
            <p:cNvSpPr/>
            <p:nvPr/>
          </p:nvSpPr>
          <p:spPr>
            <a:xfrm>
              <a:off x="5460800" y="1971325"/>
              <a:ext cx="7450" cy="10625"/>
            </a:xfrm>
            <a:custGeom>
              <a:rect b="b" l="l" r="r" t="t"/>
              <a:pathLst>
                <a:path extrusionOk="0" h="425" w="298">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1"/>
            <p:cNvSpPr/>
            <p:nvPr/>
          </p:nvSpPr>
          <p:spPr>
            <a:xfrm>
              <a:off x="5436075" y="1902225"/>
              <a:ext cx="17900" cy="3825"/>
            </a:xfrm>
            <a:custGeom>
              <a:rect b="b" l="l" r="r" t="t"/>
              <a:pathLst>
                <a:path extrusionOk="0" h="153" w="716">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1"/>
            <p:cNvSpPr/>
            <p:nvPr/>
          </p:nvSpPr>
          <p:spPr>
            <a:xfrm>
              <a:off x="5306900" y="1945300"/>
              <a:ext cx="9550" cy="7475"/>
            </a:xfrm>
            <a:custGeom>
              <a:rect b="b" l="l" r="r" t="t"/>
              <a:pathLst>
                <a:path extrusionOk="0" h="299" w="382">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1"/>
            <p:cNvSpPr/>
            <p:nvPr/>
          </p:nvSpPr>
          <p:spPr>
            <a:xfrm>
              <a:off x="5415850" y="1906325"/>
              <a:ext cx="10000" cy="10975"/>
            </a:xfrm>
            <a:custGeom>
              <a:rect b="b" l="l" r="r" t="t"/>
              <a:pathLst>
                <a:path extrusionOk="0" h="439" w="40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1"/>
            <p:cNvSpPr/>
            <p:nvPr/>
          </p:nvSpPr>
          <p:spPr>
            <a:xfrm>
              <a:off x="5826600" y="1806000"/>
              <a:ext cx="14625" cy="7475"/>
            </a:xfrm>
            <a:custGeom>
              <a:rect b="b" l="l" r="r" t="t"/>
              <a:pathLst>
                <a:path extrusionOk="0" h="299" w="585">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1"/>
            <p:cNvSpPr/>
            <p:nvPr/>
          </p:nvSpPr>
          <p:spPr>
            <a:xfrm>
              <a:off x="6067125" y="1884700"/>
              <a:ext cx="12025" cy="10625"/>
            </a:xfrm>
            <a:custGeom>
              <a:rect b="b" l="l" r="r" t="t"/>
              <a:pathLst>
                <a:path extrusionOk="0" h="425" w="481">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1"/>
            <p:cNvSpPr/>
            <p:nvPr/>
          </p:nvSpPr>
          <p:spPr>
            <a:xfrm>
              <a:off x="5837325" y="1798675"/>
              <a:ext cx="14600" cy="6750"/>
            </a:xfrm>
            <a:custGeom>
              <a:rect b="b" l="l" r="r" t="t"/>
              <a:pathLst>
                <a:path extrusionOk="0" h="270" w="584">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1"/>
            <p:cNvSpPr/>
            <p:nvPr/>
          </p:nvSpPr>
          <p:spPr>
            <a:xfrm>
              <a:off x="5804875" y="1803275"/>
              <a:ext cx="14625" cy="6175"/>
            </a:xfrm>
            <a:custGeom>
              <a:rect b="b" l="l" r="r" t="t"/>
              <a:pathLst>
                <a:path extrusionOk="0" h="247" w="585">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1"/>
            <p:cNvSpPr/>
            <p:nvPr/>
          </p:nvSpPr>
          <p:spPr>
            <a:xfrm>
              <a:off x="5528950" y="1907200"/>
              <a:ext cx="7175" cy="8900"/>
            </a:xfrm>
            <a:custGeom>
              <a:rect b="b" l="l" r="r" t="t"/>
              <a:pathLst>
                <a:path extrusionOk="0" h="356" w="287">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1"/>
            <p:cNvSpPr/>
            <p:nvPr/>
          </p:nvSpPr>
          <p:spPr>
            <a:xfrm>
              <a:off x="5542050" y="1906025"/>
              <a:ext cx="15200" cy="4075"/>
            </a:xfrm>
            <a:custGeom>
              <a:rect b="b" l="l" r="r" t="t"/>
              <a:pathLst>
                <a:path extrusionOk="0" h="163" w="608">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1"/>
            <p:cNvSpPr/>
            <p:nvPr/>
          </p:nvSpPr>
          <p:spPr>
            <a:xfrm>
              <a:off x="5848625" y="1923275"/>
              <a:ext cx="10750" cy="8675"/>
            </a:xfrm>
            <a:custGeom>
              <a:rect b="b" l="l" r="r" t="t"/>
              <a:pathLst>
                <a:path extrusionOk="0" h="347" w="43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1"/>
            <p:cNvSpPr/>
            <p:nvPr/>
          </p:nvSpPr>
          <p:spPr>
            <a:xfrm>
              <a:off x="6106700" y="1886625"/>
              <a:ext cx="7175" cy="9300"/>
            </a:xfrm>
            <a:custGeom>
              <a:rect b="b" l="l" r="r" t="t"/>
              <a:pathLst>
                <a:path extrusionOk="0" h="372" w="287">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1"/>
            <p:cNvSpPr/>
            <p:nvPr/>
          </p:nvSpPr>
          <p:spPr>
            <a:xfrm>
              <a:off x="6092725" y="1890425"/>
              <a:ext cx="10725" cy="6425"/>
            </a:xfrm>
            <a:custGeom>
              <a:rect b="b" l="l" r="r" t="t"/>
              <a:pathLst>
                <a:path extrusionOk="0" h="257" w="429">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1"/>
            <p:cNvSpPr/>
            <p:nvPr/>
          </p:nvSpPr>
          <p:spPr>
            <a:xfrm>
              <a:off x="5582825" y="2063775"/>
              <a:ext cx="8075" cy="7775"/>
            </a:xfrm>
            <a:custGeom>
              <a:rect b="b" l="l" r="r" t="t"/>
              <a:pathLst>
                <a:path extrusionOk="0" h="311" w="323">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1"/>
            <p:cNvSpPr/>
            <p:nvPr/>
          </p:nvSpPr>
          <p:spPr>
            <a:xfrm>
              <a:off x="5428650" y="1791425"/>
              <a:ext cx="14300" cy="4100"/>
            </a:xfrm>
            <a:custGeom>
              <a:rect b="b" l="l" r="r" t="t"/>
              <a:pathLst>
                <a:path extrusionOk="0" h="164" w="572">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1"/>
            <p:cNvSpPr/>
            <p:nvPr/>
          </p:nvSpPr>
          <p:spPr>
            <a:xfrm>
              <a:off x="5930800" y="1880975"/>
              <a:ext cx="7450" cy="7500"/>
            </a:xfrm>
            <a:custGeom>
              <a:rect b="b" l="l" r="r" t="t"/>
              <a:pathLst>
                <a:path extrusionOk="0" h="300" w="298">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1"/>
            <p:cNvSpPr/>
            <p:nvPr/>
          </p:nvSpPr>
          <p:spPr>
            <a:xfrm>
              <a:off x="5941500" y="2051525"/>
              <a:ext cx="11625" cy="7675"/>
            </a:xfrm>
            <a:custGeom>
              <a:rect b="b" l="l" r="r" t="t"/>
              <a:pathLst>
                <a:path extrusionOk="0" h="307" w="465">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1"/>
            <p:cNvSpPr/>
            <p:nvPr/>
          </p:nvSpPr>
          <p:spPr>
            <a:xfrm>
              <a:off x="5862325" y="2050375"/>
              <a:ext cx="7475" cy="7725"/>
            </a:xfrm>
            <a:custGeom>
              <a:rect b="b" l="l" r="r" t="t"/>
              <a:pathLst>
                <a:path extrusionOk="0" h="309" w="299">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1"/>
            <p:cNvSpPr/>
            <p:nvPr/>
          </p:nvSpPr>
          <p:spPr>
            <a:xfrm>
              <a:off x="5884350" y="1744975"/>
              <a:ext cx="14900" cy="3200"/>
            </a:xfrm>
            <a:custGeom>
              <a:rect b="b" l="l" r="r" t="t"/>
              <a:pathLst>
                <a:path extrusionOk="0" h="128" w="596">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1"/>
            <p:cNvSpPr/>
            <p:nvPr/>
          </p:nvSpPr>
          <p:spPr>
            <a:xfrm>
              <a:off x="5401250" y="2042350"/>
              <a:ext cx="9550" cy="8775"/>
            </a:xfrm>
            <a:custGeom>
              <a:rect b="b" l="l" r="r" t="t"/>
              <a:pathLst>
                <a:path extrusionOk="0" h="351" w="382">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1"/>
            <p:cNvSpPr/>
            <p:nvPr/>
          </p:nvSpPr>
          <p:spPr>
            <a:xfrm>
              <a:off x="5406625" y="1906625"/>
              <a:ext cx="11625" cy="7825"/>
            </a:xfrm>
            <a:custGeom>
              <a:rect b="b" l="l" r="r" t="t"/>
              <a:pathLst>
                <a:path extrusionOk="0" h="313" w="465">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1"/>
            <p:cNvSpPr/>
            <p:nvPr/>
          </p:nvSpPr>
          <p:spPr>
            <a:xfrm>
              <a:off x="5708725" y="1770575"/>
              <a:ext cx="11650" cy="7175"/>
            </a:xfrm>
            <a:custGeom>
              <a:rect b="b" l="l" r="r" t="t"/>
              <a:pathLst>
                <a:path extrusionOk="0" h="287" w="466">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1"/>
            <p:cNvSpPr/>
            <p:nvPr/>
          </p:nvSpPr>
          <p:spPr>
            <a:xfrm>
              <a:off x="5718250" y="1873875"/>
              <a:ext cx="8675" cy="8775"/>
            </a:xfrm>
            <a:custGeom>
              <a:rect b="b" l="l" r="r" t="t"/>
              <a:pathLst>
                <a:path extrusionOk="0" h="351" w="347">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1"/>
            <p:cNvSpPr/>
            <p:nvPr/>
          </p:nvSpPr>
          <p:spPr>
            <a:xfrm>
              <a:off x="5722425" y="2021200"/>
              <a:ext cx="8075" cy="6075"/>
            </a:xfrm>
            <a:custGeom>
              <a:rect b="b" l="l" r="r" t="t"/>
              <a:pathLst>
                <a:path extrusionOk="0" h="243" w="323">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1"/>
            <p:cNvSpPr/>
            <p:nvPr/>
          </p:nvSpPr>
          <p:spPr>
            <a:xfrm>
              <a:off x="5792375" y="1876250"/>
              <a:ext cx="4200" cy="3600"/>
            </a:xfrm>
            <a:custGeom>
              <a:rect b="b" l="l" r="r" t="t"/>
              <a:pathLst>
                <a:path extrusionOk="0" h="144" w="168">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1"/>
            <p:cNvSpPr/>
            <p:nvPr/>
          </p:nvSpPr>
          <p:spPr>
            <a:xfrm>
              <a:off x="5787625" y="1803950"/>
              <a:ext cx="7150" cy="4875"/>
            </a:xfrm>
            <a:custGeom>
              <a:rect b="b" l="l" r="r" t="t"/>
              <a:pathLst>
                <a:path extrusionOk="0" h="195" w="286">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1"/>
            <p:cNvSpPr/>
            <p:nvPr/>
          </p:nvSpPr>
          <p:spPr>
            <a:xfrm>
              <a:off x="5810250" y="2062575"/>
              <a:ext cx="4775" cy="4200"/>
            </a:xfrm>
            <a:custGeom>
              <a:rect b="b" l="l" r="r" t="t"/>
              <a:pathLst>
                <a:path extrusionOk="0" h="168" w="191">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1"/>
            <p:cNvSpPr/>
            <p:nvPr/>
          </p:nvSpPr>
          <p:spPr>
            <a:xfrm>
              <a:off x="5859650" y="1811375"/>
              <a:ext cx="7175" cy="5075"/>
            </a:xfrm>
            <a:custGeom>
              <a:rect b="b" l="l" r="r" t="t"/>
              <a:pathLst>
                <a:path extrusionOk="0" h="203" w="287">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1"/>
            <p:cNvSpPr/>
            <p:nvPr/>
          </p:nvSpPr>
          <p:spPr>
            <a:xfrm>
              <a:off x="5744150" y="1806025"/>
              <a:ext cx="11050" cy="3575"/>
            </a:xfrm>
            <a:custGeom>
              <a:rect b="b" l="l" r="r" t="t"/>
              <a:pathLst>
                <a:path extrusionOk="0" h="143" w="442">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1"/>
            <p:cNvSpPr/>
            <p:nvPr/>
          </p:nvSpPr>
          <p:spPr>
            <a:xfrm>
              <a:off x="6102825" y="1953025"/>
              <a:ext cx="11050" cy="3400"/>
            </a:xfrm>
            <a:custGeom>
              <a:rect b="b" l="l" r="r" t="t"/>
              <a:pathLst>
                <a:path extrusionOk="0" h="136" w="442">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1"/>
            <p:cNvSpPr/>
            <p:nvPr/>
          </p:nvSpPr>
          <p:spPr>
            <a:xfrm>
              <a:off x="6116825" y="1752425"/>
              <a:ext cx="12825" cy="5050"/>
            </a:xfrm>
            <a:custGeom>
              <a:rect b="b" l="l" r="r" t="t"/>
              <a:pathLst>
                <a:path extrusionOk="0" h="202" w="513">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1"/>
            <p:cNvSpPr/>
            <p:nvPr/>
          </p:nvSpPr>
          <p:spPr>
            <a:xfrm>
              <a:off x="6117425" y="1888450"/>
              <a:ext cx="6575" cy="5900"/>
            </a:xfrm>
            <a:custGeom>
              <a:rect b="b" l="l" r="r" t="t"/>
              <a:pathLst>
                <a:path extrusionOk="0" h="236" w="263">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1"/>
            <p:cNvSpPr/>
            <p:nvPr/>
          </p:nvSpPr>
          <p:spPr>
            <a:xfrm>
              <a:off x="6056700" y="1846350"/>
              <a:ext cx="7475" cy="5825"/>
            </a:xfrm>
            <a:custGeom>
              <a:rect b="b" l="l" r="r" t="t"/>
              <a:pathLst>
                <a:path extrusionOk="0" h="233" w="299">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1"/>
            <p:cNvSpPr/>
            <p:nvPr/>
          </p:nvSpPr>
          <p:spPr>
            <a:xfrm>
              <a:off x="6045375" y="1951950"/>
              <a:ext cx="7475" cy="8275"/>
            </a:xfrm>
            <a:custGeom>
              <a:rect b="b" l="l" r="r" t="t"/>
              <a:pathLst>
                <a:path extrusionOk="0" h="331" w="299">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1"/>
            <p:cNvSpPr/>
            <p:nvPr/>
          </p:nvSpPr>
          <p:spPr>
            <a:xfrm>
              <a:off x="5998950" y="2083925"/>
              <a:ext cx="11050" cy="5550"/>
            </a:xfrm>
            <a:custGeom>
              <a:rect b="b" l="l" r="r" t="t"/>
              <a:pathLst>
                <a:path extrusionOk="0" h="222" w="442">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1"/>
            <p:cNvSpPr/>
            <p:nvPr/>
          </p:nvSpPr>
          <p:spPr>
            <a:xfrm>
              <a:off x="5453950" y="1877750"/>
              <a:ext cx="10425" cy="3400"/>
            </a:xfrm>
            <a:custGeom>
              <a:rect b="b" l="l" r="r" t="t"/>
              <a:pathLst>
                <a:path extrusionOk="0" h="136" w="417">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1"/>
            <p:cNvSpPr/>
            <p:nvPr/>
          </p:nvSpPr>
          <p:spPr>
            <a:xfrm>
              <a:off x="5472100" y="1974475"/>
              <a:ext cx="10450" cy="5125"/>
            </a:xfrm>
            <a:custGeom>
              <a:rect b="b" l="l" r="r" t="t"/>
              <a:pathLst>
                <a:path extrusionOk="0" h="205" w="418">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1"/>
            <p:cNvSpPr/>
            <p:nvPr/>
          </p:nvSpPr>
          <p:spPr>
            <a:xfrm>
              <a:off x="5579550" y="1976775"/>
              <a:ext cx="6875" cy="4775"/>
            </a:xfrm>
            <a:custGeom>
              <a:rect b="b" l="l" r="r" t="t"/>
              <a:pathLst>
                <a:path extrusionOk="0" h="191" w="275">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1"/>
            <p:cNvSpPr/>
            <p:nvPr/>
          </p:nvSpPr>
          <p:spPr>
            <a:xfrm>
              <a:off x="5503950" y="1766750"/>
              <a:ext cx="11025" cy="2975"/>
            </a:xfrm>
            <a:custGeom>
              <a:rect b="b" l="l" r="r" t="t"/>
              <a:pathLst>
                <a:path extrusionOk="0" h="119" w="441">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1"/>
            <p:cNvSpPr/>
            <p:nvPr/>
          </p:nvSpPr>
          <p:spPr>
            <a:xfrm>
              <a:off x="5396200" y="1993225"/>
              <a:ext cx="7475" cy="4825"/>
            </a:xfrm>
            <a:custGeom>
              <a:rect b="b" l="l" r="r" t="t"/>
              <a:pathLst>
                <a:path extrusionOk="0" h="193" w="299">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1"/>
            <p:cNvSpPr/>
            <p:nvPr/>
          </p:nvSpPr>
          <p:spPr>
            <a:xfrm>
              <a:off x="5428650" y="1995325"/>
              <a:ext cx="7150" cy="9550"/>
            </a:xfrm>
            <a:custGeom>
              <a:rect b="b" l="l" r="r" t="t"/>
              <a:pathLst>
                <a:path extrusionOk="0" h="382" w="286">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1"/>
            <p:cNvSpPr/>
            <p:nvPr/>
          </p:nvSpPr>
          <p:spPr>
            <a:xfrm>
              <a:off x="5446800" y="1845000"/>
              <a:ext cx="7175" cy="7875"/>
            </a:xfrm>
            <a:custGeom>
              <a:rect b="b" l="l" r="r" t="t"/>
              <a:pathLst>
                <a:path extrusionOk="0" h="315" w="287">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1"/>
            <p:cNvSpPr/>
            <p:nvPr/>
          </p:nvSpPr>
          <p:spPr>
            <a:xfrm>
              <a:off x="5658125" y="1791575"/>
              <a:ext cx="10450" cy="3575"/>
            </a:xfrm>
            <a:custGeom>
              <a:rect b="b" l="l" r="r" t="t"/>
              <a:pathLst>
                <a:path extrusionOk="0" h="143" w="418">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1"/>
            <p:cNvSpPr/>
            <p:nvPr/>
          </p:nvSpPr>
          <p:spPr>
            <a:xfrm>
              <a:off x="5633125" y="1769175"/>
              <a:ext cx="10750" cy="4500"/>
            </a:xfrm>
            <a:custGeom>
              <a:rect b="b" l="l" r="r" t="t"/>
              <a:pathLst>
                <a:path extrusionOk="0" h="180" w="43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1"/>
            <p:cNvSpPr/>
            <p:nvPr/>
          </p:nvSpPr>
          <p:spPr>
            <a:xfrm>
              <a:off x="5647725" y="1769400"/>
              <a:ext cx="7450" cy="3925"/>
            </a:xfrm>
            <a:custGeom>
              <a:rect b="b" l="l" r="r" t="t"/>
              <a:pathLst>
                <a:path extrusionOk="0" h="157" w="298">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1"/>
            <p:cNvSpPr/>
            <p:nvPr/>
          </p:nvSpPr>
          <p:spPr>
            <a:xfrm>
              <a:off x="5593250" y="1732700"/>
              <a:ext cx="7450" cy="8750"/>
            </a:xfrm>
            <a:custGeom>
              <a:rect b="b" l="l" r="r" t="t"/>
              <a:pathLst>
                <a:path extrusionOk="0" h="350" w="298">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1"/>
            <p:cNvSpPr/>
            <p:nvPr/>
          </p:nvSpPr>
          <p:spPr>
            <a:xfrm>
              <a:off x="5603675" y="1910775"/>
              <a:ext cx="8350" cy="6275"/>
            </a:xfrm>
            <a:custGeom>
              <a:rect b="b" l="l" r="r" t="t"/>
              <a:pathLst>
                <a:path extrusionOk="0" h="251" w="334">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1"/>
            <p:cNvSpPr/>
            <p:nvPr/>
          </p:nvSpPr>
          <p:spPr>
            <a:xfrm>
              <a:off x="6095700" y="1895900"/>
              <a:ext cx="7450" cy="2375"/>
            </a:xfrm>
            <a:custGeom>
              <a:rect b="b" l="l" r="r" t="t"/>
              <a:pathLst>
                <a:path extrusionOk="0" h="95" w="298">
                  <a:moveTo>
                    <a:pt x="0" y="0"/>
                  </a:moveTo>
                  <a:cubicBezTo>
                    <a:pt x="55" y="61"/>
                    <a:pt x="104" y="94"/>
                    <a:pt x="152" y="94"/>
                  </a:cubicBezTo>
                  <a:cubicBezTo>
                    <a:pt x="199" y="94"/>
                    <a:pt x="245" y="64"/>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1"/>
            <p:cNvSpPr/>
            <p:nvPr/>
          </p:nvSpPr>
          <p:spPr>
            <a:xfrm>
              <a:off x="6067425" y="1776950"/>
              <a:ext cx="3275" cy="5700"/>
            </a:xfrm>
            <a:custGeom>
              <a:rect b="b" l="l" r="r" t="t"/>
              <a:pathLst>
                <a:path extrusionOk="0" h="228" w="131">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1"/>
            <p:cNvSpPr/>
            <p:nvPr/>
          </p:nvSpPr>
          <p:spPr>
            <a:xfrm>
              <a:off x="6128125" y="1928950"/>
              <a:ext cx="6875" cy="2700"/>
            </a:xfrm>
            <a:custGeom>
              <a:rect b="b" l="l" r="r" t="t"/>
              <a:pathLst>
                <a:path extrusionOk="0" h="108" w="275">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1"/>
            <p:cNvSpPr/>
            <p:nvPr/>
          </p:nvSpPr>
          <p:spPr>
            <a:xfrm>
              <a:off x="6106400" y="1885525"/>
              <a:ext cx="7475" cy="2950"/>
            </a:xfrm>
            <a:custGeom>
              <a:rect b="b" l="l" r="r" t="t"/>
              <a:pathLst>
                <a:path extrusionOk="0" h="118" w="299">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1"/>
            <p:cNvSpPr/>
            <p:nvPr/>
          </p:nvSpPr>
          <p:spPr>
            <a:xfrm>
              <a:off x="6120175" y="1848250"/>
              <a:ext cx="5000" cy="4525"/>
            </a:xfrm>
            <a:custGeom>
              <a:rect b="b" l="l" r="r" t="t"/>
              <a:pathLst>
                <a:path extrusionOk="0" h="181" w="20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1"/>
            <p:cNvSpPr/>
            <p:nvPr/>
          </p:nvSpPr>
          <p:spPr>
            <a:xfrm>
              <a:off x="5808750" y="1988775"/>
              <a:ext cx="7475" cy="3375"/>
            </a:xfrm>
            <a:custGeom>
              <a:rect b="b" l="l" r="r" t="t"/>
              <a:pathLst>
                <a:path extrusionOk="0" h="135" w="299">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1"/>
            <p:cNvSpPr/>
            <p:nvPr/>
          </p:nvSpPr>
          <p:spPr>
            <a:xfrm>
              <a:off x="5822450" y="1806300"/>
              <a:ext cx="8350" cy="3300"/>
            </a:xfrm>
            <a:custGeom>
              <a:rect b="b" l="l" r="r" t="t"/>
              <a:pathLst>
                <a:path extrusionOk="0" h="132" w="334">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1"/>
            <p:cNvSpPr/>
            <p:nvPr/>
          </p:nvSpPr>
          <p:spPr>
            <a:xfrm>
              <a:off x="5816200" y="1991600"/>
              <a:ext cx="7150" cy="4325"/>
            </a:xfrm>
            <a:custGeom>
              <a:rect b="b" l="l" r="r" t="t"/>
              <a:pathLst>
                <a:path extrusionOk="0" h="173" w="286">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1"/>
            <p:cNvSpPr/>
            <p:nvPr/>
          </p:nvSpPr>
          <p:spPr>
            <a:xfrm>
              <a:off x="5866200" y="1989075"/>
              <a:ext cx="6575" cy="2725"/>
            </a:xfrm>
            <a:custGeom>
              <a:rect b="b" l="l" r="r" t="t"/>
              <a:pathLst>
                <a:path extrusionOk="0" h="109" w="263">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1"/>
            <p:cNvSpPr/>
            <p:nvPr/>
          </p:nvSpPr>
          <p:spPr>
            <a:xfrm>
              <a:off x="5565575" y="1948275"/>
              <a:ext cx="3575" cy="4500"/>
            </a:xfrm>
            <a:custGeom>
              <a:rect b="b" l="l" r="r" t="t"/>
              <a:pathLst>
                <a:path extrusionOk="0" h="180" w="143">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1"/>
            <p:cNvSpPr/>
            <p:nvPr/>
          </p:nvSpPr>
          <p:spPr>
            <a:xfrm>
              <a:off x="5536400" y="1873875"/>
              <a:ext cx="3300" cy="6875"/>
            </a:xfrm>
            <a:custGeom>
              <a:rect b="b" l="l" r="r" t="t"/>
              <a:pathLst>
                <a:path extrusionOk="0" h="275" w="132">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1"/>
            <p:cNvSpPr/>
            <p:nvPr/>
          </p:nvSpPr>
          <p:spPr>
            <a:xfrm>
              <a:off x="5549200" y="1941750"/>
              <a:ext cx="4775" cy="3475"/>
            </a:xfrm>
            <a:custGeom>
              <a:rect b="b" l="l" r="r" t="t"/>
              <a:pathLst>
                <a:path extrusionOk="0" h="139" w="191">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1"/>
            <p:cNvSpPr/>
            <p:nvPr/>
          </p:nvSpPr>
          <p:spPr>
            <a:xfrm>
              <a:off x="5733750" y="1806600"/>
              <a:ext cx="6850" cy="3000"/>
            </a:xfrm>
            <a:custGeom>
              <a:rect b="b" l="l" r="r" t="t"/>
              <a:pathLst>
                <a:path extrusionOk="0" h="120" w="274">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1"/>
            <p:cNvSpPr/>
            <p:nvPr/>
          </p:nvSpPr>
          <p:spPr>
            <a:xfrm>
              <a:off x="5704275" y="1770575"/>
              <a:ext cx="8650" cy="3000"/>
            </a:xfrm>
            <a:custGeom>
              <a:rect b="b" l="l" r="r" t="t"/>
              <a:pathLst>
                <a:path extrusionOk="0" h="120" w="346">
                  <a:moveTo>
                    <a:pt x="0" y="1"/>
                  </a:moveTo>
                  <a:cubicBezTo>
                    <a:pt x="60" y="25"/>
                    <a:pt x="119" y="72"/>
                    <a:pt x="179" y="120"/>
                  </a:cubicBezTo>
                  <a:cubicBezTo>
                    <a:pt x="227" y="84"/>
                    <a:pt x="286" y="49"/>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1"/>
            <p:cNvSpPr/>
            <p:nvPr/>
          </p:nvSpPr>
          <p:spPr>
            <a:xfrm>
              <a:off x="5704875" y="1791425"/>
              <a:ext cx="7450" cy="3600"/>
            </a:xfrm>
            <a:custGeom>
              <a:rect b="b" l="l" r="r" t="t"/>
              <a:pathLst>
                <a:path extrusionOk="0" h="144" w="298">
                  <a:moveTo>
                    <a:pt x="0" y="0"/>
                  </a:moveTo>
                  <a:lnTo>
                    <a:pt x="0" y="143"/>
                  </a:lnTo>
                  <a:lnTo>
                    <a:pt x="298" y="143"/>
                  </a:lnTo>
                  <a:cubicBezTo>
                    <a:pt x="238" y="24"/>
                    <a:pt x="119"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1"/>
            <p:cNvSpPr/>
            <p:nvPr/>
          </p:nvSpPr>
          <p:spPr>
            <a:xfrm>
              <a:off x="5759050" y="1809275"/>
              <a:ext cx="6575" cy="2925"/>
            </a:xfrm>
            <a:custGeom>
              <a:rect b="b" l="l" r="r" t="t"/>
              <a:pathLst>
                <a:path extrusionOk="0" h="117" w="263">
                  <a:moveTo>
                    <a:pt x="0" y="1"/>
                  </a:moveTo>
                  <a:cubicBezTo>
                    <a:pt x="40" y="81"/>
                    <a:pt x="83" y="117"/>
                    <a:pt x="126" y="117"/>
                  </a:cubicBezTo>
                  <a:cubicBezTo>
                    <a:pt x="172" y="117"/>
                    <a:pt x="219" y="75"/>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1"/>
            <p:cNvSpPr/>
            <p:nvPr/>
          </p:nvSpPr>
          <p:spPr>
            <a:xfrm>
              <a:off x="5754575" y="1770300"/>
              <a:ext cx="8350" cy="3000"/>
            </a:xfrm>
            <a:custGeom>
              <a:rect b="b" l="l" r="r" t="t"/>
              <a:pathLst>
                <a:path extrusionOk="0" h="120" w="334">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1"/>
            <p:cNvSpPr/>
            <p:nvPr/>
          </p:nvSpPr>
          <p:spPr>
            <a:xfrm>
              <a:off x="5765000" y="1771100"/>
              <a:ext cx="8350" cy="2475"/>
            </a:xfrm>
            <a:custGeom>
              <a:rect b="b" l="l" r="r" t="t"/>
              <a:pathLst>
                <a:path extrusionOk="0" h="99" w="334">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1"/>
            <p:cNvSpPr/>
            <p:nvPr/>
          </p:nvSpPr>
          <p:spPr>
            <a:xfrm>
              <a:off x="5764100" y="2047100"/>
              <a:ext cx="3900" cy="1825"/>
            </a:xfrm>
            <a:custGeom>
              <a:rect b="b" l="l" r="r" t="t"/>
              <a:pathLst>
                <a:path extrusionOk="0" h="73" w="156">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1"/>
            <p:cNvSpPr/>
            <p:nvPr/>
          </p:nvSpPr>
          <p:spPr>
            <a:xfrm>
              <a:off x="5414050" y="1795750"/>
              <a:ext cx="7775" cy="2925"/>
            </a:xfrm>
            <a:custGeom>
              <a:rect b="b" l="l" r="r" t="t"/>
              <a:pathLst>
                <a:path extrusionOk="0" h="117" w="311">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1"/>
            <p:cNvSpPr/>
            <p:nvPr/>
          </p:nvSpPr>
          <p:spPr>
            <a:xfrm>
              <a:off x="5418225" y="1948000"/>
              <a:ext cx="3300" cy="4800"/>
            </a:xfrm>
            <a:custGeom>
              <a:rect b="b" l="l" r="r" t="t"/>
              <a:pathLst>
                <a:path extrusionOk="0" h="192" w="132">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1"/>
            <p:cNvSpPr/>
            <p:nvPr/>
          </p:nvSpPr>
          <p:spPr>
            <a:xfrm>
              <a:off x="5411075" y="1946200"/>
              <a:ext cx="3300" cy="6500"/>
            </a:xfrm>
            <a:custGeom>
              <a:rect b="b" l="l" r="r" t="t"/>
              <a:pathLst>
                <a:path extrusionOk="0" h="260" w="132">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1"/>
            <p:cNvSpPr/>
            <p:nvPr/>
          </p:nvSpPr>
          <p:spPr>
            <a:xfrm>
              <a:off x="5353325" y="1974550"/>
              <a:ext cx="3300" cy="4725"/>
            </a:xfrm>
            <a:custGeom>
              <a:rect b="b" l="l" r="r" t="t"/>
              <a:pathLst>
                <a:path extrusionOk="0" h="189" w="132">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1"/>
            <p:cNvSpPr/>
            <p:nvPr/>
          </p:nvSpPr>
          <p:spPr>
            <a:xfrm>
              <a:off x="5471800" y="1978050"/>
              <a:ext cx="8075" cy="3600"/>
            </a:xfrm>
            <a:custGeom>
              <a:rect b="b" l="l" r="r" t="t"/>
              <a:pathLst>
                <a:path extrusionOk="0" h="144" w="323">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1"/>
            <p:cNvSpPr/>
            <p:nvPr/>
          </p:nvSpPr>
          <p:spPr>
            <a:xfrm>
              <a:off x="5922750" y="1776400"/>
              <a:ext cx="8075" cy="4325"/>
            </a:xfrm>
            <a:custGeom>
              <a:rect b="b" l="l" r="r" t="t"/>
              <a:pathLst>
                <a:path extrusionOk="0" h="173" w="323">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1"/>
            <p:cNvSpPr/>
            <p:nvPr/>
          </p:nvSpPr>
          <p:spPr>
            <a:xfrm>
              <a:off x="5923350" y="1926550"/>
              <a:ext cx="3900" cy="2925"/>
            </a:xfrm>
            <a:custGeom>
              <a:rect b="b" l="l" r="r" t="t"/>
              <a:pathLst>
                <a:path extrusionOk="0" h="117" w="156">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1"/>
            <p:cNvSpPr/>
            <p:nvPr/>
          </p:nvSpPr>
          <p:spPr>
            <a:xfrm>
              <a:off x="5421500" y="1768275"/>
              <a:ext cx="3600" cy="2325"/>
            </a:xfrm>
            <a:custGeom>
              <a:rect b="b" l="l" r="r" t="t"/>
              <a:pathLst>
                <a:path extrusionOk="0" h="93" w="144">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1"/>
            <p:cNvSpPr/>
            <p:nvPr/>
          </p:nvSpPr>
          <p:spPr>
            <a:xfrm>
              <a:off x="5432225" y="2003050"/>
              <a:ext cx="3875" cy="3900"/>
            </a:xfrm>
            <a:custGeom>
              <a:rect b="b" l="l" r="r" t="t"/>
              <a:pathLst>
                <a:path extrusionOk="0" h="156" w="155">
                  <a:moveTo>
                    <a:pt x="0" y="1"/>
                  </a:moveTo>
                  <a:lnTo>
                    <a:pt x="0" y="155"/>
                  </a:lnTo>
                  <a:lnTo>
                    <a:pt x="155" y="155"/>
                  </a:lnTo>
                  <a:lnTo>
                    <a:pt x="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1"/>
            <p:cNvSpPr/>
            <p:nvPr/>
          </p:nvSpPr>
          <p:spPr>
            <a:xfrm>
              <a:off x="5593250" y="1766725"/>
              <a:ext cx="3900" cy="3600"/>
            </a:xfrm>
            <a:custGeom>
              <a:rect b="b" l="l" r="r" t="t"/>
              <a:pathLst>
                <a:path extrusionOk="0" h="144" w="156">
                  <a:moveTo>
                    <a:pt x="0" y="0"/>
                  </a:moveTo>
                  <a:cubicBezTo>
                    <a:pt x="60" y="48"/>
                    <a:pt x="108" y="95"/>
                    <a:pt x="155" y="143"/>
                  </a:cubicBezTo>
                  <a:lnTo>
                    <a:pt x="155" y="83"/>
                  </a:lnTo>
                  <a:lnTo>
                    <a:pt x="1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1"/>
            <p:cNvSpPr/>
            <p:nvPr/>
          </p:nvSpPr>
          <p:spPr>
            <a:xfrm>
              <a:off x="5543550" y="1882800"/>
              <a:ext cx="3000" cy="1875"/>
            </a:xfrm>
            <a:custGeom>
              <a:rect b="b" l="l" r="r" t="t"/>
              <a:pathLst>
                <a:path extrusionOk="0" h="75" w="12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1"/>
            <p:cNvSpPr/>
            <p:nvPr/>
          </p:nvSpPr>
          <p:spPr>
            <a:xfrm>
              <a:off x="5392925" y="1974275"/>
              <a:ext cx="3300" cy="2000"/>
            </a:xfrm>
            <a:custGeom>
              <a:rect b="b" l="l" r="r" t="t"/>
              <a:pathLst>
                <a:path extrusionOk="0" h="80" w="132">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1"/>
            <p:cNvSpPr/>
            <p:nvPr/>
          </p:nvSpPr>
          <p:spPr>
            <a:xfrm>
              <a:off x="5285175" y="1834575"/>
              <a:ext cx="4475" cy="4800"/>
            </a:xfrm>
            <a:custGeom>
              <a:rect b="b" l="l" r="r" t="t"/>
              <a:pathLst>
                <a:path extrusionOk="0" h="192" w="179">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1"/>
            <p:cNvSpPr/>
            <p:nvPr/>
          </p:nvSpPr>
          <p:spPr>
            <a:xfrm>
              <a:off x="6045375" y="1950700"/>
              <a:ext cx="4200" cy="2075"/>
            </a:xfrm>
            <a:custGeom>
              <a:rect b="b" l="l" r="r" t="t"/>
              <a:pathLst>
                <a:path extrusionOk="0" h="83" w="168">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1"/>
            <p:cNvSpPr/>
            <p:nvPr/>
          </p:nvSpPr>
          <p:spPr>
            <a:xfrm>
              <a:off x="6038850" y="1750350"/>
              <a:ext cx="3275" cy="1875"/>
            </a:xfrm>
            <a:custGeom>
              <a:rect b="b" l="l" r="r" t="t"/>
              <a:pathLst>
                <a:path extrusionOk="0" h="75" w="131">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1"/>
            <p:cNvSpPr/>
            <p:nvPr/>
          </p:nvSpPr>
          <p:spPr>
            <a:xfrm>
              <a:off x="6027525" y="1961750"/>
              <a:ext cx="3300" cy="2250"/>
            </a:xfrm>
            <a:custGeom>
              <a:rect b="b" l="l" r="r" t="t"/>
              <a:pathLst>
                <a:path extrusionOk="0" h="90" w="132">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1"/>
            <p:cNvSpPr/>
            <p:nvPr/>
          </p:nvSpPr>
          <p:spPr>
            <a:xfrm>
              <a:off x="5995075" y="2083800"/>
              <a:ext cx="3900" cy="2025"/>
            </a:xfrm>
            <a:custGeom>
              <a:rect b="b" l="l" r="r" t="t"/>
              <a:pathLst>
                <a:path extrusionOk="0" h="81" w="156">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1"/>
            <p:cNvSpPr/>
            <p:nvPr/>
          </p:nvSpPr>
          <p:spPr>
            <a:xfrm>
              <a:off x="6006100" y="2053350"/>
              <a:ext cx="3600" cy="2150"/>
            </a:xfrm>
            <a:custGeom>
              <a:rect b="b" l="l" r="r" t="t"/>
              <a:pathLst>
                <a:path extrusionOk="0" h="86" w="144">
                  <a:moveTo>
                    <a:pt x="0" y="1"/>
                  </a:moveTo>
                  <a:cubicBezTo>
                    <a:pt x="19" y="56"/>
                    <a:pt x="43" y="86"/>
                    <a:pt x="69" y="86"/>
                  </a:cubicBezTo>
                  <a:cubicBezTo>
                    <a:pt x="94" y="86"/>
                    <a:pt x="120" y="59"/>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1"/>
            <p:cNvSpPr/>
            <p:nvPr/>
          </p:nvSpPr>
          <p:spPr>
            <a:xfrm>
              <a:off x="6134975" y="1992650"/>
              <a:ext cx="3900" cy="3275"/>
            </a:xfrm>
            <a:custGeom>
              <a:rect b="b" l="l" r="r" t="t"/>
              <a:pathLst>
                <a:path extrusionOk="0" h="131" w="156">
                  <a:moveTo>
                    <a:pt x="1" y="0"/>
                  </a:moveTo>
                  <a:cubicBezTo>
                    <a:pt x="60" y="48"/>
                    <a:pt x="108" y="95"/>
                    <a:pt x="156" y="131"/>
                  </a:cubicBezTo>
                  <a:cubicBezTo>
                    <a:pt x="108" y="83"/>
                    <a:pt x="60"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1"/>
            <p:cNvSpPr/>
            <p:nvPr/>
          </p:nvSpPr>
          <p:spPr>
            <a:xfrm>
              <a:off x="5765600" y="1807500"/>
              <a:ext cx="3875" cy="1800"/>
            </a:xfrm>
            <a:custGeom>
              <a:rect b="b" l="l" r="r" t="t"/>
              <a:pathLst>
                <a:path extrusionOk="0" h="72" w="155">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1"/>
            <p:cNvSpPr/>
            <p:nvPr/>
          </p:nvSpPr>
          <p:spPr>
            <a:xfrm>
              <a:off x="5787325" y="1773550"/>
              <a:ext cx="3600" cy="1225"/>
            </a:xfrm>
            <a:custGeom>
              <a:rect b="b" l="l" r="r" t="t"/>
              <a:pathLst>
                <a:path extrusionOk="0" h="49" w="144">
                  <a:moveTo>
                    <a:pt x="0" y="1"/>
                  </a:moveTo>
                  <a:cubicBezTo>
                    <a:pt x="12" y="13"/>
                    <a:pt x="24" y="49"/>
                    <a:pt x="36" y="49"/>
                  </a:cubicBezTo>
                  <a:cubicBezTo>
                    <a:pt x="72" y="25"/>
                    <a:pt x="119" y="13"/>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1"/>
            <p:cNvSpPr/>
            <p:nvPr/>
          </p:nvSpPr>
          <p:spPr>
            <a:xfrm>
              <a:off x="5715275" y="1793200"/>
              <a:ext cx="3900" cy="1825"/>
            </a:xfrm>
            <a:custGeom>
              <a:rect b="b" l="l" r="r" t="t"/>
              <a:pathLst>
                <a:path extrusionOk="0" h="73" w="156">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1"/>
            <p:cNvSpPr/>
            <p:nvPr/>
          </p:nvSpPr>
          <p:spPr>
            <a:xfrm>
              <a:off x="5708450" y="1877750"/>
              <a:ext cx="2400" cy="3300"/>
            </a:xfrm>
            <a:custGeom>
              <a:rect b="b" l="l" r="r" t="t"/>
              <a:pathLst>
                <a:path extrusionOk="0" h="132" w="96">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1"/>
            <p:cNvSpPr/>
            <p:nvPr/>
          </p:nvSpPr>
          <p:spPr>
            <a:xfrm>
              <a:off x="5912925" y="1931625"/>
              <a:ext cx="3900" cy="3025"/>
            </a:xfrm>
            <a:custGeom>
              <a:rect b="b" l="l" r="r" t="t"/>
              <a:pathLst>
                <a:path extrusionOk="0" h="121" w="156">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1"/>
            <p:cNvSpPr/>
            <p:nvPr/>
          </p:nvSpPr>
          <p:spPr>
            <a:xfrm>
              <a:off x="5895075" y="1776550"/>
              <a:ext cx="3300" cy="2350"/>
            </a:xfrm>
            <a:custGeom>
              <a:rect b="b" l="l" r="r" t="t"/>
              <a:pathLst>
                <a:path extrusionOk="0" h="94" w="132">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1"/>
            <p:cNvSpPr/>
            <p:nvPr/>
          </p:nvSpPr>
          <p:spPr>
            <a:xfrm>
              <a:off x="5926625" y="1852750"/>
              <a:ext cx="4200" cy="1800"/>
            </a:xfrm>
            <a:custGeom>
              <a:rect b="b" l="l" r="r" t="t"/>
              <a:pathLst>
                <a:path extrusionOk="0" h="72" w="168">
                  <a:moveTo>
                    <a:pt x="0" y="0"/>
                  </a:moveTo>
                  <a:cubicBezTo>
                    <a:pt x="30" y="48"/>
                    <a:pt x="60" y="71"/>
                    <a:pt x="88" y="71"/>
                  </a:cubicBezTo>
                  <a:cubicBezTo>
                    <a:pt x="116" y="71"/>
                    <a:pt x="143" y="48"/>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1"/>
            <p:cNvSpPr/>
            <p:nvPr/>
          </p:nvSpPr>
          <p:spPr>
            <a:xfrm>
              <a:off x="5937925" y="2051450"/>
              <a:ext cx="3600" cy="1925"/>
            </a:xfrm>
            <a:custGeom>
              <a:rect b="b" l="l" r="r" t="t"/>
              <a:pathLst>
                <a:path extrusionOk="0" h="77" w="144">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1"/>
            <p:cNvSpPr/>
            <p:nvPr/>
          </p:nvSpPr>
          <p:spPr>
            <a:xfrm>
              <a:off x="5830475" y="1798875"/>
              <a:ext cx="3600" cy="1800"/>
            </a:xfrm>
            <a:custGeom>
              <a:rect b="b" l="l" r="r" t="t"/>
              <a:pathLst>
                <a:path extrusionOk="0" h="72" w="144">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1"/>
            <p:cNvSpPr/>
            <p:nvPr/>
          </p:nvSpPr>
          <p:spPr>
            <a:xfrm>
              <a:off x="5869775" y="2067950"/>
              <a:ext cx="3900" cy="3300"/>
            </a:xfrm>
            <a:custGeom>
              <a:rect b="b" l="l" r="r" t="t"/>
              <a:pathLst>
                <a:path extrusionOk="0" h="132" w="156">
                  <a:moveTo>
                    <a:pt x="155" y="0"/>
                  </a:moveTo>
                  <a:cubicBezTo>
                    <a:pt x="107" y="36"/>
                    <a:pt x="48" y="84"/>
                    <a:pt x="0" y="131"/>
                  </a:cubicBezTo>
                  <a:cubicBezTo>
                    <a:pt x="48" y="84"/>
                    <a:pt x="107" y="36"/>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1"/>
            <p:cNvSpPr/>
            <p:nvPr/>
          </p:nvSpPr>
          <p:spPr>
            <a:xfrm>
              <a:off x="5851325" y="1922350"/>
              <a:ext cx="4475" cy="1850"/>
            </a:xfrm>
            <a:custGeom>
              <a:rect b="b" l="l" r="r" t="t"/>
              <a:pathLst>
                <a:path extrusionOk="0" h="74" w="179">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1"/>
            <p:cNvSpPr/>
            <p:nvPr/>
          </p:nvSpPr>
          <p:spPr>
            <a:xfrm>
              <a:off x="5866500" y="2071225"/>
              <a:ext cx="3300" cy="3600"/>
            </a:xfrm>
            <a:custGeom>
              <a:rect b="b" l="l" r="r" t="t"/>
              <a:pathLst>
                <a:path extrusionOk="0" h="144" w="132">
                  <a:moveTo>
                    <a:pt x="131" y="0"/>
                  </a:moveTo>
                  <a:cubicBezTo>
                    <a:pt x="84" y="48"/>
                    <a:pt x="48" y="107"/>
                    <a:pt x="0" y="143"/>
                  </a:cubicBezTo>
                  <a:cubicBezTo>
                    <a:pt x="48" y="107"/>
                    <a:pt x="84" y="6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1"/>
            <p:cNvSpPr/>
            <p:nvPr/>
          </p:nvSpPr>
          <p:spPr>
            <a:xfrm>
              <a:off x="5395900" y="2309350"/>
              <a:ext cx="184575" cy="34850"/>
            </a:xfrm>
            <a:custGeom>
              <a:rect b="b" l="l" r="r" t="t"/>
              <a:pathLst>
                <a:path extrusionOk="0" h="1394" w="7383">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1"/>
            <p:cNvSpPr/>
            <p:nvPr/>
          </p:nvSpPr>
          <p:spPr>
            <a:xfrm>
              <a:off x="5863825" y="2637075"/>
              <a:ext cx="167900" cy="18775"/>
            </a:xfrm>
            <a:custGeom>
              <a:rect b="b" l="l" r="r" t="t"/>
              <a:pathLst>
                <a:path extrusionOk="0" h="751" w="6716">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1"/>
            <p:cNvSpPr/>
            <p:nvPr/>
          </p:nvSpPr>
          <p:spPr>
            <a:xfrm>
              <a:off x="5905200" y="2379000"/>
              <a:ext cx="146175" cy="15500"/>
            </a:xfrm>
            <a:custGeom>
              <a:rect b="b" l="l" r="r" t="t"/>
              <a:pathLst>
                <a:path extrusionOk="0" h="620" w="5847">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1"/>
            <p:cNvSpPr/>
            <p:nvPr/>
          </p:nvSpPr>
          <p:spPr>
            <a:xfrm>
              <a:off x="5232475" y="2373050"/>
              <a:ext cx="47650" cy="135775"/>
            </a:xfrm>
            <a:custGeom>
              <a:rect b="b" l="l" r="r" t="t"/>
              <a:pathLst>
                <a:path extrusionOk="0" h="5431" w="1906">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1"/>
            <p:cNvSpPr/>
            <p:nvPr/>
          </p:nvSpPr>
          <p:spPr>
            <a:xfrm>
              <a:off x="5717975" y="2552525"/>
              <a:ext cx="102700" cy="16325"/>
            </a:xfrm>
            <a:custGeom>
              <a:rect b="b" l="l" r="r" t="t"/>
              <a:pathLst>
                <a:path extrusionOk="0" h="653" w="4108">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1"/>
            <p:cNvSpPr/>
            <p:nvPr/>
          </p:nvSpPr>
          <p:spPr>
            <a:xfrm>
              <a:off x="5680450" y="2421500"/>
              <a:ext cx="169100" cy="9275"/>
            </a:xfrm>
            <a:custGeom>
              <a:rect b="b" l="l" r="r" t="t"/>
              <a:pathLst>
                <a:path extrusionOk="0" h="371" w="6764">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1"/>
            <p:cNvSpPr/>
            <p:nvPr/>
          </p:nvSpPr>
          <p:spPr>
            <a:xfrm>
              <a:off x="5758150" y="2368500"/>
              <a:ext cx="99150" cy="18250"/>
            </a:xfrm>
            <a:custGeom>
              <a:rect b="b" l="l" r="r" t="t"/>
              <a:pathLst>
                <a:path extrusionOk="0" h="730" w="3966">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1"/>
            <p:cNvSpPr/>
            <p:nvPr/>
          </p:nvSpPr>
          <p:spPr>
            <a:xfrm>
              <a:off x="5403350" y="2369175"/>
              <a:ext cx="206300" cy="10875"/>
            </a:xfrm>
            <a:custGeom>
              <a:rect b="b" l="l" r="r" t="t"/>
              <a:pathLst>
                <a:path extrusionOk="0" h="435" w="8252">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1"/>
            <p:cNvSpPr/>
            <p:nvPr/>
          </p:nvSpPr>
          <p:spPr>
            <a:xfrm>
              <a:off x="5247075" y="2474850"/>
              <a:ext cx="93200" cy="22375"/>
            </a:xfrm>
            <a:custGeom>
              <a:rect b="b" l="l" r="r" t="t"/>
              <a:pathLst>
                <a:path extrusionOk="0" h="895" w="3728">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1"/>
            <p:cNvSpPr/>
            <p:nvPr/>
          </p:nvSpPr>
          <p:spPr>
            <a:xfrm>
              <a:off x="5656350" y="2330950"/>
              <a:ext cx="82475" cy="31700"/>
            </a:xfrm>
            <a:custGeom>
              <a:rect b="b" l="l" r="r" t="t"/>
              <a:pathLst>
                <a:path extrusionOk="0" h="1268" w="3299">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1"/>
            <p:cNvSpPr/>
            <p:nvPr/>
          </p:nvSpPr>
          <p:spPr>
            <a:xfrm>
              <a:off x="5753975" y="2630050"/>
              <a:ext cx="115825" cy="14950"/>
            </a:xfrm>
            <a:custGeom>
              <a:rect b="b" l="l" r="r" t="t"/>
              <a:pathLst>
                <a:path extrusionOk="0" h="598" w="4633">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1"/>
            <p:cNvSpPr/>
            <p:nvPr/>
          </p:nvSpPr>
          <p:spPr>
            <a:xfrm>
              <a:off x="5822750" y="2556125"/>
              <a:ext cx="92000" cy="14525"/>
            </a:xfrm>
            <a:custGeom>
              <a:rect b="b" l="l" r="r" t="t"/>
              <a:pathLst>
                <a:path extrusionOk="0" h="581" w="368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1"/>
            <p:cNvSpPr/>
            <p:nvPr/>
          </p:nvSpPr>
          <p:spPr>
            <a:xfrm>
              <a:off x="5218800" y="2417975"/>
              <a:ext cx="27700" cy="82900"/>
            </a:xfrm>
            <a:custGeom>
              <a:rect b="b" l="l" r="r" t="t"/>
              <a:pathLst>
                <a:path extrusionOk="0" h="3316" w="1108">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1"/>
            <p:cNvSpPr/>
            <p:nvPr/>
          </p:nvSpPr>
          <p:spPr>
            <a:xfrm>
              <a:off x="5232775" y="2465900"/>
              <a:ext cx="33075" cy="88150"/>
            </a:xfrm>
            <a:custGeom>
              <a:rect b="b" l="l" r="r" t="t"/>
              <a:pathLst>
                <a:path extrusionOk="0" h="3526" w="1323">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1"/>
            <p:cNvSpPr/>
            <p:nvPr/>
          </p:nvSpPr>
          <p:spPr>
            <a:xfrm>
              <a:off x="5832275" y="2588875"/>
              <a:ext cx="79500" cy="17800"/>
            </a:xfrm>
            <a:custGeom>
              <a:rect b="b" l="l" r="r" t="t"/>
              <a:pathLst>
                <a:path extrusionOk="0" h="712" w="318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1"/>
            <p:cNvSpPr/>
            <p:nvPr/>
          </p:nvSpPr>
          <p:spPr>
            <a:xfrm>
              <a:off x="5314950" y="2544500"/>
              <a:ext cx="92275" cy="14600"/>
            </a:xfrm>
            <a:custGeom>
              <a:rect b="b" l="l" r="r" t="t"/>
              <a:pathLst>
                <a:path extrusionOk="0" h="584" w="3691">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1"/>
            <p:cNvSpPr/>
            <p:nvPr/>
          </p:nvSpPr>
          <p:spPr>
            <a:xfrm>
              <a:off x="5636100" y="2373025"/>
              <a:ext cx="96175" cy="10450"/>
            </a:xfrm>
            <a:custGeom>
              <a:rect b="b" l="l" r="r" t="t"/>
              <a:pathLst>
                <a:path extrusionOk="0" h="418" w="3847">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1"/>
            <p:cNvSpPr/>
            <p:nvPr/>
          </p:nvSpPr>
          <p:spPr>
            <a:xfrm>
              <a:off x="5792975" y="2473150"/>
              <a:ext cx="100625" cy="15600"/>
            </a:xfrm>
            <a:custGeom>
              <a:rect b="b" l="l" r="r" t="t"/>
              <a:pathLst>
                <a:path extrusionOk="0" h="624" w="4025">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1"/>
            <p:cNvSpPr/>
            <p:nvPr/>
          </p:nvSpPr>
          <p:spPr>
            <a:xfrm>
              <a:off x="5623600" y="2616525"/>
              <a:ext cx="117000" cy="14675"/>
            </a:xfrm>
            <a:custGeom>
              <a:rect b="b" l="l" r="r" t="t"/>
              <a:pathLst>
                <a:path extrusionOk="0" h="587" w="468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1"/>
            <p:cNvSpPr/>
            <p:nvPr/>
          </p:nvSpPr>
          <p:spPr>
            <a:xfrm>
              <a:off x="5597700" y="2327425"/>
              <a:ext cx="67900" cy="24525"/>
            </a:xfrm>
            <a:custGeom>
              <a:rect b="b" l="l" r="r" t="t"/>
              <a:pathLst>
                <a:path extrusionOk="0" h="981" w="2716">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1"/>
            <p:cNvSpPr/>
            <p:nvPr/>
          </p:nvSpPr>
          <p:spPr>
            <a:xfrm>
              <a:off x="5877500" y="2501400"/>
              <a:ext cx="61650" cy="18400"/>
            </a:xfrm>
            <a:custGeom>
              <a:rect b="b" l="l" r="r" t="t"/>
              <a:pathLst>
                <a:path extrusionOk="0" h="736" w="2466">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1"/>
            <p:cNvSpPr/>
            <p:nvPr/>
          </p:nvSpPr>
          <p:spPr>
            <a:xfrm>
              <a:off x="5603825" y="2467850"/>
              <a:ext cx="100475" cy="10875"/>
            </a:xfrm>
            <a:custGeom>
              <a:rect b="b" l="l" r="r" t="t"/>
              <a:pathLst>
                <a:path extrusionOk="0" h="435" w="4019">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1"/>
            <p:cNvSpPr/>
            <p:nvPr/>
          </p:nvSpPr>
          <p:spPr>
            <a:xfrm>
              <a:off x="5993000" y="2597550"/>
              <a:ext cx="66100" cy="19375"/>
            </a:xfrm>
            <a:custGeom>
              <a:rect b="b" l="l" r="r" t="t"/>
              <a:pathLst>
                <a:path extrusionOk="0" h="775" w="2644">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1"/>
            <p:cNvSpPr/>
            <p:nvPr/>
          </p:nvSpPr>
          <p:spPr>
            <a:xfrm>
              <a:off x="5851600" y="2375000"/>
              <a:ext cx="71925" cy="16625"/>
            </a:xfrm>
            <a:custGeom>
              <a:rect b="b" l="l" r="r" t="t"/>
              <a:pathLst>
                <a:path extrusionOk="0" h="665" w="2877">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1"/>
            <p:cNvSpPr/>
            <p:nvPr/>
          </p:nvSpPr>
          <p:spPr>
            <a:xfrm>
              <a:off x="5271775" y="2507575"/>
              <a:ext cx="81575" cy="16075"/>
            </a:xfrm>
            <a:custGeom>
              <a:rect b="b" l="l" r="r" t="t"/>
              <a:pathLst>
                <a:path extrusionOk="0" h="643" w="3263">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1"/>
            <p:cNvSpPr/>
            <p:nvPr/>
          </p:nvSpPr>
          <p:spPr>
            <a:xfrm>
              <a:off x="5432225" y="2546225"/>
              <a:ext cx="79775" cy="14975"/>
            </a:xfrm>
            <a:custGeom>
              <a:rect b="b" l="l" r="r" t="t"/>
              <a:pathLst>
                <a:path extrusionOk="0" h="599" w="3191">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1"/>
            <p:cNvSpPr/>
            <p:nvPr/>
          </p:nvSpPr>
          <p:spPr>
            <a:xfrm>
              <a:off x="5575375" y="2441425"/>
              <a:ext cx="90375" cy="10525"/>
            </a:xfrm>
            <a:custGeom>
              <a:rect b="b" l="l" r="r" t="t"/>
              <a:pathLst>
                <a:path extrusionOk="0" h="421" w="3615">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1"/>
            <p:cNvSpPr/>
            <p:nvPr/>
          </p:nvSpPr>
          <p:spPr>
            <a:xfrm>
              <a:off x="5317025" y="2448200"/>
              <a:ext cx="94100" cy="7900"/>
            </a:xfrm>
            <a:custGeom>
              <a:rect b="b" l="l" r="r" t="t"/>
              <a:pathLst>
                <a:path extrusionOk="0" h="316" w="3764">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1"/>
            <p:cNvSpPr/>
            <p:nvPr/>
          </p:nvSpPr>
          <p:spPr>
            <a:xfrm>
              <a:off x="5372975" y="2303350"/>
              <a:ext cx="55700" cy="23475"/>
            </a:xfrm>
            <a:custGeom>
              <a:rect b="b" l="l" r="r" t="t"/>
              <a:pathLst>
                <a:path extrusionOk="0" h="939" w="2228">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1"/>
            <p:cNvSpPr/>
            <p:nvPr/>
          </p:nvSpPr>
          <p:spPr>
            <a:xfrm>
              <a:off x="5497400" y="2409350"/>
              <a:ext cx="92725" cy="10850"/>
            </a:xfrm>
            <a:custGeom>
              <a:rect b="b" l="l" r="r" t="t"/>
              <a:pathLst>
                <a:path extrusionOk="0" h="434" w="3709">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1"/>
            <p:cNvSpPr/>
            <p:nvPr/>
          </p:nvSpPr>
          <p:spPr>
            <a:xfrm>
              <a:off x="5266425" y="2306950"/>
              <a:ext cx="41700" cy="53300"/>
            </a:xfrm>
            <a:custGeom>
              <a:rect b="b" l="l" r="r" t="t"/>
              <a:pathLst>
                <a:path extrusionOk="0" h="2132" w="1668">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1"/>
            <p:cNvSpPr/>
            <p:nvPr/>
          </p:nvSpPr>
          <p:spPr>
            <a:xfrm>
              <a:off x="5251825" y="2498350"/>
              <a:ext cx="63725" cy="17525"/>
            </a:xfrm>
            <a:custGeom>
              <a:rect b="b" l="l" r="r" t="t"/>
              <a:pathLst>
                <a:path extrusionOk="0" h="701" w="2549">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1"/>
            <p:cNvSpPr/>
            <p:nvPr/>
          </p:nvSpPr>
          <p:spPr>
            <a:xfrm>
              <a:off x="5750400" y="2587950"/>
              <a:ext cx="65825" cy="10150"/>
            </a:xfrm>
            <a:custGeom>
              <a:rect b="b" l="l" r="r" t="t"/>
              <a:pathLst>
                <a:path extrusionOk="0" h="406" w="2633">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1"/>
            <p:cNvSpPr/>
            <p:nvPr/>
          </p:nvSpPr>
          <p:spPr>
            <a:xfrm>
              <a:off x="5352150" y="2425725"/>
              <a:ext cx="78300" cy="10550"/>
            </a:xfrm>
            <a:custGeom>
              <a:rect b="b" l="l" r="r" t="t"/>
              <a:pathLst>
                <a:path extrusionOk="0" h="422" w="3132">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1"/>
            <p:cNvSpPr/>
            <p:nvPr/>
          </p:nvSpPr>
          <p:spPr>
            <a:xfrm>
              <a:off x="5698625" y="2440225"/>
              <a:ext cx="67875" cy="11425"/>
            </a:xfrm>
            <a:custGeom>
              <a:rect b="b" l="l" r="r" t="t"/>
              <a:pathLst>
                <a:path extrusionOk="0" h="457" w="2715">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1"/>
            <p:cNvSpPr/>
            <p:nvPr/>
          </p:nvSpPr>
          <p:spPr>
            <a:xfrm>
              <a:off x="5896850" y="2426025"/>
              <a:ext cx="76825" cy="16525"/>
            </a:xfrm>
            <a:custGeom>
              <a:rect b="b" l="l" r="r" t="t"/>
              <a:pathLst>
                <a:path extrusionOk="0" h="661" w="3073">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1"/>
            <p:cNvSpPr/>
            <p:nvPr/>
          </p:nvSpPr>
          <p:spPr>
            <a:xfrm>
              <a:off x="5541750" y="2505500"/>
              <a:ext cx="74450" cy="8275"/>
            </a:xfrm>
            <a:custGeom>
              <a:rect b="b" l="l" r="r" t="t"/>
              <a:pathLst>
                <a:path extrusionOk="0" h="331" w="2978">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1"/>
            <p:cNvSpPr/>
            <p:nvPr/>
          </p:nvSpPr>
          <p:spPr>
            <a:xfrm>
              <a:off x="5236650" y="2376600"/>
              <a:ext cx="26825" cy="46175"/>
            </a:xfrm>
            <a:custGeom>
              <a:rect b="b" l="l" r="r" t="t"/>
              <a:pathLst>
                <a:path extrusionOk="0" h="1847" w="1073">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1"/>
            <p:cNvSpPr/>
            <p:nvPr/>
          </p:nvSpPr>
          <p:spPr>
            <a:xfrm>
              <a:off x="5260475" y="2390150"/>
              <a:ext cx="65800" cy="27925"/>
            </a:xfrm>
            <a:custGeom>
              <a:rect b="b" l="l" r="r" t="t"/>
              <a:pathLst>
                <a:path extrusionOk="0" h="1117" w="2632">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1"/>
            <p:cNvSpPr/>
            <p:nvPr/>
          </p:nvSpPr>
          <p:spPr>
            <a:xfrm>
              <a:off x="6013150" y="2572200"/>
              <a:ext cx="55475" cy="14775"/>
            </a:xfrm>
            <a:custGeom>
              <a:rect b="b" l="l" r="r" t="t"/>
              <a:pathLst>
                <a:path extrusionOk="0" h="591" w="2219">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1"/>
            <p:cNvSpPr/>
            <p:nvPr/>
          </p:nvSpPr>
          <p:spPr>
            <a:xfrm>
              <a:off x="5552475" y="2464175"/>
              <a:ext cx="59250" cy="11875"/>
            </a:xfrm>
            <a:custGeom>
              <a:rect b="b" l="l" r="r" t="t"/>
              <a:pathLst>
                <a:path extrusionOk="0" h="475" w="237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1"/>
            <p:cNvSpPr/>
            <p:nvPr/>
          </p:nvSpPr>
          <p:spPr>
            <a:xfrm>
              <a:off x="5703375" y="2579075"/>
              <a:ext cx="50025" cy="15750"/>
            </a:xfrm>
            <a:custGeom>
              <a:rect b="b" l="l" r="r" t="t"/>
              <a:pathLst>
                <a:path extrusionOk="0" h="630" w="2001">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1"/>
            <p:cNvSpPr/>
            <p:nvPr/>
          </p:nvSpPr>
          <p:spPr>
            <a:xfrm>
              <a:off x="5965325" y="2484375"/>
              <a:ext cx="46150" cy="13700"/>
            </a:xfrm>
            <a:custGeom>
              <a:rect b="b" l="l" r="r" t="t"/>
              <a:pathLst>
                <a:path extrusionOk="0" h="548" w="1846">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1"/>
            <p:cNvSpPr/>
            <p:nvPr/>
          </p:nvSpPr>
          <p:spPr>
            <a:xfrm>
              <a:off x="5966500" y="2429575"/>
              <a:ext cx="59275" cy="13875"/>
            </a:xfrm>
            <a:custGeom>
              <a:rect b="b" l="l" r="r" t="t"/>
              <a:pathLst>
                <a:path extrusionOk="0" h="555" w="2371">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1"/>
            <p:cNvSpPr/>
            <p:nvPr/>
          </p:nvSpPr>
          <p:spPr>
            <a:xfrm>
              <a:off x="5389050" y="2448050"/>
              <a:ext cx="68775" cy="10400"/>
            </a:xfrm>
            <a:custGeom>
              <a:rect b="b" l="l" r="r" t="t"/>
              <a:pathLst>
                <a:path extrusionOk="0" h="416" w="2751">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1"/>
            <p:cNvSpPr/>
            <p:nvPr/>
          </p:nvSpPr>
          <p:spPr>
            <a:xfrm>
              <a:off x="5908750" y="2559375"/>
              <a:ext cx="45275" cy="16575"/>
            </a:xfrm>
            <a:custGeom>
              <a:rect b="b" l="l" r="r" t="t"/>
              <a:pathLst>
                <a:path extrusionOk="0" h="663" w="1811">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1"/>
            <p:cNvSpPr/>
            <p:nvPr/>
          </p:nvSpPr>
          <p:spPr>
            <a:xfrm>
              <a:off x="5334000" y="2491525"/>
              <a:ext cx="55375" cy="12350"/>
            </a:xfrm>
            <a:custGeom>
              <a:rect b="b" l="l" r="r" t="t"/>
              <a:pathLst>
                <a:path extrusionOk="0" h="494" w="2215">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1"/>
            <p:cNvSpPr/>
            <p:nvPr/>
          </p:nvSpPr>
          <p:spPr>
            <a:xfrm>
              <a:off x="5276250" y="2533050"/>
              <a:ext cx="61025" cy="13025"/>
            </a:xfrm>
            <a:custGeom>
              <a:rect b="b" l="l" r="r" t="t"/>
              <a:pathLst>
                <a:path extrusionOk="0" h="521" w="2441">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1"/>
            <p:cNvSpPr/>
            <p:nvPr/>
          </p:nvSpPr>
          <p:spPr>
            <a:xfrm>
              <a:off x="6127750" y="2463775"/>
              <a:ext cx="47150" cy="13050"/>
            </a:xfrm>
            <a:custGeom>
              <a:rect b="b" l="l" r="r" t="t"/>
              <a:pathLst>
                <a:path extrusionOk="0" h="522" w="1886">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1"/>
            <p:cNvSpPr/>
            <p:nvPr/>
          </p:nvSpPr>
          <p:spPr>
            <a:xfrm>
              <a:off x="5542750" y="2580250"/>
              <a:ext cx="55575" cy="11125"/>
            </a:xfrm>
            <a:custGeom>
              <a:rect b="b" l="l" r="r" t="t"/>
              <a:pathLst>
                <a:path extrusionOk="0" h="445" w="2223">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1"/>
            <p:cNvSpPr/>
            <p:nvPr/>
          </p:nvSpPr>
          <p:spPr>
            <a:xfrm>
              <a:off x="5513175" y="2607475"/>
              <a:ext cx="57475" cy="12200"/>
            </a:xfrm>
            <a:custGeom>
              <a:rect b="b" l="l" r="r" t="t"/>
              <a:pathLst>
                <a:path extrusionOk="0" h="488" w="2299">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1"/>
            <p:cNvSpPr/>
            <p:nvPr/>
          </p:nvSpPr>
          <p:spPr>
            <a:xfrm>
              <a:off x="5210175" y="2419175"/>
              <a:ext cx="19050" cy="64625"/>
            </a:xfrm>
            <a:custGeom>
              <a:rect b="b" l="l" r="r" t="t"/>
              <a:pathLst>
                <a:path extrusionOk="0" h="2585" w="762">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1"/>
            <p:cNvSpPr/>
            <p:nvPr/>
          </p:nvSpPr>
          <p:spPr>
            <a:xfrm>
              <a:off x="5324475" y="2396850"/>
              <a:ext cx="71750" cy="7925"/>
            </a:xfrm>
            <a:custGeom>
              <a:rect b="b" l="l" r="r" t="t"/>
              <a:pathLst>
                <a:path extrusionOk="0" h="317" w="287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1"/>
            <p:cNvSpPr/>
            <p:nvPr/>
          </p:nvSpPr>
          <p:spPr>
            <a:xfrm>
              <a:off x="6079625" y="2577225"/>
              <a:ext cx="43175" cy="14400"/>
            </a:xfrm>
            <a:custGeom>
              <a:rect b="b" l="l" r="r" t="t"/>
              <a:pathLst>
                <a:path extrusionOk="0" h="576" w="1727">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1"/>
            <p:cNvSpPr/>
            <p:nvPr/>
          </p:nvSpPr>
          <p:spPr>
            <a:xfrm>
              <a:off x="5496500" y="2552125"/>
              <a:ext cx="57775" cy="11125"/>
            </a:xfrm>
            <a:custGeom>
              <a:rect b="b" l="l" r="r" t="t"/>
              <a:pathLst>
                <a:path extrusionOk="0" h="445" w="2311">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1"/>
            <p:cNvSpPr/>
            <p:nvPr/>
          </p:nvSpPr>
          <p:spPr>
            <a:xfrm>
              <a:off x="5335175" y="2534075"/>
              <a:ext cx="43200" cy="16650"/>
            </a:xfrm>
            <a:custGeom>
              <a:rect b="b" l="l" r="r" t="t"/>
              <a:pathLst>
                <a:path extrusionOk="0" h="666" w="1728">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1"/>
            <p:cNvSpPr/>
            <p:nvPr/>
          </p:nvSpPr>
          <p:spPr>
            <a:xfrm>
              <a:off x="5754575" y="2355350"/>
              <a:ext cx="52425" cy="17725"/>
            </a:xfrm>
            <a:custGeom>
              <a:rect b="b" l="l" r="r" t="t"/>
              <a:pathLst>
                <a:path extrusionOk="0" h="709" w="2097">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1"/>
            <p:cNvSpPr/>
            <p:nvPr/>
          </p:nvSpPr>
          <p:spPr>
            <a:xfrm>
              <a:off x="5567050" y="2324250"/>
              <a:ext cx="44675" cy="24100"/>
            </a:xfrm>
            <a:custGeom>
              <a:rect b="b" l="l" r="r" t="t"/>
              <a:pathLst>
                <a:path extrusionOk="0" h="964" w="1787">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1"/>
            <p:cNvSpPr/>
            <p:nvPr/>
          </p:nvSpPr>
          <p:spPr>
            <a:xfrm>
              <a:off x="6049250" y="2381425"/>
              <a:ext cx="48550" cy="16050"/>
            </a:xfrm>
            <a:custGeom>
              <a:rect b="b" l="l" r="r" t="t"/>
              <a:pathLst>
                <a:path extrusionOk="0" h="642" w="1942">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1"/>
            <p:cNvSpPr/>
            <p:nvPr/>
          </p:nvSpPr>
          <p:spPr>
            <a:xfrm>
              <a:off x="5249450" y="2418275"/>
              <a:ext cx="17000" cy="52125"/>
            </a:xfrm>
            <a:custGeom>
              <a:rect b="b" l="l" r="r" t="t"/>
              <a:pathLst>
                <a:path extrusionOk="0" h="2085" w="68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1"/>
            <p:cNvSpPr/>
            <p:nvPr/>
          </p:nvSpPr>
          <p:spPr>
            <a:xfrm>
              <a:off x="5284700" y="2472725"/>
              <a:ext cx="58400" cy="8200"/>
            </a:xfrm>
            <a:custGeom>
              <a:rect b="b" l="l" r="r" t="t"/>
              <a:pathLst>
                <a:path extrusionOk="0" h="328" w="2336">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1"/>
            <p:cNvSpPr/>
            <p:nvPr/>
          </p:nvSpPr>
          <p:spPr>
            <a:xfrm>
              <a:off x="5715275" y="2503550"/>
              <a:ext cx="43800" cy="9375"/>
            </a:xfrm>
            <a:custGeom>
              <a:rect b="b" l="l" r="r" t="t"/>
              <a:pathLst>
                <a:path extrusionOk="0" h="375" w="1752">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1"/>
            <p:cNvSpPr/>
            <p:nvPr/>
          </p:nvSpPr>
          <p:spPr>
            <a:xfrm>
              <a:off x="5410200" y="2321825"/>
              <a:ext cx="41675" cy="11825"/>
            </a:xfrm>
            <a:custGeom>
              <a:rect b="b" l="l" r="r" t="t"/>
              <a:pathLst>
                <a:path extrusionOk="0" h="473" w="1667">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1"/>
            <p:cNvSpPr/>
            <p:nvPr/>
          </p:nvSpPr>
          <p:spPr>
            <a:xfrm>
              <a:off x="5395900" y="2545675"/>
              <a:ext cx="55100" cy="10975"/>
            </a:xfrm>
            <a:custGeom>
              <a:rect b="b" l="l" r="r" t="t"/>
              <a:pathLst>
                <a:path extrusionOk="0" h="439" w="2204">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1"/>
            <p:cNvSpPr/>
            <p:nvPr/>
          </p:nvSpPr>
          <p:spPr>
            <a:xfrm>
              <a:off x="5506025" y="2501625"/>
              <a:ext cx="40800" cy="10450"/>
            </a:xfrm>
            <a:custGeom>
              <a:rect b="b" l="l" r="r" t="t"/>
              <a:pathLst>
                <a:path extrusionOk="0" h="418" w="1632">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1"/>
            <p:cNvSpPr/>
            <p:nvPr/>
          </p:nvSpPr>
          <p:spPr>
            <a:xfrm>
              <a:off x="5365550" y="2510750"/>
              <a:ext cx="47350" cy="12975"/>
            </a:xfrm>
            <a:custGeom>
              <a:rect b="b" l="l" r="r" t="t"/>
              <a:pathLst>
                <a:path extrusionOk="0" h="519" w="1894">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1"/>
            <p:cNvSpPr/>
            <p:nvPr/>
          </p:nvSpPr>
          <p:spPr>
            <a:xfrm>
              <a:off x="5708450" y="2626825"/>
              <a:ext cx="55075" cy="7650"/>
            </a:xfrm>
            <a:custGeom>
              <a:rect b="b" l="l" r="r" t="t"/>
              <a:pathLst>
                <a:path extrusionOk="0" h="306" w="2203">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1"/>
            <p:cNvSpPr/>
            <p:nvPr/>
          </p:nvSpPr>
          <p:spPr>
            <a:xfrm>
              <a:off x="5811725" y="2444475"/>
              <a:ext cx="48550" cy="11100"/>
            </a:xfrm>
            <a:custGeom>
              <a:rect b="b" l="l" r="r" t="t"/>
              <a:pathLst>
                <a:path extrusionOk="0" h="444" w="1942">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1"/>
            <p:cNvSpPr/>
            <p:nvPr/>
          </p:nvSpPr>
          <p:spPr>
            <a:xfrm>
              <a:off x="5819475" y="2501625"/>
              <a:ext cx="39300" cy="14625"/>
            </a:xfrm>
            <a:custGeom>
              <a:rect b="b" l="l" r="r" t="t"/>
              <a:pathLst>
                <a:path extrusionOk="0" h="585" w="1572">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1"/>
            <p:cNvSpPr/>
            <p:nvPr/>
          </p:nvSpPr>
          <p:spPr>
            <a:xfrm>
              <a:off x="5430725" y="2376325"/>
              <a:ext cx="80100" cy="3350"/>
            </a:xfrm>
            <a:custGeom>
              <a:rect b="b" l="l" r="r" t="t"/>
              <a:pathLst>
                <a:path extrusionOk="0" h="134" w="3204">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1"/>
            <p:cNvSpPr/>
            <p:nvPr/>
          </p:nvSpPr>
          <p:spPr>
            <a:xfrm>
              <a:off x="6020375" y="2432350"/>
              <a:ext cx="36350" cy="15000"/>
            </a:xfrm>
            <a:custGeom>
              <a:rect b="b" l="l" r="r" t="t"/>
              <a:pathLst>
                <a:path extrusionOk="0" h="600" w="1454">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1"/>
            <p:cNvSpPr/>
            <p:nvPr/>
          </p:nvSpPr>
          <p:spPr>
            <a:xfrm>
              <a:off x="5985850" y="2566425"/>
              <a:ext cx="31275" cy="15800"/>
            </a:xfrm>
            <a:custGeom>
              <a:rect b="b" l="l" r="r" t="t"/>
              <a:pathLst>
                <a:path extrusionOk="0" h="632" w="1251">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1"/>
            <p:cNvSpPr/>
            <p:nvPr/>
          </p:nvSpPr>
          <p:spPr>
            <a:xfrm>
              <a:off x="5712000" y="2468450"/>
              <a:ext cx="34575" cy="11775"/>
            </a:xfrm>
            <a:custGeom>
              <a:rect b="b" l="l" r="r" t="t"/>
              <a:pathLst>
                <a:path extrusionOk="0" h="471" w="1383">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1"/>
            <p:cNvSpPr/>
            <p:nvPr/>
          </p:nvSpPr>
          <p:spPr>
            <a:xfrm>
              <a:off x="5613775" y="2583475"/>
              <a:ext cx="39025" cy="10775"/>
            </a:xfrm>
            <a:custGeom>
              <a:rect b="b" l="l" r="r" t="t"/>
              <a:pathLst>
                <a:path extrusionOk="0" h="431" w="1561">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1"/>
            <p:cNvSpPr/>
            <p:nvPr/>
          </p:nvSpPr>
          <p:spPr>
            <a:xfrm>
              <a:off x="5603675" y="2372450"/>
              <a:ext cx="54475" cy="7800"/>
            </a:xfrm>
            <a:custGeom>
              <a:rect b="b" l="l" r="r" t="t"/>
              <a:pathLst>
                <a:path extrusionOk="0" h="312" w="2179">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1"/>
            <p:cNvSpPr/>
            <p:nvPr/>
          </p:nvSpPr>
          <p:spPr>
            <a:xfrm>
              <a:off x="5732550" y="2349950"/>
              <a:ext cx="47650" cy="16575"/>
            </a:xfrm>
            <a:custGeom>
              <a:rect b="b" l="l" r="r" t="t"/>
              <a:pathLst>
                <a:path extrusionOk="0" h="663" w="1906">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1"/>
            <p:cNvSpPr/>
            <p:nvPr/>
          </p:nvSpPr>
          <p:spPr>
            <a:xfrm>
              <a:off x="5761425" y="2502575"/>
              <a:ext cx="35450" cy="11500"/>
            </a:xfrm>
            <a:custGeom>
              <a:rect b="b" l="l" r="r" t="t"/>
              <a:pathLst>
                <a:path extrusionOk="0" h="460" w="1418">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1"/>
            <p:cNvSpPr/>
            <p:nvPr/>
          </p:nvSpPr>
          <p:spPr>
            <a:xfrm>
              <a:off x="5301250" y="2429325"/>
              <a:ext cx="43475" cy="8400"/>
            </a:xfrm>
            <a:custGeom>
              <a:rect b="b" l="l" r="r" t="t"/>
              <a:pathLst>
                <a:path extrusionOk="0" h="336" w="1739">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1"/>
            <p:cNvSpPr/>
            <p:nvPr/>
          </p:nvSpPr>
          <p:spPr>
            <a:xfrm>
              <a:off x="5729875" y="2374975"/>
              <a:ext cx="37825" cy="9850"/>
            </a:xfrm>
            <a:custGeom>
              <a:rect b="b" l="l" r="r" t="t"/>
              <a:pathLst>
                <a:path extrusionOk="0" h="394" w="1513">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1"/>
            <p:cNvSpPr/>
            <p:nvPr/>
          </p:nvSpPr>
          <p:spPr>
            <a:xfrm>
              <a:off x="5441450" y="2498650"/>
              <a:ext cx="45250" cy="9075"/>
            </a:xfrm>
            <a:custGeom>
              <a:rect b="b" l="l" r="r" t="t"/>
              <a:pathLst>
                <a:path extrusionOk="0" h="363" w="181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1"/>
            <p:cNvSpPr/>
            <p:nvPr/>
          </p:nvSpPr>
          <p:spPr>
            <a:xfrm>
              <a:off x="5359300" y="2367975"/>
              <a:ext cx="42875" cy="8525"/>
            </a:xfrm>
            <a:custGeom>
              <a:rect b="b" l="l" r="r" t="t"/>
              <a:pathLst>
                <a:path extrusionOk="0" h="341" w="1715">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1"/>
            <p:cNvSpPr/>
            <p:nvPr/>
          </p:nvSpPr>
          <p:spPr>
            <a:xfrm>
              <a:off x="5784925" y="2443975"/>
              <a:ext cx="44975" cy="7975"/>
            </a:xfrm>
            <a:custGeom>
              <a:rect b="b" l="l" r="r" t="t"/>
              <a:pathLst>
                <a:path extrusionOk="0" h="319" w="1799">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1"/>
            <p:cNvSpPr/>
            <p:nvPr/>
          </p:nvSpPr>
          <p:spPr>
            <a:xfrm>
              <a:off x="5564975" y="2613250"/>
              <a:ext cx="60750" cy="10150"/>
            </a:xfrm>
            <a:custGeom>
              <a:rect b="b" l="l" r="r" t="t"/>
              <a:pathLst>
                <a:path extrusionOk="0" h="406" w="243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1"/>
            <p:cNvSpPr/>
            <p:nvPr/>
          </p:nvSpPr>
          <p:spPr>
            <a:xfrm>
              <a:off x="5687900" y="2498375"/>
              <a:ext cx="34850" cy="10425"/>
            </a:xfrm>
            <a:custGeom>
              <a:rect b="b" l="l" r="r" t="t"/>
              <a:pathLst>
                <a:path extrusionOk="0" h="417" w="1394">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1"/>
            <p:cNvSpPr/>
            <p:nvPr/>
          </p:nvSpPr>
          <p:spPr>
            <a:xfrm>
              <a:off x="5250950" y="2469175"/>
              <a:ext cx="44675" cy="10925"/>
            </a:xfrm>
            <a:custGeom>
              <a:rect b="b" l="l" r="r" t="t"/>
              <a:pathLst>
                <a:path extrusionOk="0" h="437" w="1787">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1"/>
            <p:cNvSpPr/>
            <p:nvPr/>
          </p:nvSpPr>
          <p:spPr>
            <a:xfrm>
              <a:off x="5320425" y="2366850"/>
              <a:ext cx="47225" cy="7725"/>
            </a:xfrm>
            <a:custGeom>
              <a:rect b="b" l="l" r="r" t="t"/>
              <a:pathLst>
                <a:path extrusionOk="0" h="309" w="1889">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1"/>
            <p:cNvSpPr/>
            <p:nvPr/>
          </p:nvSpPr>
          <p:spPr>
            <a:xfrm>
              <a:off x="6128125" y="2580500"/>
              <a:ext cx="34550" cy="15225"/>
            </a:xfrm>
            <a:custGeom>
              <a:rect b="b" l="l" r="r" t="t"/>
              <a:pathLst>
                <a:path extrusionOk="0" h="609" w="1382">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1"/>
            <p:cNvSpPr/>
            <p:nvPr/>
          </p:nvSpPr>
          <p:spPr>
            <a:xfrm>
              <a:off x="5430125" y="2424600"/>
              <a:ext cx="41700" cy="9300"/>
            </a:xfrm>
            <a:custGeom>
              <a:rect b="b" l="l" r="r" t="t"/>
              <a:pathLst>
                <a:path extrusionOk="0" h="372" w="1668">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1"/>
            <p:cNvSpPr/>
            <p:nvPr/>
          </p:nvSpPr>
          <p:spPr>
            <a:xfrm>
              <a:off x="5491150" y="2426625"/>
              <a:ext cx="45275" cy="6875"/>
            </a:xfrm>
            <a:custGeom>
              <a:rect b="b" l="l" r="r" t="t"/>
              <a:pathLst>
                <a:path extrusionOk="0" h="275" w="1811">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1"/>
            <p:cNvSpPr/>
            <p:nvPr/>
          </p:nvSpPr>
          <p:spPr>
            <a:xfrm>
              <a:off x="5381900" y="2494250"/>
              <a:ext cx="30400" cy="11275"/>
            </a:xfrm>
            <a:custGeom>
              <a:rect b="b" l="l" r="r" t="t"/>
              <a:pathLst>
                <a:path extrusionOk="0" h="451" w="1216">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1"/>
            <p:cNvSpPr/>
            <p:nvPr/>
          </p:nvSpPr>
          <p:spPr>
            <a:xfrm>
              <a:off x="6097775" y="2496625"/>
              <a:ext cx="36325" cy="12175"/>
            </a:xfrm>
            <a:custGeom>
              <a:rect b="b" l="l" r="r" t="t"/>
              <a:pathLst>
                <a:path extrusionOk="0" h="487" w="1453">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1"/>
            <p:cNvSpPr/>
            <p:nvPr/>
          </p:nvSpPr>
          <p:spPr>
            <a:xfrm>
              <a:off x="5428950" y="2368875"/>
              <a:ext cx="61325" cy="3450"/>
            </a:xfrm>
            <a:custGeom>
              <a:rect b="b" l="l" r="r" t="t"/>
              <a:pathLst>
                <a:path extrusionOk="0" h="138" w="2453">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1"/>
            <p:cNvSpPr/>
            <p:nvPr/>
          </p:nvSpPr>
          <p:spPr>
            <a:xfrm>
              <a:off x="5259875" y="2447450"/>
              <a:ext cx="34250" cy="8450"/>
            </a:xfrm>
            <a:custGeom>
              <a:rect b="b" l="l" r="r" t="t"/>
              <a:pathLst>
                <a:path extrusionOk="0" h="338" w="137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1"/>
            <p:cNvSpPr/>
            <p:nvPr/>
          </p:nvSpPr>
          <p:spPr>
            <a:xfrm>
              <a:off x="5214925" y="2374375"/>
              <a:ext cx="12525" cy="56150"/>
            </a:xfrm>
            <a:custGeom>
              <a:rect b="b" l="l" r="r" t="t"/>
              <a:pathLst>
                <a:path extrusionOk="0" h="2246" w="501">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1"/>
            <p:cNvSpPr/>
            <p:nvPr/>
          </p:nvSpPr>
          <p:spPr>
            <a:xfrm>
              <a:off x="5263750" y="2415300"/>
              <a:ext cx="44375" cy="7300"/>
            </a:xfrm>
            <a:custGeom>
              <a:rect b="b" l="l" r="r" t="t"/>
              <a:pathLst>
                <a:path extrusionOk="0" h="292" w="1775">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1"/>
            <p:cNvSpPr/>
            <p:nvPr/>
          </p:nvSpPr>
          <p:spPr>
            <a:xfrm>
              <a:off x="6102075" y="2462450"/>
              <a:ext cx="29650" cy="11200"/>
            </a:xfrm>
            <a:custGeom>
              <a:rect b="b" l="l" r="r" t="t"/>
              <a:pathLst>
                <a:path extrusionOk="0" h="448" w="1186">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1"/>
            <p:cNvSpPr/>
            <p:nvPr/>
          </p:nvSpPr>
          <p:spPr>
            <a:xfrm>
              <a:off x="5585800" y="2416200"/>
              <a:ext cx="43050" cy="8175"/>
            </a:xfrm>
            <a:custGeom>
              <a:rect b="b" l="l" r="r" t="t"/>
              <a:pathLst>
                <a:path extrusionOk="0" h="327" w="1722">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1"/>
            <p:cNvSpPr/>
            <p:nvPr/>
          </p:nvSpPr>
          <p:spPr>
            <a:xfrm>
              <a:off x="5263750" y="2429000"/>
              <a:ext cx="39300" cy="9600"/>
            </a:xfrm>
            <a:custGeom>
              <a:rect b="b" l="l" r="r" t="t"/>
              <a:pathLst>
                <a:path extrusionOk="0" h="384" w="1572">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1"/>
            <p:cNvSpPr/>
            <p:nvPr/>
          </p:nvSpPr>
          <p:spPr>
            <a:xfrm>
              <a:off x="5247075" y="2505500"/>
              <a:ext cx="34850" cy="15200"/>
            </a:xfrm>
            <a:custGeom>
              <a:rect b="b" l="l" r="r" t="t"/>
              <a:pathLst>
                <a:path extrusionOk="0" h="608" w="1394">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1"/>
            <p:cNvSpPr/>
            <p:nvPr/>
          </p:nvSpPr>
          <p:spPr>
            <a:xfrm>
              <a:off x="5253025" y="2533175"/>
              <a:ext cx="28300" cy="12975"/>
            </a:xfrm>
            <a:custGeom>
              <a:rect b="b" l="l" r="r" t="t"/>
              <a:pathLst>
                <a:path extrusionOk="0" h="519" w="1132">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1"/>
            <p:cNvSpPr/>
            <p:nvPr/>
          </p:nvSpPr>
          <p:spPr>
            <a:xfrm>
              <a:off x="5222075" y="2426525"/>
              <a:ext cx="12525" cy="30000"/>
            </a:xfrm>
            <a:custGeom>
              <a:rect b="b" l="l" r="r" t="t"/>
              <a:pathLst>
                <a:path extrusionOk="0" h="1200" w="501">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1"/>
            <p:cNvSpPr/>
            <p:nvPr/>
          </p:nvSpPr>
          <p:spPr>
            <a:xfrm>
              <a:off x="5477150" y="2331275"/>
              <a:ext cx="44675" cy="5475"/>
            </a:xfrm>
            <a:custGeom>
              <a:rect b="b" l="l" r="r" t="t"/>
              <a:pathLst>
                <a:path extrusionOk="0" h="219" w="1787">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1"/>
            <p:cNvSpPr/>
            <p:nvPr/>
          </p:nvSpPr>
          <p:spPr>
            <a:xfrm>
              <a:off x="5410775" y="2497175"/>
              <a:ext cx="32775" cy="8175"/>
            </a:xfrm>
            <a:custGeom>
              <a:rect b="b" l="l" r="r" t="t"/>
              <a:pathLst>
                <a:path extrusionOk="0" h="327" w="1311">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1"/>
            <p:cNvSpPr/>
            <p:nvPr/>
          </p:nvSpPr>
          <p:spPr>
            <a:xfrm>
              <a:off x="5273850" y="2306600"/>
              <a:ext cx="22350" cy="26575"/>
            </a:xfrm>
            <a:custGeom>
              <a:rect b="b" l="l" r="r" t="t"/>
              <a:pathLst>
                <a:path extrusionOk="0" h="1063" w="894">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1"/>
            <p:cNvSpPr/>
            <p:nvPr/>
          </p:nvSpPr>
          <p:spPr>
            <a:xfrm>
              <a:off x="5266725" y="2373050"/>
              <a:ext cx="24125" cy="21750"/>
            </a:xfrm>
            <a:custGeom>
              <a:rect b="b" l="l" r="r" t="t"/>
              <a:pathLst>
                <a:path extrusionOk="0" h="870" w="965">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1"/>
            <p:cNvSpPr/>
            <p:nvPr/>
          </p:nvSpPr>
          <p:spPr>
            <a:xfrm>
              <a:off x="5639375" y="2342300"/>
              <a:ext cx="20575" cy="12875"/>
            </a:xfrm>
            <a:custGeom>
              <a:rect b="b" l="l" r="r" t="t"/>
              <a:pathLst>
                <a:path extrusionOk="0" h="515" w="823">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1"/>
            <p:cNvSpPr/>
            <p:nvPr/>
          </p:nvSpPr>
          <p:spPr>
            <a:xfrm>
              <a:off x="5641775" y="2420950"/>
              <a:ext cx="36025" cy="6125"/>
            </a:xfrm>
            <a:custGeom>
              <a:rect b="b" l="l" r="r" t="t"/>
              <a:pathLst>
                <a:path extrusionOk="0" h="245" w="1441">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1"/>
            <p:cNvSpPr/>
            <p:nvPr/>
          </p:nvSpPr>
          <p:spPr>
            <a:xfrm>
              <a:off x="6055600" y="2437025"/>
              <a:ext cx="36250" cy="10750"/>
            </a:xfrm>
            <a:custGeom>
              <a:rect b="b" l="l" r="r" t="t"/>
              <a:pathLst>
                <a:path extrusionOk="0" h="430" w="145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1"/>
            <p:cNvSpPr/>
            <p:nvPr/>
          </p:nvSpPr>
          <p:spPr>
            <a:xfrm>
              <a:off x="5339350" y="2501575"/>
              <a:ext cx="50625" cy="3950"/>
            </a:xfrm>
            <a:custGeom>
              <a:rect b="b" l="l" r="r" t="t"/>
              <a:pathLst>
                <a:path extrusionOk="0" h="158" w="2025">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1"/>
            <p:cNvSpPr/>
            <p:nvPr/>
          </p:nvSpPr>
          <p:spPr>
            <a:xfrm>
              <a:off x="5338750" y="2473750"/>
              <a:ext cx="26225" cy="10050"/>
            </a:xfrm>
            <a:custGeom>
              <a:rect b="b" l="l" r="r" t="t"/>
              <a:pathLst>
                <a:path extrusionOk="0" h="402" w="1049">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1"/>
            <p:cNvSpPr/>
            <p:nvPr/>
          </p:nvSpPr>
          <p:spPr>
            <a:xfrm>
              <a:off x="5302725" y="2365150"/>
              <a:ext cx="26525" cy="7950"/>
            </a:xfrm>
            <a:custGeom>
              <a:rect b="b" l="l" r="r" t="t"/>
              <a:pathLst>
                <a:path extrusionOk="0" h="318" w="1061">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1"/>
            <p:cNvSpPr/>
            <p:nvPr/>
          </p:nvSpPr>
          <p:spPr>
            <a:xfrm>
              <a:off x="5597125" y="2577975"/>
              <a:ext cx="14600" cy="17250"/>
            </a:xfrm>
            <a:custGeom>
              <a:rect b="b" l="l" r="r" t="t"/>
              <a:pathLst>
                <a:path extrusionOk="0" h="690" w="584">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1"/>
            <p:cNvSpPr/>
            <p:nvPr/>
          </p:nvSpPr>
          <p:spPr>
            <a:xfrm>
              <a:off x="5572125" y="2369775"/>
              <a:ext cx="28575" cy="6725"/>
            </a:xfrm>
            <a:custGeom>
              <a:rect b="b" l="l" r="r" t="t"/>
              <a:pathLst>
                <a:path extrusionOk="0" h="269" w="1143">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1"/>
            <p:cNvSpPr/>
            <p:nvPr/>
          </p:nvSpPr>
          <p:spPr>
            <a:xfrm>
              <a:off x="5308400" y="2413600"/>
              <a:ext cx="30375" cy="6200"/>
            </a:xfrm>
            <a:custGeom>
              <a:rect b="b" l="l" r="r" t="t"/>
              <a:pathLst>
                <a:path extrusionOk="0" h="248" w="1215">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1"/>
            <p:cNvSpPr/>
            <p:nvPr/>
          </p:nvSpPr>
          <p:spPr>
            <a:xfrm>
              <a:off x="5292325" y="2447450"/>
              <a:ext cx="22050" cy="7600"/>
            </a:xfrm>
            <a:custGeom>
              <a:rect b="b" l="l" r="r" t="t"/>
              <a:pathLst>
                <a:path extrusionOk="0" h="304" w="882">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1"/>
            <p:cNvSpPr/>
            <p:nvPr/>
          </p:nvSpPr>
          <p:spPr>
            <a:xfrm>
              <a:off x="5690575" y="2469775"/>
              <a:ext cx="22950" cy="10750"/>
            </a:xfrm>
            <a:custGeom>
              <a:rect b="b" l="l" r="r" t="t"/>
              <a:pathLst>
                <a:path extrusionOk="0" h="430" w="918">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1"/>
            <p:cNvSpPr/>
            <p:nvPr/>
          </p:nvSpPr>
          <p:spPr>
            <a:xfrm>
              <a:off x="5546800" y="2370225"/>
              <a:ext cx="22075" cy="6425"/>
            </a:xfrm>
            <a:custGeom>
              <a:rect b="b" l="l" r="r" t="t"/>
              <a:pathLst>
                <a:path extrusionOk="0" h="257" w="883">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1"/>
            <p:cNvSpPr/>
            <p:nvPr/>
          </p:nvSpPr>
          <p:spPr>
            <a:xfrm>
              <a:off x="5342325" y="2311125"/>
              <a:ext cx="32775" cy="8950"/>
            </a:xfrm>
            <a:custGeom>
              <a:rect b="b" l="l" r="r" t="t"/>
              <a:pathLst>
                <a:path extrusionOk="0" h="358" w="1311">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1"/>
            <p:cNvSpPr/>
            <p:nvPr/>
          </p:nvSpPr>
          <p:spPr>
            <a:xfrm>
              <a:off x="5654275" y="2442900"/>
              <a:ext cx="25900" cy="9050"/>
            </a:xfrm>
            <a:custGeom>
              <a:rect b="b" l="l" r="r" t="t"/>
              <a:pathLst>
                <a:path extrusionOk="0" h="362" w="1036">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1"/>
            <p:cNvSpPr/>
            <p:nvPr/>
          </p:nvSpPr>
          <p:spPr>
            <a:xfrm>
              <a:off x="5311950" y="2492550"/>
              <a:ext cx="31000" cy="11275"/>
            </a:xfrm>
            <a:custGeom>
              <a:rect b="b" l="l" r="r" t="t"/>
              <a:pathLst>
                <a:path extrusionOk="0" h="451" w="124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1"/>
            <p:cNvSpPr/>
            <p:nvPr/>
          </p:nvSpPr>
          <p:spPr>
            <a:xfrm>
              <a:off x="5686700" y="2576600"/>
              <a:ext cx="22050" cy="12375"/>
            </a:xfrm>
            <a:custGeom>
              <a:rect b="b" l="l" r="r" t="t"/>
              <a:pathLst>
                <a:path extrusionOk="0" h="495" w="882">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1"/>
            <p:cNvSpPr/>
            <p:nvPr/>
          </p:nvSpPr>
          <p:spPr>
            <a:xfrm>
              <a:off x="5843875" y="2506100"/>
              <a:ext cx="25625" cy="10150"/>
            </a:xfrm>
            <a:custGeom>
              <a:rect b="b" l="l" r="r" t="t"/>
              <a:pathLst>
                <a:path extrusionOk="0" h="406" w="1025">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51"/>
            <p:cNvSpPr/>
            <p:nvPr/>
          </p:nvSpPr>
          <p:spPr>
            <a:xfrm>
              <a:off x="5446800" y="2326000"/>
              <a:ext cx="28600" cy="7475"/>
            </a:xfrm>
            <a:custGeom>
              <a:rect b="b" l="l" r="r" t="t"/>
              <a:pathLst>
                <a:path extrusionOk="0" h="299" w="1144">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51"/>
            <p:cNvSpPr/>
            <p:nvPr/>
          </p:nvSpPr>
          <p:spPr>
            <a:xfrm>
              <a:off x="5848350" y="2425050"/>
              <a:ext cx="18475" cy="9625"/>
            </a:xfrm>
            <a:custGeom>
              <a:rect b="b" l="l" r="r" t="t"/>
              <a:pathLst>
                <a:path extrusionOk="0" h="385" w="739">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1"/>
            <p:cNvSpPr/>
            <p:nvPr/>
          </p:nvSpPr>
          <p:spPr>
            <a:xfrm>
              <a:off x="5416725" y="2518000"/>
              <a:ext cx="14925" cy="8875"/>
            </a:xfrm>
            <a:custGeom>
              <a:rect b="b" l="l" r="r" t="t"/>
              <a:pathLst>
                <a:path extrusionOk="0" h="355" w="597">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1"/>
            <p:cNvSpPr/>
            <p:nvPr/>
          </p:nvSpPr>
          <p:spPr>
            <a:xfrm>
              <a:off x="5342625" y="2429600"/>
              <a:ext cx="17875" cy="7175"/>
            </a:xfrm>
            <a:custGeom>
              <a:rect b="b" l="l" r="r" t="t"/>
              <a:pathLst>
                <a:path extrusionOk="0" h="287" w="715">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1"/>
            <p:cNvSpPr/>
            <p:nvPr/>
          </p:nvSpPr>
          <p:spPr>
            <a:xfrm>
              <a:off x="5259575" y="2415600"/>
              <a:ext cx="22050" cy="11350"/>
            </a:xfrm>
            <a:custGeom>
              <a:rect b="b" l="l" r="r" t="t"/>
              <a:pathLst>
                <a:path extrusionOk="0" h="454" w="882">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1"/>
            <p:cNvSpPr/>
            <p:nvPr/>
          </p:nvSpPr>
          <p:spPr>
            <a:xfrm>
              <a:off x="5765600" y="2440900"/>
              <a:ext cx="21750" cy="10450"/>
            </a:xfrm>
            <a:custGeom>
              <a:rect b="b" l="l" r="r" t="t"/>
              <a:pathLst>
                <a:path extrusionOk="0" h="418" w="87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1"/>
            <p:cNvSpPr/>
            <p:nvPr/>
          </p:nvSpPr>
          <p:spPr>
            <a:xfrm>
              <a:off x="5762325" y="2441500"/>
              <a:ext cx="20550" cy="9850"/>
            </a:xfrm>
            <a:custGeom>
              <a:rect b="b" l="l" r="r" t="t"/>
              <a:pathLst>
                <a:path extrusionOk="0" h="394" w="822">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1"/>
            <p:cNvSpPr/>
            <p:nvPr/>
          </p:nvSpPr>
          <p:spPr>
            <a:xfrm>
              <a:off x="5274150" y="2352250"/>
              <a:ext cx="18500" cy="9850"/>
            </a:xfrm>
            <a:custGeom>
              <a:rect b="b" l="l" r="r" t="t"/>
              <a:pathLst>
                <a:path extrusionOk="0" h="394" w="74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1"/>
            <p:cNvSpPr/>
            <p:nvPr/>
          </p:nvSpPr>
          <p:spPr>
            <a:xfrm>
              <a:off x="5867975" y="2426625"/>
              <a:ext cx="21475" cy="7200"/>
            </a:xfrm>
            <a:custGeom>
              <a:rect b="b" l="l" r="r" t="t"/>
              <a:pathLst>
                <a:path extrusionOk="0" h="288" w="859">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1"/>
            <p:cNvSpPr/>
            <p:nvPr/>
          </p:nvSpPr>
          <p:spPr>
            <a:xfrm>
              <a:off x="5354525" y="2511725"/>
              <a:ext cx="17575" cy="11050"/>
            </a:xfrm>
            <a:custGeom>
              <a:rect b="b" l="l" r="r" t="t"/>
              <a:pathLst>
                <a:path extrusionOk="0" h="442" w="703">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1"/>
            <p:cNvSpPr/>
            <p:nvPr/>
          </p:nvSpPr>
          <p:spPr>
            <a:xfrm>
              <a:off x="5399775" y="2368975"/>
              <a:ext cx="25025" cy="7950"/>
            </a:xfrm>
            <a:custGeom>
              <a:rect b="b" l="l" r="r" t="t"/>
              <a:pathLst>
                <a:path extrusionOk="0" h="318" w="1001">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1"/>
            <p:cNvSpPr/>
            <p:nvPr/>
          </p:nvSpPr>
          <p:spPr>
            <a:xfrm>
              <a:off x="5480725" y="2426625"/>
              <a:ext cx="19675" cy="6875"/>
            </a:xfrm>
            <a:custGeom>
              <a:rect b="b" l="l" r="r" t="t"/>
              <a:pathLst>
                <a:path extrusionOk="0" h="275" w="787">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1"/>
            <p:cNvSpPr/>
            <p:nvPr/>
          </p:nvSpPr>
          <p:spPr>
            <a:xfrm>
              <a:off x="5219100" y="2364700"/>
              <a:ext cx="12525" cy="12825"/>
            </a:xfrm>
            <a:custGeom>
              <a:rect b="b" l="l" r="r" t="t"/>
              <a:pathLst>
                <a:path extrusionOk="0" h="513" w="501">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1"/>
            <p:cNvSpPr/>
            <p:nvPr/>
          </p:nvSpPr>
          <p:spPr>
            <a:xfrm>
              <a:off x="5794175" y="2502475"/>
              <a:ext cx="11625" cy="12825"/>
            </a:xfrm>
            <a:custGeom>
              <a:rect b="b" l="l" r="r" t="t"/>
              <a:pathLst>
                <a:path extrusionOk="0" h="513" w="465">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1"/>
            <p:cNvSpPr/>
            <p:nvPr/>
          </p:nvSpPr>
          <p:spPr>
            <a:xfrm>
              <a:off x="5682300" y="2441500"/>
              <a:ext cx="19025" cy="8975"/>
            </a:xfrm>
            <a:custGeom>
              <a:rect b="b" l="l" r="r" t="t"/>
              <a:pathLst>
                <a:path extrusionOk="0" h="359" w="761">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1"/>
            <p:cNvSpPr/>
            <p:nvPr/>
          </p:nvSpPr>
          <p:spPr>
            <a:xfrm>
              <a:off x="5642050" y="2510850"/>
              <a:ext cx="19075" cy="7000"/>
            </a:xfrm>
            <a:custGeom>
              <a:rect b="b" l="l" r="r" t="t"/>
              <a:pathLst>
                <a:path extrusionOk="0" h="280" w="763">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1"/>
            <p:cNvSpPr/>
            <p:nvPr/>
          </p:nvSpPr>
          <p:spPr>
            <a:xfrm>
              <a:off x="5621825" y="2419750"/>
              <a:ext cx="22050" cy="6975"/>
            </a:xfrm>
            <a:custGeom>
              <a:rect b="b" l="l" r="r" t="t"/>
              <a:pathLst>
                <a:path extrusionOk="0" h="279" w="882">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1"/>
            <p:cNvSpPr/>
            <p:nvPr/>
          </p:nvSpPr>
          <p:spPr>
            <a:xfrm>
              <a:off x="5622725" y="2510900"/>
              <a:ext cx="21150" cy="5050"/>
            </a:xfrm>
            <a:custGeom>
              <a:rect b="b" l="l" r="r" t="t"/>
              <a:pathLst>
                <a:path extrusionOk="0" h="202" w="846">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1"/>
            <p:cNvSpPr/>
            <p:nvPr/>
          </p:nvSpPr>
          <p:spPr>
            <a:xfrm>
              <a:off x="5633125" y="2376000"/>
              <a:ext cx="26825" cy="4325"/>
            </a:xfrm>
            <a:custGeom>
              <a:rect b="b" l="l" r="r" t="t"/>
              <a:pathLst>
                <a:path extrusionOk="0" h="173" w="1073">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1"/>
            <p:cNvSpPr/>
            <p:nvPr/>
          </p:nvSpPr>
          <p:spPr>
            <a:xfrm>
              <a:off x="5803100" y="2504900"/>
              <a:ext cx="19375" cy="10575"/>
            </a:xfrm>
            <a:custGeom>
              <a:rect b="b" l="l" r="r" t="t"/>
              <a:pathLst>
                <a:path extrusionOk="0" h="423" w="775">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1"/>
            <p:cNvSpPr/>
            <p:nvPr/>
          </p:nvSpPr>
          <p:spPr>
            <a:xfrm>
              <a:off x="5666175" y="2512900"/>
              <a:ext cx="11025" cy="6600"/>
            </a:xfrm>
            <a:custGeom>
              <a:rect b="b" l="l" r="r" t="t"/>
              <a:pathLst>
                <a:path extrusionOk="0" h="264" w="441">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1"/>
            <p:cNvSpPr/>
            <p:nvPr/>
          </p:nvSpPr>
          <p:spPr>
            <a:xfrm>
              <a:off x="5337850" y="2514200"/>
              <a:ext cx="18775" cy="8575"/>
            </a:xfrm>
            <a:custGeom>
              <a:rect b="b" l="l" r="r" t="t"/>
              <a:pathLst>
                <a:path extrusionOk="0" h="343" w="751">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51"/>
            <p:cNvSpPr/>
            <p:nvPr/>
          </p:nvSpPr>
          <p:spPr>
            <a:xfrm>
              <a:off x="5302725" y="2491475"/>
              <a:ext cx="15800" cy="11375"/>
            </a:xfrm>
            <a:custGeom>
              <a:rect b="b" l="l" r="r" t="t"/>
              <a:pathLst>
                <a:path extrusionOk="0" h="455" w="632">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51"/>
            <p:cNvSpPr/>
            <p:nvPr/>
          </p:nvSpPr>
          <p:spPr>
            <a:xfrm>
              <a:off x="5403350" y="2376600"/>
              <a:ext cx="26800" cy="2725"/>
            </a:xfrm>
            <a:custGeom>
              <a:rect b="b" l="l" r="r" t="t"/>
              <a:pathLst>
                <a:path extrusionOk="0" h="109" w="1072">
                  <a:moveTo>
                    <a:pt x="0" y="1"/>
                  </a:moveTo>
                  <a:cubicBezTo>
                    <a:pt x="164" y="78"/>
                    <a:pt x="328" y="109"/>
                    <a:pt x="492" y="109"/>
                  </a:cubicBezTo>
                  <a:cubicBezTo>
                    <a:pt x="685" y="109"/>
                    <a:pt x="879" y="65"/>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1"/>
            <p:cNvSpPr/>
            <p:nvPr/>
          </p:nvSpPr>
          <p:spPr>
            <a:xfrm>
              <a:off x="5342325" y="2510250"/>
              <a:ext cx="18175" cy="6000"/>
            </a:xfrm>
            <a:custGeom>
              <a:rect b="b" l="l" r="r" t="t"/>
              <a:pathLst>
                <a:path extrusionOk="0" h="240" w="727">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1"/>
            <p:cNvSpPr/>
            <p:nvPr/>
          </p:nvSpPr>
          <p:spPr>
            <a:xfrm>
              <a:off x="5564075" y="2429600"/>
              <a:ext cx="9850" cy="6300"/>
            </a:xfrm>
            <a:custGeom>
              <a:rect b="b" l="l" r="r" t="t"/>
              <a:pathLst>
                <a:path extrusionOk="0" h="252" w="394">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1"/>
            <p:cNvSpPr/>
            <p:nvPr/>
          </p:nvSpPr>
          <p:spPr>
            <a:xfrm>
              <a:off x="5572400" y="2613400"/>
              <a:ext cx="22350" cy="3500"/>
            </a:xfrm>
            <a:custGeom>
              <a:rect b="b" l="l" r="r" t="t"/>
              <a:pathLst>
                <a:path extrusionOk="0" h="140" w="894">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1"/>
            <p:cNvSpPr/>
            <p:nvPr/>
          </p:nvSpPr>
          <p:spPr>
            <a:xfrm>
              <a:off x="5805175" y="2369500"/>
              <a:ext cx="14025" cy="9100"/>
            </a:xfrm>
            <a:custGeom>
              <a:rect b="b" l="l" r="r" t="t"/>
              <a:pathLst>
                <a:path extrusionOk="0" h="364" w="561">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1"/>
            <p:cNvSpPr/>
            <p:nvPr/>
          </p:nvSpPr>
          <p:spPr>
            <a:xfrm>
              <a:off x="5980800" y="2567100"/>
              <a:ext cx="10725" cy="10125"/>
            </a:xfrm>
            <a:custGeom>
              <a:rect b="b" l="l" r="r" t="t"/>
              <a:pathLst>
                <a:path extrusionOk="0" h="405" w="429">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1"/>
            <p:cNvSpPr/>
            <p:nvPr/>
          </p:nvSpPr>
          <p:spPr>
            <a:xfrm>
              <a:off x="5314050" y="2508800"/>
              <a:ext cx="17875" cy="3575"/>
            </a:xfrm>
            <a:custGeom>
              <a:rect b="b" l="l" r="r" t="t"/>
              <a:pathLst>
                <a:path extrusionOk="0" h="143" w="715">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1"/>
            <p:cNvSpPr/>
            <p:nvPr/>
          </p:nvSpPr>
          <p:spPr>
            <a:xfrm>
              <a:off x="5940900" y="2600125"/>
              <a:ext cx="11925" cy="8975"/>
            </a:xfrm>
            <a:custGeom>
              <a:rect b="b" l="l" r="r" t="t"/>
              <a:pathLst>
                <a:path extrusionOk="0" h="359" w="477">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1"/>
            <p:cNvSpPr/>
            <p:nvPr/>
          </p:nvSpPr>
          <p:spPr>
            <a:xfrm>
              <a:off x="5268200" y="2404525"/>
              <a:ext cx="16400" cy="4850"/>
            </a:xfrm>
            <a:custGeom>
              <a:rect b="b" l="l" r="r" t="t"/>
              <a:pathLst>
                <a:path extrusionOk="0" h="194" w="656">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1"/>
            <p:cNvSpPr/>
            <p:nvPr/>
          </p:nvSpPr>
          <p:spPr>
            <a:xfrm>
              <a:off x="5490550" y="2501625"/>
              <a:ext cx="8375" cy="6050"/>
            </a:xfrm>
            <a:custGeom>
              <a:rect b="b" l="l" r="r" t="t"/>
              <a:pathLst>
                <a:path extrusionOk="0" h="242" w="335">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1"/>
            <p:cNvSpPr/>
            <p:nvPr/>
          </p:nvSpPr>
          <p:spPr>
            <a:xfrm>
              <a:off x="5708450" y="2505150"/>
              <a:ext cx="14000" cy="5550"/>
            </a:xfrm>
            <a:custGeom>
              <a:rect b="b" l="l" r="r" t="t"/>
              <a:pathLst>
                <a:path extrusionOk="0" h="222" w="56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1"/>
            <p:cNvSpPr/>
            <p:nvPr/>
          </p:nvSpPr>
          <p:spPr>
            <a:xfrm>
              <a:off x="5471200" y="2426425"/>
              <a:ext cx="11350" cy="6975"/>
            </a:xfrm>
            <a:custGeom>
              <a:rect b="b" l="l" r="r" t="t"/>
              <a:pathLst>
                <a:path extrusionOk="0" h="279" w="454">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1"/>
            <p:cNvSpPr/>
            <p:nvPr/>
          </p:nvSpPr>
          <p:spPr>
            <a:xfrm>
              <a:off x="5367625" y="2429925"/>
              <a:ext cx="14300" cy="4150"/>
            </a:xfrm>
            <a:custGeom>
              <a:rect b="b" l="l" r="r" t="t"/>
              <a:pathLst>
                <a:path extrusionOk="0" h="166" w="572">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1"/>
            <p:cNvSpPr/>
            <p:nvPr/>
          </p:nvSpPr>
          <p:spPr>
            <a:xfrm>
              <a:off x="5538775" y="2465900"/>
              <a:ext cx="6875" cy="4900"/>
            </a:xfrm>
            <a:custGeom>
              <a:rect b="b" l="l" r="r" t="t"/>
              <a:pathLst>
                <a:path extrusionOk="0" h="196" w="275">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1"/>
            <p:cNvSpPr/>
            <p:nvPr/>
          </p:nvSpPr>
          <p:spPr>
            <a:xfrm>
              <a:off x="5810525" y="2506100"/>
              <a:ext cx="12825" cy="7750"/>
            </a:xfrm>
            <a:custGeom>
              <a:rect b="b" l="l" r="r" t="t"/>
              <a:pathLst>
                <a:path extrusionOk="0" h="310" w="513">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1"/>
            <p:cNvSpPr/>
            <p:nvPr/>
          </p:nvSpPr>
          <p:spPr>
            <a:xfrm>
              <a:off x="5310175" y="2451325"/>
              <a:ext cx="14600" cy="4650"/>
            </a:xfrm>
            <a:custGeom>
              <a:rect b="b" l="l" r="r" t="t"/>
              <a:pathLst>
                <a:path extrusionOk="0" h="186" w="584">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1"/>
            <p:cNvSpPr/>
            <p:nvPr/>
          </p:nvSpPr>
          <p:spPr>
            <a:xfrm>
              <a:off x="5945375" y="2510525"/>
              <a:ext cx="5075" cy="9275"/>
            </a:xfrm>
            <a:custGeom>
              <a:rect b="b" l="l" r="r" t="t"/>
              <a:pathLst>
                <a:path extrusionOk="0" h="371" w="203">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1"/>
            <p:cNvSpPr/>
            <p:nvPr/>
          </p:nvSpPr>
          <p:spPr>
            <a:xfrm>
              <a:off x="5737300" y="2440600"/>
              <a:ext cx="6875" cy="5700"/>
            </a:xfrm>
            <a:custGeom>
              <a:rect b="b" l="l" r="r" t="t"/>
              <a:pathLst>
                <a:path extrusionOk="0" h="228" w="275">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1"/>
            <p:cNvSpPr/>
            <p:nvPr/>
          </p:nvSpPr>
          <p:spPr>
            <a:xfrm>
              <a:off x="5261050" y="2347750"/>
              <a:ext cx="10150" cy="10725"/>
            </a:xfrm>
            <a:custGeom>
              <a:rect b="b" l="l" r="r" t="t"/>
              <a:pathLst>
                <a:path extrusionOk="0" h="429" w="406">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1"/>
            <p:cNvSpPr/>
            <p:nvPr/>
          </p:nvSpPr>
          <p:spPr>
            <a:xfrm>
              <a:off x="5801000" y="2505500"/>
              <a:ext cx="7475" cy="7475"/>
            </a:xfrm>
            <a:custGeom>
              <a:rect b="b" l="l" r="r" t="t"/>
              <a:pathLst>
                <a:path extrusionOk="0" h="299" w="299">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1"/>
            <p:cNvSpPr/>
            <p:nvPr/>
          </p:nvSpPr>
          <p:spPr>
            <a:xfrm>
              <a:off x="5704875" y="2587925"/>
              <a:ext cx="11025" cy="3325"/>
            </a:xfrm>
            <a:custGeom>
              <a:rect b="b" l="l" r="r" t="t"/>
              <a:pathLst>
                <a:path extrusionOk="0" h="133" w="441">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1"/>
            <p:cNvSpPr/>
            <p:nvPr/>
          </p:nvSpPr>
          <p:spPr>
            <a:xfrm>
              <a:off x="5719150" y="2587900"/>
              <a:ext cx="10750" cy="3950"/>
            </a:xfrm>
            <a:custGeom>
              <a:rect b="b" l="l" r="r" t="t"/>
              <a:pathLst>
                <a:path extrusionOk="0" h="158" w="43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1"/>
            <p:cNvSpPr/>
            <p:nvPr/>
          </p:nvSpPr>
          <p:spPr>
            <a:xfrm>
              <a:off x="5762325" y="2512350"/>
              <a:ext cx="10725" cy="3675"/>
            </a:xfrm>
            <a:custGeom>
              <a:rect b="b" l="l" r="r" t="t"/>
              <a:pathLst>
                <a:path extrusionOk="0" h="147" w="429">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1"/>
            <p:cNvSpPr/>
            <p:nvPr/>
          </p:nvSpPr>
          <p:spPr>
            <a:xfrm>
              <a:off x="5819175" y="2559150"/>
              <a:ext cx="7450" cy="7700"/>
            </a:xfrm>
            <a:custGeom>
              <a:rect b="b" l="l" r="r" t="t"/>
              <a:pathLst>
                <a:path extrusionOk="0" h="308" w="298">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1"/>
            <p:cNvSpPr/>
            <p:nvPr/>
          </p:nvSpPr>
          <p:spPr>
            <a:xfrm>
              <a:off x="6121000" y="2580500"/>
              <a:ext cx="7450" cy="7175"/>
            </a:xfrm>
            <a:custGeom>
              <a:rect b="b" l="l" r="r" t="t"/>
              <a:pathLst>
                <a:path extrusionOk="0" h="287" w="298">
                  <a:moveTo>
                    <a:pt x="0" y="1"/>
                  </a:moveTo>
                  <a:lnTo>
                    <a:pt x="0" y="287"/>
                  </a:lnTo>
                  <a:lnTo>
                    <a:pt x="298" y="287"/>
                  </a:lnTo>
                  <a:cubicBezTo>
                    <a:pt x="238" y="156"/>
                    <a:pt x="143" y="48"/>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51"/>
            <p:cNvSpPr/>
            <p:nvPr/>
          </p:nvSpPr>
          <p:spPr>
            <a:xfrm>
              <a:off x="5916200" y="2429600"/>
              <a:ext cx="11050" cy="3750"/>
            </a:xfrm>
            <a:custGeom>
              <a:rect b="b" l="l" r="r" t="t"/>
              <a:pathLst>
                <a:path extrusionOk="0" h="150" w="442">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51"/>
            <p:cNvSpPr/>
            <p:nvPr/>
          </p:nvSpPr>
          <p:spPr>
            <a:xfrm>
              <a:off x="5253025" y="2376325"/>
              <a:ext cx="7475" cy="6575"/>
            </a:xfrm>
            <a:custGeom>
              <a:rect b="b" l="l" r="r" t="t"/>
              <a:pathLst>
                <a:path extrusionOk="0" h="263" w="299">
                  <a:moveTo>
                    <a:pt x="298" y="0"/>
                  </a:moveTo>
                  <a:cubicBezTo>
                    <a:pt x="96" y="0"/>
                    <a:pt x="1" y="83"/>
                    <a:pt x="1" y="262"/>
                  </a:cubicBezTo>
                  <a:cubicBezTo>
                    <a:pt x="131" y="202"/>
                    <a:pt x="239" y="131"/>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1"/>
            <p:cNvSpPr/>
            <p:nvPr/>
          </p:nvSpPr>
          <p:spPr>
            <a:xfrm>
              <a:off x="5570025" y="2441750"/>
              <a:ext cx="5975" cy="4075"/>
            </a:xfrm>
            <a:custGeom>
              <a:rect b="b" l="l" r="r" t="t"/>
              <a:pathLst>
                <a:path extrusionOk="0" h="163" w="239">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1"/>
            <p:cNvSpPr/>
            <p:nvPr/>
          </p:nvSpPr>
          <p:spPr>
            <a:xfrm>
              <a:off x="5320000" y="2491725"/>
              <a:ext cx="12525" cy="2475"/>
            </a:xfrm>
            <a:custGeom>
              <a:rect b="b" l="l" r="r" t="t"/>
              <a:pathLst>
                <a:path extrusionOk="0" h="99" w="501">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1"/>
            <p:cNvSpPr/>
            <p:nvPr/>
          </p:nvSpPr>
          <p:spPr>
            <a:xfrm>
              <a:off x="5323275" y="2500425"/>
              <a:ext cx="12225" cy="5125"/>
            </a:xfrm>
            <a:custGeom>
              <a:rect b="b" l="l" r="r" t="t"/>
              <a:pathLst>
                <a:path extrusionOk="0" h="205" w="489">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1"/>
            <p:cNvSpPr/>
            <p:nvPr/>
          </p:nvSpPr>
          <p:spPr>
            <a:xfrm>
              <a:off x="5312850" y="2310725"/>
              <a:ext cx="11925" cy="4400"/>
            </a:xfrm>
            <a:custGeom>
              <a:rect b="b" l="l" r="r" t="t"/>
              <a:pathLst>
                <a:path extrusionOk="0" h="176" w="477">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1"/>
            <p:cNvSpPr/>
            <p:nvPr/>
          </p:nvSpPr>
          <p:spPr>
            <a:xfrm>
              <a:off x="5374175" y="2318800"/>
              <a:ext cx="11325" cy="3450"/>
            </a:xfrm>
            <a:custGeom>
              <a:rect b="b" l="l" r="r" t="t"/>
              <a:pathLst>
                <a:path extrusionOk="0" h="138" w="453">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51"/>
            <p:cNvSpPr/>
            <p:nvPr/>
          </p:nvSpPr>
          <p:spPr>
            <a:xfrm>
              <a:off x="5328025" y="2311650"/>
              <a:ext cx="10750" cy="3600"/>
            </a:xfrm>
            <a:custGeom>
              <a:rect b="b" l="l" r="r" t="t"/>
              <a:pathLst>
                <a:path extrusionOk="0" h="144" w="43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51"/>
            <p:cNvSpPr/>
            <p:nvPr/>
          </p:nvSpPr>
          <p:spPr>
            <a:xfrm>
              <a:off x="5367625" y="2509000"/>
              <a:ext cx="10750" cy="3375"/>
            </a:xfrm>
            <a:custGeom>
              <a:rect b="b" l="l" r="r" t="t"/>
              <a:pathLst>
                <a:path extrusionOk="0" h="135" w="43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1"/>
            <p:cNvSpPr/>
            <p:nvPr/>
          </p:nvSpPr>
          <p:spPr>
            <a:xfrm>
              <a:off x="5439350" y="2497800"/>
              <a:ext cx="10150" cy="4150"/>
            </a:xfrm>
            <a:custGeom>
              <a:rect b="b" l="l" r="r" t="t"/>
              <a:pathLst>
                <a:path extrusionOk="0" h="166" w="406">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1"/>
            <p:cNvSpPr/>
            <p:nvPr/>
          </p:nvSpPr>
          <p:spPr>
            <a:xfrm>
              <a:off x="5435200" y="2423200"/>
              <a:ext cx="11625" cy="3450"/>
            </a:xfrm>
            <a:custGeom>
              <a:rect b="b" l="l" r="r" t="t"/>
              <a:pathLst>
                <a:path extrusionOk="0" h="138" w="465">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1"/>
            <p:cNvSpPr/>
            <p:nvPr/>
          </p:nvSpPr>
          <p:spPr>
            <a:xfrm>
              <a:off x="5436075" y="2429975"/>
              <a:ext cx="10450" cy="2925"/>
            </a:xfrm>
            <a:custGeom>
              <a:rect b="b" l="l" r="r" t="t"/>
              <a:pathLst>
                <a:path extrusionOk="0" h="117" w="418">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1"/>
            <p:cNvSpPr/>
            <p:nvPr/>
          </p:nvSpPr>
          <p:spPr>
            <a:xfrm>
              <a:off x="5676000" y="2423050"/>
              <a:ext cx="10725" cy="3600"/>
            </a:xfrm>
            <a:custGeom>
              <a:rect b="b" l="l" r="r" t="t"/>
              <a:pathLst>
                <a:path extrusionOk="0" h="144" w="429">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1"/>
            <p:cNvSpPr/>
            <p:nvPr/>
          </p:nvSpPr>
          <p:spPr>
            <a:xfrm>
              <a:off x="5607525" y="2584375"/>
              <a:ext cx="7475" cy="7475"/>
            </a:xfrm>
            <a:custGeom>
              <a:rect b="b" l="l" r="r" t="t"/>
              <a:pathLst>
                <a:path extrusionOk="0" h="299" w="299">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51"/>
            <p:cNvSpPr/>
            <p:nvPr/>
          </p:nvSpPr>
          <p:spPr>
            <a:xfrm>
              <a:off x="5690575" y="2423050"/>
              <a:ext cx="10450" cy="3250"/>
            </a:xfrm>
            <a:custGeom>
              <a:rect b="b" l="l" r="r" t="t"/>
              <a:pathLst>
                <a:path extrusionOk="0" h="130" w="418">
                  <a:moveTo>
                    <a:pt x="1" y="0"/>
                  </a:moveTo>
                  <a:cubicBezTo>
                    <a:pt x="65" y="88"/>
                    <a:pt x="132" y="130"/>
                    <a:pt x="201" y="130"/>
                  </a:cubicBezTo>
                  <a:cubicBezTo>
                    <a:pt x="272" y="130"/>
                    <a:pt x="345" y="85"/>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1"/>
            <p:cNvSpPr/>
            <p:nvPr/>
          </p:nvSpPr>
          <p:spPr>
            <a:xfrm>
              <a:off x="5303025" y="2415300"/>
              <a:ext cx="7175" cy="4625"/>
            </a:xfrm>
            <a:custGeom>
              <a:rect b="b" l="l" r="r" t="t"/>
              <a:pathLst>
                <a:path extrusionOk="0" h="185" w="287">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1"/>
            <p:cNvSpPr/>
            <p:nvPr/>
          </p:nvSpPr>
          <p:spPr>
            <a:xfrm>
              <a:off x="5335475" y="2509800"/>
              <a:ext cx="7175" cy="3175"/>
            </a:xfrm>
            <a:custGeom>
              <a:rect b="b" l="l" r="r" t="t"/>
              <a:pathLst>
                <a:path extrusionOk="0" h="127" w="287">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51"/>
            <p:cNvSpPr/>
            <p:nvPr/>
          </p:nvSpPr>
          <p:spPr>
            <a:xfrm>
              <a:off x="5310175" y="2501025"/>
              <a:ext cx="8350" cy="4500"/>
            </a:xfrm>
            <a:custGeom>
              <a:rect b="b" l="l" r="r" t="t"/>
              <a:pathLst>
                <a:path extrusionOk="0" h="180" w="334">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51"/>
            <p:cNvSpPr/>
            <p:nvPr/>
          </p:nvSpPr>
          <p:spPr>
            <a:xfrm>
              <a:off x="5235175" y="2415600"/>
              <a:ext cx="3875" cy="8075"/>
            </a:xfrm>
            <a:custGeom>
              <a:rect b="b" l="l" r="r" t="t"/>
              <a:pathLst>
                <a:path extrusionOk="0" h="323" w="155">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51"/>
            <p:cNvSpPr/>
            <p:nvPr/>
          </p:nvSpPr>
          <p:spPr>
            <a:xfrm>
              <a:off x="5267025" y="2340600"/>
              <a:ext cx="4175" cy="6575"/>
            </a:xfrm>
            <a:custGeom>
              <a:rect b="b" l="l" r="r" t="t"/>
              <a:pathLst>
                <a:path extrusionOk="0" h="263" w="167">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51"/>
            <p:cNvSpPr/>
            <p:nvPr/>
          </p:nvSpPr>
          <p:spPr>
            <a:xfrm>
              <a:off x="5826600" y="2511300"/>
              <a:ext cx="7775" cy="4300"/>
            </a:xfrm>
            <a:custGeom>
              <a:rect b="b" l="l" r="r" t="t"/>
              <a:pathLst>
                <a:path extrusionOk="0" h="172" w="311">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51"/>
            <p:cNvSpPr/>
            <p:nvPr/>
          </p:nvSpPr>
          <p:spPr>
            <a:xfrm>
              <a:off x="5787325" y="2512950"/>
              <a:ext cx="7450" cy="2475"/>
            </a:xfrm>
            <a:custGeom>
              <a:rect b="b" l="l" r="r" t="t"/>
              <a:pathLst>
                <a:path extrusionOk="0" h="99" w="298">
                  <a:moveTo>
                    <a:pt x="0" y="0"/>
                  </a:moveTo>
                  <a:cubicBezTo>
                    <a:pt x="48" y="66"/>
                    <a:pt x="95" y="98"/>
                    <a:pt x="145" y="98"/>
                  </a:cubicBezTo>
                  <a:cubicBezTo>
                    <a:pt x="194" y="98"/>
                    <a:pt x="244" y="66"/>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51"/>
            <p:cNvSpPr/>
            <p:nvPr/>
          </p:nvSpPr>
          <p:spPr>
            <a:xfrm>
              <a:off x="5862325" y="2426025"/>
              <a:ext cx="7475" cy="4500"/>
            </a:xfrm>
            <a:custGeom>
              <a:rect b="b" l="l" r="r" t="t"/>
              <a:pathLst>
                <a:path extrusionOk="0" h="180" w="299">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51"/>
            <p:cNvSpPr/>
            <p:nvPr/>
          </p:nvSpPr>
          <p:spPr>
            <a:xfrm>
              <a:off x="5564975" y="2504900"/>
              <a:ext cx="6875" cy="3125"/>
            </a:xfrm>
            <a:custGeom>
              <a:rect b="b" l="l" r="r" t="t"/>
              <a:pathLst>
                <a:path extrusionOk="0" h="125" w="275">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51"/>
            <p:cNvSpPr/>
            <p:nvPr/>
          </p:nvSpPr>
          <p:spPr>
            <a:xfrm>
              <a:off x="5694150" y="2580200"/>
              <a:ext cx="4800" cy="3500"/>
            </a:xfrm>
            <a:custGeom>
              <a:rect b="b" l="l" r="r" t="t"/>
              <a:pathLst>
                <a:path extrusionOk="0" h="140" w="192">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51"/>
            <p:cNvSpPr/>
            <p:nvPr/>
          </p:nvSpPr>
          <p:spPr>
            <a:xfrm>
              <a:off x="5629550" y="2617125"/>
              <a:ext cx="6875" cy="2625"/>
            </a:xfrm>
            <a:custGeom>
              <a:rect b="b" l="l" r="r" t="t"/>
              <a:pathLst>
                <a:path extrusionOk="0" h="105" w="275">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51"/>
            <p:cNvSpPr/>
            <p:nvPr/>
          </p:nvSpPr>
          <p:spPr>
            <a:xfrm>
              <a:off x="5640275" y="2616375"/>
              <a:ext cx="8650" cy="3450"/>
            </a:xfrm>
            <a:custGeom>
              <a:rect b="b" l="l" r="r" t="t"/>
              <a:pathLst>
                <a:path extrusionOk="0" h="138" w="346">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51"/>
            <p:cNvSpPr/>
            <p:nvPr/>
          </p:nvSpPr>
          <p:spPr>
            <a:xfrm>
              <a:off x="5405125" y="2398350"/>
              <a:ext cx="3600" cy="2100"/>
            </a:xfrm>
            <a:custGeom>
              <a:rect b="b" l="l" r="r" t="t"/>
              <a:pathLst>
                <a:path extrusionOk="0" h="84" w="144">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51"/>
            <p:cNvSpPr/>
            <p:nvPr/>
          </p:nvSpPr>
          <p:spPr>
            <a:xfrm>
              <a:off x="5884350" y="2638325"/>
              <a:ext cx="7175" cy="2700"/>
            </a:xfrm>
            <a:custGeom>
              <a:rect b="b" l="l" r="r" t="t"/>
              <a:pathLst>
                <a:path extrusionOk="0" h="108" w="287">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51"/>
            <p:cNvSpPr/>
            <p:nvPr/>
          </p:nvSpPr>
          <p:spPr>
            <a:xfrm>
              <a:off x="5428650" y="2426925"/>
              <a:ext cx="3600" cy="6575"/>
            </a:xfrm>
            <a:custGeom>
              <a:rect b="b" l="l" r="r" t="t"/>
              <a:pathLst>
                <a:path extrusionOk="0" h="263" w="144">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51"/>
            <p:cNvSpPr/>
            <p:nvPr/>
          </p:nvSpPr>
          <p:spPr>
            <a:xfrm>
              <a:off x="5463775" y="2425800"/>
              <a:ext cx="7450" cy="3425"/>
            </a:xfrm>
            <a:custGeom>
              <a:rect b="b" l="l" r="r" t="t"/>
              <a:pathLst>
                <a:path extrusionOk="0" h="137" w="298">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51"/>
            <p:cNvSpPr/>
            <p:nvPr/>
          </p:nvSpPr>
          <p:spPr>
            <a:xfrm>
              <a:off x="5456325" y="2547950"/>
              <a:ext cx="4200" cy="4600"/>
            </a:xfrm>
            <a:custGeom>
              <a:rect b="b" l="l" r="r" t="t"/>
              <a:pathLst>
                <a:path extrusionOk="0" h="184" w="168">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51"/>
            <p:cNvSpPr/>
            <p:nvPr/>
          </p:nvSpPr>
          <p:spPr>
            <a:xfrm>
              <a:off x="5611100" y="2584375"/>
              <a:ext cx="3900" cy="3600"/>
            </a:xfrm>
            <a:custGeom>
              <a:rect b="b" l="l" r="r" t="t"/>
              <a:pathLst>
                <a:path extrusionOk="0" h="144" w="156">
                  <a:moveTo>
                    <a:pt x="1" y="1"/>
                  </a:moveTo>
                  <a:lnTo>
                    <a:pt x="156" y="143"/>
                  </a:lnTo>
                  <a:cubicBezTo>
                    <a:pt x="108" y="96"/>
                    <a:pt x="60" y="3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51"/>
            <p:cNvSpPr/>
            <p:nvPr/>
          </p:nvSpPr>
          <p:spPr>
            <a:xfrm>
              <a:off x="5227725" y="2417700"/>
              <a:ext cx="2100" cy="1500"/>
            </a:xfrm>
            <a:custGeom>
              <a:rect b="b" l="l" r="r" t="t"/>
              <a:pathLst>
                <a:path extrusionOk="0" h="60" w="84">
                  <a:moveTo>
                    <a:pt x="24" y="0"/>
                  </a:moveTo>
                  <a:cubicBezTo>
                    <a:pt x="24" y="0"/>
                    <a:pt x="12" y="36"/>
                    <a:pt x="0" y="60"/>
                  </a:cubicBezTo>
                  <a:cubicBezTo>
                    <a:pt x="72" y="36"/>
                    <a:pt x="84" y="12"/>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51"/>
            <p:cNvSpPr/>
            <p:nvPr/>
          </p:nvSpPr>
          <p:spPr>
            <a:xfrm>
              <a:off x="5242600" y="2351300"/>
              <a:ext cx="3300" cy="3900"/>
            </a:xfrm>
            <a:custGeom>
              <a:rect b="b" l="l" r="r" t="t"/>
              <a:pathLst>
                <a:path extrusionOk="0" h="156" w="132">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51"/>
            <p:cNvSpPr/>
            <p:nvPr/>
          </p:nvSpPr>
          <p:spPr>
            <a:xfrm>
              <a:off x="5253025" y="2340300"/>
              <a:ext cx="4775" cy="3600"/>
            </a:xfrm>
            <a:custGeom>
              <a:rect b="b" l="l" r="r" t="t"/>
              <a:pathLst>
                <a:path extrusionOk="0" h="144" w="191">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51"/>
            <p:cNvSpPr/>
            <p:nvPr/>
          </p:nvSpPr>
          <p:spPr>
            <a:xfrm>
              <a:off x="5249150" y="2344175"/>
              <a:ext cx="3900" cy="3600"/>
            </a:xfrm>
            <a:custGeom>
              <a:rect b="b" l="l" r="r" t="t"/>
              <a:pathLst>
                <a:path extrusionOk="0" h="144" w="156">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51"/>
            <p:cNvSpPr/>
            <p:nvPr/>
          </p:nvSpPr>
          <p:spPr>
            <a:xfrm>
              <a:off x="5245875" y="2347750"/>
              <a:ext cx="3300" cy="3575"/>
            </a:xfrm>
            <a:custGeom>
              <a:rect b="b" l="l" r="r" t="t"/>
              <a:pathLst>
                <a:path extrusionOk="0" h="143" w="132">
                  <a:moveTo>
                    <a:pt x="132" y="0"/>
                  </a:moveTo>
                  <a:cubicBezTo>
                    <a:pt x="60" y="12"/>
                    <a:pt x="13" y="72"/>
                    <a:pt x="1" y="143"/>
                  </a:cubicBezTo>
                  <a:cubicBezTo>
                    <a:pt x="48" y="83"/>
                    <a:pt x="84" y="36"/>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51"/>
            <p:cNvSpPr/>
            <p:nvPr/>
          </p:nvSpPr>
          <p:spPr>
            <a:xfrm>
              <a:off x="5363450" y="2512350"/>
              <a:ext cx="4200" cy="3000"/>
            </a:xfrm>
            <a:custGeom>
              <a:rect b="b" l="l" r="r" t="t"/>
              <a:pathLst>
                <a:path extrusionOk="0" h="120" w="168">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51"/>
            <p:cNvSpPr/>
            <p:nvPr/>
          </p:nvSpPr>
          <p:spPr>
            <a:xfrm>
              <a:off x="5374475" y="2494475"/>
              <a:ext cx="3900" cy="2025"/>
            </a:xfrm>
            <a:custGeom>
              <a:rect b="b" l="l" r="r" t="t"/>
              <a:pathLst>
                <a:path extrusionOk="0" h="81" w="156">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51"/>
            <p:cNvSpPr/>
            <p:nvPr/>
          </p:nvSpPr>
          <p:spPr>
            <a:xfrm>
              <a:off x="5278325" y="2379300"/>
              <a:ext cx="3300" cy="2675"/>
            </a:xfrm>
            <a:custGeom>
              <a:rect b="b" l="l" r="r" t="t"/>
              <a:pathLst>
                <a:path extrusionOk="0" h="107" w="132">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51"/>
            <p:cNvSpPr/>
            <p:nvPr/>
          </p:nvSpPr>
          <p:spPr>
            <a:xfrm>
              <a:off x="5262550" y="2331675"/>
              <a:ext cx="5675" cy="5975"/>
            </a:xfrm>
            <a:custGeom>
              <a:rect b="b" l="l" r="r" t="t"/>
              <a:pathLst>
                <a:path extrusionOk="0" h="239" w="227">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51"/>
            <p:cNvSpPr/>
            <p:nvPr/>
          </p:nvSpPr>
          <p:spPr>
            <a:xfrm>
              <a:off x="5258975" y="2335825"/>
              <a:ext cx="5375" cy="5400"/>
            </a:xfrm>
            <a:custGeom>
              <a:rect b="b" l="l" r="r" t="t"/>
              <a:pathLst>
                <a:path extrusionOk="0" h="216" w="215">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51"/>
            <p:cNvSpPr/>
            <p:nvPr/>
          </p:nvSpPr>
          <p:spPr>
            <a:xfrm>
              <a:off x="5256300" y="2339400"/>
              <a:ext cx="4500" cy="4500"/>
            </a:xfrm>
            <a:custGeom>
              <a:rect b="b" l="l" r="r" t="t"/>
              <a:pathLst>
                <a:path extrusionOk="0" h="180" w="18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51"/>
            <p:cNvSpPr/>
            <p:nvPr/>
          </p:nvSpPr>
          <p:spPr>
            <a:xfrm>
              <a:off x="5274450" y="2333150"/>
              <a:ext cx="3300" cy="3600"/>
            </a:xfrm>
            <a:custGeom>
              <a:rect b="b" l="l" r="r" t="t"/>
              <a:pathLst>
                <a:path extrusionOk="0" h="144" w="132">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51"/>
            <p:cNvSpPr/>
            <p:nvPr/>
          </p:nvSpPr>
          <p:spPr>
            <a:xfrm>
              <a:off x="5269700" y="2325600"/>
              <a:ext cx="5675" cy="4900"/>
            </a:xfrm>
            <a:custGeom>
              <a:rect b="b" l="l" r="r" t="t"/>
              <a:pathLst>
                <a:path extrusionOk="0" h="196" w="227">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51"/>
            <p:cNvSpPr/>
            <p:nvPr/>
          </p:nvSpPr>
          <p:spPr>
            <a:xfrm>
              <a:off x="5271175" y="2336725"/>
              <a:ext cx="3300" cy="3900"/>
            </a:xfrm>
            <a:custGeom>
              <a:rect b="b" l="l" r="r" t="t"/>
              <a:pathLst>
                <a:path extrusionOk="0" h="156" w="132">
                  <a:moveTo>
                    <a:pt x="132" y="1"/>
                  </a:moveTo>
                  <a:cubicBezTo>
                    <a:pt x="60" y="24"/>
                    <a:pt x="13" y="84"/>
                    <a:pt x="1" y="155"/>
                  </a:cubicBezTo>
                  <a:cubicBezTo>
                    <a:pt x="72" y="143"/>
                    <a:pt x="120" y="96"/>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51"/>
            <p:cNvSpPr/>
            <p:nvPr/>
          </p:nvSpPr>
          <p:spPr>
            <a:xfrm>
              <a:off x="5266575" y="2329150"/>
              <a:ext cx="4925" cy="4625"/>
            </a:xfrm>
            <a:custGeom>
              <a:rect b="b" l="l" r="r" t="t"/>
              <a:pathLst>
                <a:path extrusionOk="0" h="185" w="197">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51"/>
            <p:cNvSpPr/>
            <p:nvPr/>
          </p:nvSpPr>
          <p:spPr>
            <a:xfrm>
              <a:off x="5319700" y="2500525"/>
              <a:ext cx="5075" cy="4400"/>
            </a:xfrm>
            <a:custGeom>
              <a:rect b="b" l="l" r="r" t="t"/>
              <a:pathLst>
                <a:path extrusionOk="0" h="176" w="203">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51"/>
            <p:cNvSpPr/>
            <p:nvPr/>
          </p:nvSpPr>
          <p:spPr>
            <a:xfrm>
              <a:off x="5306000" y="2308150"/>
              <a:ext cx="4200" cy="3225"/>
            </a:xfrm>
            <a:custGeom>
              <a:rect b="b" l="l" r="r" t="t"/>
              <a:pathLst>
                <a:path extrusionOk="0" h="129" w="168">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51"/>
            <p:cNvSpPr/>
            <p:nvPr/>
          </p:nvSpPr>
          <p:spPr>
            <a:xfrm>
              <a:off x="5317325" y="2500525"/>
              <a:ext cx="3600" cy="4700"/>
            </a:xfrm>
            <a:custGeom>
              <a:rect b="b" l="l" r="r" t="t"/>
              <a:pathLst>
                <a:path extrusionOk="0" h="188" w="144">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51"/>
            <p:cNvSpPr/>
            <p:nvPr/>
          </p:nvSpPr>
          <p:spPr>
            <a:xfrm>
              <a:off x="5776300" y="2512950"/>
              <a:ext cx="3900" cy="1600"/>
            </a:xfrm>
            <a:custGeom>
              <a:rect b="b" l="l" r="r" t="t"/>
              <a:pathLst>
                <a:path extrusionOk="0" h="64" w="156">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51"/>
            <p:cNvSpPr/>
            <p:nvPr/>
          </p:nvSpPr>
          <p:spPr>
            <a:xfrm>
              <a:off x="5819475" y="2512650"/>
              <a:ext cx="3875" cy="1500"/>
            </a:xfrm>
            <a:custGeom>
              <a:rect b="b" l="l" r="r" t="t"/>
              <a:pathLst>
                <a:path extrusionOk="0" h="60" w="155">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51"/>
            <p:cNvSpPr/>
            <p:nvPr/>
          </p:nvSpPr>
          <p:spPr>
            <a:xfrm>
              <a:off x="5819475" y="2559375"/>
              <a:ext cx="3875" cy="3300"/>
            </a:xfrm>
            <a:custGeom>
              <a:rect b="b" l="l" r="r" t="t"/>
              <a:pathLst>
                <a:path extrusionOk="0" h="132" w="155">
                  <a:moveTo>
                    <a:pt x="155" y="0"/>
                  </a:moveTo>
                  <a:cubicBezTo>
                    <a:pt x="60" y="0"/>
                    <a:pt x="24" y="48"/>
                    <a:pt x="0" y="131"/>
                  </a:cubicBezTo>
                  <a:cubicBezTo>
                    <a:pt x="48" y="84"/>
                    <a:pt x="107" y="48"/>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51"/>
            <p:cNvSpPr/>
            <p:nvPr/>
          </p:nvSpPr>
          <p:spPr>
            <a:xfrm>
              <a:off x="5859050" y="2512950"/>
              <a:ext cx="3600" cy="3300"/>
            </a:xfrm>
            <a:custGeom>
              <a:rect b="b" l="l" r="r" t="t"/>
              <a:pathLst>
                <a:path extrusionOk="0" h="132" w="144">
                  <a:moveTo>
                    <a:pt x="1" y="0"/>
                  </a:moveTo>
                  <a:lnTo>
                    <a:pt x="1" y="131"/>
                  </a:lnTo>
                  <a:lnTo>
                    <a:pt x="144" y="131"/>
                  </a:lnTo>
                  <a:cubicBezTo>
                    <a:pt x="120" y="60"/>
                    <a:pt x="84"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51"/>
            <p:cNvSpPr/>
            <p:nvPr/>
          </p:nvSpPr>
          <p:spPr>
            <a:xfrm>
              <a:off x="5856375" y="3881650"/>
              <a:ext cx="135750" cy="38450"/>
            </a:xfrm>
            <a:custGeom>
              <a:rect b="b" l="l" r="r" t="t"/>
              <a:pathLst>
                <a:path extrusionOk="0" h="1538" w="543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51"/>
            <p:cNvSpPr/>
            <p:nvPr/>
          </p:nvSpPr>
          <p:spPr>
            <a:xfrm>
              <a:off x="5908175" y="3921725"/>
              <a:ext cx="158975" cy="25575"/>
            </a:xfrm>
            <a:custGeom>
              <a:rect b="b" l="l" r="r" t="t"/>
              <a:pathLst>
                <a:path extrusionOk="0" h="1023" w="6359">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51"/>
            <p:cNvSpPr/>
            <p:nvPr/>
          </p:nvSpPr>
          <p:spPr>
            <a:xfrm>
              <a:off x="5765000" y="3799100"/>
              <a:ext cx="57175" cy="115525"/>
            </a:xfrm>
            <a:custGeom>
              <a:rect b="b" l="l" r="r" t="t"/>
              <a:pathLst>
                <a:path extrusionOk="0" h="4621" w="2287">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51"/>
            <p:cNvSpPr/>
            <p:nvPr/>
          </p:nvSpPr>
          <p:spPr>
            <a:xfrm>
              <a:off x="6018300" y="3917275"/>
              <a:ext cx="158850" cy="23600"/>
            </a:xfrm>
            <a:custGeom>
              <a:rect b="b" l="l" r="r" t="t"/>
              <a:pathLst>
                <a:path extrusionOk="0" h="944" w="6354">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51"/>
            <p:cNvSpPr/>
            <p:nvPr/>
          </p:nvSpPr>
          <p:spPr>
            <a:xfrm>
              <a:off x="5791200" y="3900600"/>
              <a:ext cx="32450" cy="67175"/>
            </a:xfrm>
            <a:custGeom>
              <a:rect b="b" l="l" r="r" t="t"/>
              <a:pathLst>
                <a:path extrusionOk="0" h="2687" w="1298">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51"/>
            <p:cNvSpPr/>
            <p:nvPr/>
          </p:nvSpPr>
          <p:spPr>
            <a:xfrm>
              <a:off x="6127550" y="3920600"/>
              <a:ext cx="106275" cy="22175"/>
            </a:xfrm>
            <a:custGeom>
              <a:rect b="b" l="l" r="r" t="t"/>
              <a:pathLst>
                <a:path extrusionOk="0" h="887" w="4251">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51"/>
            <p:cNvSpPr/>
            <p:nvPr/>
          </p:nvSpPr>
          <p:spPr>
            <a:xfrm>
              <a:off x="5884050" y="3907175"/>
              <a:ext cx="104800" cy="19175"/>
            </a:xfrm>
            <a:custGeom>
              <a:rect b="b" l="l" r="r" t="t"/>
              <a:pathLst>
                <a:path extrusionOk="0" h="767" w="4192">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51"/>
            <p:cNvSpPr/>
            <p:nvPr/>
          </p:nvSpPr>
          <p:spPr>
            <a:xfrm>
              <a:off x="6132000" y="3898150"/>
              <a:ext cx="70575" cy="22725"/>
            </a:xfrm>
            <a:custGeom>
              <a:rect b="b" l="l" r="r" t="t"/>
              <a:pathLst>
                <a:path extrusionOk="0" h="909" w="2823">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51"/>
            <p:cNvSpPr/>
            <p:nvPr/>
          </p:nvSpPr>
          <p:spPr>
            <a:xfrm>
              <a:off x="5812625" y="3873675"/>
              <a:ext cx="72050" cy="27850"/>
            </a:xfrm>
            <a:custGeom>
              <a:rect b="b" l="l" r="r" t="t"/>
              <a:pathLst>
                <a:path extrusionOk="0" h="1114" w="2882">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51"/>
            <p:cNvSpPr/>
            <p:nvPr/>
          </p:nvSpPr>
          <p:spPr>
            <a:xfrm>
              <a:off x="5829875" y="3982500"/>
              <a:ext cx="83075" cy="9425"/>
            </a:xfrm>
            <a:custGeom>
              <a:rect b="b" l="l" r="r" t="t"/>
              <a:pathLst>
                <a:path extrusionOk="0" h="377" w="3323">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51"/>
            <p:cNvSpPr/>
            <p:nvPr/>
          </p:nvSpPr>
          <p:spPr>
            <a:xfrm>
              <a:off x="5924825" y="3936775"/>
              <a:ext cx="78925" cy="11625"/>
            </a:xfrm>
            <a:custGeom>
              <a:rect b="b" l="l" r="r" t="t"/>
              <a:pathLst>
                <a:path extrusionOk="0" h="465" w="3157">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51"/>
            <p:cNvSpPr/>
            <p:nvPr/>
          </p:nvSpPr>
          <p:spPr>
            <a:xfrm>
              <a:off x="6152550" y="3936325"/>
              <a:ext cx="69975" cy="10400"/>
            </a:xfrm>
            <a:custGeom>
              <a:rect b="b" l="l" r="r" t="t"/>
              <a:pathLst>
                <a:path extrusionOk="0" h="416" w="2799">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51"/>
            <p:cNvSpPr/>
            <p:nvPr/>
          </p:nvSpPr>
          <p:spPr>
            <a:xfrm>
              <a:off x="6066225" y="3943775"/>
              <a:ext cx="62825" cy="13125"/>
            </a:xfrm>
            <a:custGeom>
              <a:rect b="b" l="l" r="r" t="t"/>
              <a:pathLst>
                <a:path extrusionOk="0" h="525" w="2513">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51"/>
            <p:cNvSpPr/>
            <p:nvPr/>
          </p:nvSpPr>
          <p:spPr>
            <a:xfrm>
              <a:off x="5898350" y="3915500"/>
              <a:ext cx="62525" cy="13425"/>
            </a:xfrm>
            <a:custGeom>
              <a:rect b="b" l="l" r="r" t="t"/>
              <a:pathLst>
                <a:path extrusionOk="0" h="537" w="2501">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51"/>
            <p:cNvSpPr/>
            <p:nvPr/>
          </p:nvSpPr>
          <p:spPr>
            <a:xfrm>
              <a:off x="6075450" y="3994075"/>
              <a:ext cx="47350" cy="11075"/>
            </a:xfrm>
            <a:custGeom>
              <a:rect b="b" l="l" r="r" t="t"/>
              <a:pathLst>
                <a:path extrusionOk="0" h="443" w="1894">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51"/>
            <p:cNvSpPr/>
            <p:nvPr/>
          </p:nvSpPr>
          <p:spPr>
            <a:xfrm>
              <a:off x="5977225" y="3987150"/>
              <a:ext cx="63125" cy="10225"/>
            </a:xfrm>
            <a:custGeom>
              <a:rect b="b" l="l" r="r" t="t"/>
              <a:pathLst>
                <a:path extrusionOk="0" h="409" w="2525">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51"/>
            <p:cNvSpPr/>
            <p:nvPr/>
          </p:nvSpPr>
          <p:spPr>
            <a:xfrm>
              <a:off x="6220700" y="3924725"/>
              <a:ext cx="28300" cy="19125"/>
            </a:xfrm>
            <a:custGeom>
              <a:rect b="b" l="l" r="r" t="t"/>
              <a:pathLst>
                <a:path extrusionOk="0" h="765" w="1132">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51"/>
            <p:cNvSpPr/>
            <p:nvPr/>
          </p:nvSpPr>
          <p:spPr>
            <a:xfrm>
              <a:off x="5789700" y="3977250"/>
              <a:ext cx="48250" cy="10375"/>
            </a:xfrm>
            <a:custGeom>
              <a:rect b="b" l="l" r="r" t="t"/>
              <a:pathLst>
                <a:path extrusionOk="0" h="415" w="193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51"/>
            <p:cNvSpPr/>
            <p:nvPr/>
          </p:nvSpPr>
          <p:spPr>
            <a:xfrm>
              <a:off x="6119500" y="3948600"/>
              <a:ext cx="56575" cy="13425"/>
            </a:xfrm>
            <a:custGeom>
              <a:rect b="b" l="l" r="r" t="t"/>
              <a:pathLst>
                <a:path extrusionOk="0" h="537" w="2263">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51"/>
            <p:cNvSpPr/>
            <p:nvPr/>
          </p:nvSpPr>
          <p:spPr>
            <a:xfrm>
              <a:off x="5942700" y="3986925"/>
              <a:ext cx="46525" cy="7450"/>
            </a:xfrm>
            <a:custGeom>
              <a:rect b="b" l="l" r="r" t="t"/>
              <a:pathLst>
                <a:path extrusionOk="0" h="298" w="1861">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51"/>
            <p:cNvSpPr/>
            <p:nvPr/>
          </p:nvSpPr>
          <p:spPr>
            <a:xfrm>
              <a:off x="6199875" y="3907750"/>
              <a:ext cx="30375" cy="16100"/>
            </a:xfrm>
            <a:custGeom>
              <a:rect b="b" l="l" r="r" t="t"/>
              <a:pathLst>
                <a:path extrusionOk="0" h="644" w="1215">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51"/>
            <p:cNvSpPr/>
            <p:nvPr/>
          </p:nvSpPr>
          <p:spPr>
            <a:xfrm>
              <a:off x="6119500" y="4022350"/>
              <a:ext cx="52125" cy="7925"/>
            </a:xfrm>
            <a:custGeom>
              <a:rect b="b" l="l" r="r" t="t"/>
              <a:pathLst>
                <a:path extrusionOk="0" h="317" w="2085">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51"/>
            <p:cNvSpPr/>
            <p:nvPr/>
          </p:nvSpPr>
          <p:spPr>
            <a:xfrm>
              <a:off x="5912325" y="3985750"/>
              <a:ext cx="32775" cy="7575"/>
            </a:xfrm>
            <a:custGeom>
              <a:rect b="b" l="l" r="r" t="t"/>
              <a:pathLst>
                <a:path extrusionOk="0" h="303" w="1311">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51"/>
            <p:cNvSpPr/>
            <p:nvPr/>
          </p:nvSpPr>
          <p:spPr>
            <a:xfrm>
              <a:off x="6047175" y="3993775"/>
              <a:ext cx="34250" cy="6875"/>
            </a:xfrm>
            <a:custGeom>
              <a:rect b="b" l="l" r="r" t="t"/>
              <a:pathLst>
                <a:path extrusionOk="0" h="275" w="137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51"/>
            <p:cNvSpPr/>
            <p:nvPr/>
          </p:nvSpPr>
          <p:spPr>
            <a:xfrm>
              <a:off x="5998050" y="3942800"/>
              <a:ext cx="38725" cy="7675"/>
            </a:xfrm>
            <a:custGeom>
              <a:rect b="b" l="l" r="r" t="t"/>
              <a:pathLst>
                <a:path extrusionOk="0" h="307" w="1549">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51"/>
            <p:cNvSpPr/>
            <p:nvPr/>
          </p:nvSpPr>
          <p:spPr>
            <a:xfrm>
              <a:off x="6088550" y="3936025"/>
              <a:ext cx="57775" cy="4225"/>
            </a:xfrm>
            <a:custGeom>
              <a:rect b="b" l="l" r="r" t="t"/>
              <a:pathLst>
                <a:path extrusionOk="0" h="169" w="2311">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51"/>
            <p:cNvSpPr/>
            <p:nvPr/>
          </p:nvSpPr>
          <p:spPr>
            <a:xfrm>
              <a:off x="6043600" y="3943475"/>
              <a:ext cx="28300" cy="7750"/>
            </a:xfrm>
            <a:custGeom>
              <a:rect b="b" l="l" r="r" t="t"/>
              <a:pathLst>
                <a:path extrusionOk="0" h="310" w="1132">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51"/>
            <p:cNvSpPr/>
            <p:nvPr/>
          </p:nvSpPr>
          <p:spPr>
            <a:xfrm>
              <a:off x="6152550" y="3828875"/>
              <a:ext cx="18175" cy="10675"/>
            </a:xfrm>
            <a:custGeom>
              <a:rect b="b" l="l" r="r" t="t"/>
              <a:pathLst>
                <a:path extrusionOk="0" h="427" w="727">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51"/>
            <p:cNvSpPr/>
            <p:nvPr/>
          </p:nvSpPr>
          <p:spPr>
            <a:xfrm>
              <a:off x="6148075" y="3804175"/>
              <a:ext cx="23250" cy="10675"/>
            </a:xfrm>
            <a:custGeom>
              <a:rect b="b" l="l" r="r" t="t"/>
              <a:pathLst>
                <a:path extrusionOk="0" h="427" w="93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51"/>
            <p:cNvSpPr/>
            <p:nvPr/>
          </p:nvSpPr>
          <p:spPr>
            <a:xfrm>
              <a:off x="6128125" y="3957850"/>
              <a:ext cx="39325" cy="4250"/>
            </a:xfrm>
            <a:custGeom>
              <a:rect b="b" l="l" r="r" t="t"/>
              <a:pathLst>
                <a:path extrusionOk="0" h="170" w="1573">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51"/>
            <p:cNvSpPr/>
            <p:nvPr/>
          </p:nvSpPr>
          <p:spPr>
            <a:xfrm>
              <a:off x="6215350" y="4050025"/>
              <a:ext cx="22350" cy="8375"/>
            </a:xfrm>
            <a:custGeom>
              <a:rect b="b" l="l" r="r" t="t"/>
              <a:pathLst>
                <a:path extrusionOk="0" h="335" w="894">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51"/>
            <p:cNvSpPr/>
            <p:nvPr/>
          </p:nvSpPr>
          <p:spPr>
            <a:xfrm>
              <a:off x="6091825" y="3955075"/>
              <a:ext cx="28900" cy="3425"/>
            </a:xfrm>
            <a:custGeom>
              <a:rect b="b" l="l" r="r" t="t"/>
              <a:pathLst>
                <a:path extrusionOk="0" h="137" w="1156">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51"/>
            <p:cNvSpPr/>
            <p:nvPr/>
          </p:nvSpPr>
          <p:spPr>
            <a:xfrm>
              <a:off x="5913225" y="3933150"/>
              <a:ext cx="14325" cy="10650"/>
            </a:xfrm>
            <a:custGeom>
              <a:rect b="b" l="l" r="r" t="t"/>
              <a:pathLst>
                <a:path extrusionOk="0" h="426" w="573">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51"/>
            <p:cNvSpPr/>
            <p:nvPr/>
          </p:nvSpPr>
          <p:spPr>
            <a:xfrm>
              <a:off x="6080800" y="3943400"/>
              <a:ext cx="22050" cy="4275"/>
            </a:xfrm>
            <a:custGeom>
              <a:rect b="b" l="l" r="r" t="t"/>
              <a:pathLst>
                <a:path extrusionOk="0" h="171" w="882">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51"/>
            <p:cNvSpPr/>
            <p:nvPr/>
          </p:nvSpPr>
          <p:spPr>
            <a:xfrm>
              <a:off x="6135575" y="3999900"/>
              <a:ext cx="16400" cy="8200"/>
            </a:xfrm>
            <a:custGeom>
              <a:rect b="b" l="l" r="r" t="t"/>
              <a:pathLst>
                <a:path extrusionOk="0" h="328" w="656">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51"/>
            <p:cNvSpPr/>
            <p:nvPr/>
          </p:nvSpPr>
          <p:spPr>
            <a:xfrm>
              <a:off x="6153425" y="3854175"/>
              <a:ext cx="10750" cy="8775"/>
            </a:xfrm>
            <a:custGeom>
              <a:rect b="b" l="l" r="r" t="t"/>
              <a:pathLst>
                <a:path extrusionOk="0" h="351" w="43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51"/>
            <p:cNvSpPr/>
            <p:nvPr/>
          </p:nvSpPr>
          <p:spPr>
            <a:xfrm>
              <a:off x="5991800" y="3943175"/>
              <a:ext cx="21750" cy="5975"/>
            </a:xfrm>
            <a:custGeom>
              <a:rect b="b" l="l" r="r" t="t"/>
              <a:pathLst>
                <a:path extrusionOk="0" h="239" w="87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51"/>
            <p:cNvSpPr/>
            <p:nvPr/>
          </p:nvSpPr>
          <p:spPr>
            <a:xfrm>
              <a:off x="6034675" y="3943200"/>
              <a:ext cx="10725" cy="7900"/>
            </a:xfrm>
            <a:custGeom>
              <a:rect b="b" l="l" r="r" t="t"/>
              <a:pathLst>
                <a:path extrusionOk="0" h="316" w="429">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51"/>
            <p:cNvSpPr/>
            <p:nvPr/>
          </p:nvSpPr>
          <p:spPr>
            <a:xfrm>
              <a:off x="5844775" y="3982425"/>
              <a:ext cx="17575" cy="4725"/>
            </a:xfrm>
            <a:custGeom>
              <a:rect b="b" l="l" r="r" t="t"/>
              <a:pathLst>
                <a:path extrusionOk="0" h="189" w="703">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51"/>
            <p:cNvSpPr/>
            <p:nvPr/>
          </p:nvSpPr>
          <p:spPr>
            <a:xfrm>
              <a:off x="5854875" y="3897325"/>
              <a:ext cx="18800" cy="7875"/>
            </a:xfrm>
            <a:custGeom>
              <a:rect b="b" l="l" r="r" t="t"/>
              <a:pathLst>
                <a:path extrusionOk="0" h="315" w="752">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51"/>
            <p:cNvSpPr/>
            <p:nvPr/>
          </p:nvSpPr>
          <p:spPr>
            <a:xfrm>
              <a:off x="6038250" y="3993775"/>
              <a:ext cx="11025" cy="6750"/>
            </a:xfrm>
            <a:custGeom>
              <a:rect b="b" l="l" r="r" t="t"/>
              <a:pathLst>
                <a:path extrusionOk="0" h="270" w="441">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51"/>
            <p:cNvSpPr/>
            <p:nvPr/>
          </p:nvSpPr>
          <p:spPr>
            <a:xfrm>
              <a:off x="5999250" y="3989800"/>
              <a:ext cx="13725" cy="4600"/>
            </a:xfrm>
            <a:custGeom>
              <a:rect b="b" l="l" r="r" t="t"/>
              <a:pathLst>
                <a:path extrusionOk="0" h="184" w="549">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51"/>
            <p:cNvSpPr/>
            <p:nvPr/>
          </p:nvSpPr>
          <p:spPr>
            <a:xfrm>
              <a:off x="6123975" y="3947250"/>
              <a:ext cx="14900" cy="3700"/>
            </a:xfrm>
            <a:custGeom>
              <a:rect b="b" l="l" r="r" t="t"/>
              <a:pathLst>
                <a:path extrusionOk="0" h="148" w="596">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51"/>
            <p:cNvSpPr/>
            <p:nvPr/>
          </p:nvSpPr>
          <p:spPr>
            <a:xfrm>
              <a:off x="5831075" y="3982750"/>
              <a:ext cx="9850" cy="3600"/>
            </a:xfrm>
            <a:custGeom>
              <a:rect b="b" l="l" r="r" t="t"/>
              <a:pathLst>
                <a:path extrusionOk="0" h="144" w="394">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51"/>
            <p:cNvSpPr/>
            <p:nvPr/>
          </p:nvSpPr>
          <p:spPr>
            <a:xfrm>
              <a:off x="6157000" y="4001225"/>
              <a:ext cx="7175" cy="8150"/>
            </a:xfrm>
            <a:custGeom>
              <a:rect b="b" l="l" r="r" t="t"/>
              <a:pathLst>
                <a:path extrusionOk="0" h="326" w="287">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51"/>
            <p:cNvSpPr/>
            <p:nvPr/>
          </p:nvSpPr>
          <p:spPr>
            <a:xfrm>
              <a:off x="6067125" y="3933425"/>
              <a:ext cx="10725" cy="2925"/>
            </a:xfrm>
            <a:custGeom>
              <a:rect b="b" l="l" r="r" t="t"/>
              <a:pathLst>
                <a:path extrusionOk="0" h="117" w="429">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51"/>
            <p:cNvSpPr/>
            <p:nvPr/>
          </p:nvSpPr>
          <p:spPr>
            <a:xfrm>
              <a:off x="6070100" y="3943775"/>
              <a:ext cx="8050" cy="2700"/>
            </a:xfrm>
            <a:custGeom>
              <a:rect b="b" l="l" r="r" t="t"/>
              <a:pathLst>
                <a:path extrusionOk="0" h="108" w="322">
                  <a:moveTo>
                    <a:pt x="0" y="0"/>
                  </a:moveTo>
                  <a:cubicBezTo>
                    <a:pt x="12" y="36"/>
                    <a:pt x="24" y="72"/>
                    <a:pt x="36" y="107"/>
                  </a:cubicBezTo>
                  <a:cubicBezTo>
                    <a:pt x="143" y="107"/>
                    <a:pt x="250" y="96"/>
                    <a:pt x="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51"/>
            <p:cNvSpPr/>
            <p:nvPr/>
          </p:nvSpPr>
          <p:spPr>
            <a:xfrm>
              <a:off x="6103125" y="3947650"/>
              <a:ext cx="7475" cy="2350"/>
            </a:xfrm>
            <a:custGeom>
              <a:rect b="b" l="l" r="r" t="t"/>
              <a:pathLst>
                <a:path extrusionOk="0" h="94" w="299">
                  <a:moveTo>
                    <a:pt x="1" y="0"/>
                  </a:moveTo>
                  <a:cubicBezTo>
                    <a:pt x="43" y="61"/>
                    <a:pt x="92" y="94"/>
                    <a:pt x="144" y="94"/>
                  </a:cubicBezTo>
                  <a:cubicBezTo>
                    <a:pt x="194" y="94"/>
                    <a:pt x="246" y="64"/>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51"/>
            <p:cNvSpPr/>
            <p:nvPr/>
          </p:nvSpPr>
          <p:spPr>
            <a:xfrm>
              <a:off x="6084975" y="3934525"/>
              <a:ext cx="3900" cy="1825"/>
            </a:xfrm>
            <a:custGeom>
              <a:rect b="b" l="l" r="r" t="t"/>
              <a:pathLst>
                <a:path extrusionOk="0" h="73" w="156">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51"/>
            <p:cNvSpPr/>
            <p:nvPr/>
          </p:nvSpPr>
          <p:spPr>
            <a:xfrm>
              <a:off x="6110575" y="3945425"/>
              <a:ext cx="3300" cy="2250"/>
            </a:xfrm>
            <a:custGeom>
              <a:rect b="b" l="l" r="r" t="t"/>
              <a:pathLst>
                <a:path extrusionOk="0" h="90" w="132">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51"/>
            <p:cNvSpPr/>
            <p:nvPr/>
          </p:nvSpPr>
          <p:spPr>
            <a:xfrm>
              <a:off x="6121000" y="3945675"/>
              <a:ext cx="3300" cy="2275"/>
            </a:xfrm>
            <a:custGeom>
              <a:rect b="b" l="l" r="r" t="t"/>
              <a:pathLst>
                <a:path extrusionOk="0" h="91" w="132">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51"/>
            <p:cNvSpPr/>
            <p:nvPr/>
          </p:nvSpPr>
          <p:spPr>
            <a:xfrm>
              <a:off x="6160275" y="3952700"/>
              <a:ext cx="3900" cy="1500"/>
            </a:xfrm>
            <a:custGeom>
              <a:rect b="b" l="l" r="r" t="t"/>
              <a:pathLst>
                <a:path extrusionOk="0" h="60" w="156">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51"/>
            <p:cNvSpPr/>
            <p:nvPr/>
          </p:nvSpPr>
          <p:spPr>
            <a:xfrm>
              <a:off x="6138850" y="3950925"/>
              <a:ext cx="3600" cy="2025"/>
            </a:xfrm>
            <a:custGeom>
              <a:rect b="b" l="l" r="r" t="t"/>
              <a:pathLst>
                <a:path extrusionOk="0" h="81" w="144">
                  <a:moveTo>
                    <a:pt x="1" y="0"/>
                  </a:moveTo>
                  <a:cubicBezTo>
                    <a:pt x="24" y="54"/>
                    <a:pt x="45" y="80"/>
                    <a:pt x="67" y="80"/>
                  </a:cubicBezTo>
                  <a:cubicBezTo>
                    <a:pt x="90" y="80"/>
                    <a:pt x="114" y="54"/>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51"/>
            <p:cNvSpPr/>
            <p:nvPr/>
          </p:nvSpPr>
          <p:spPr>
            <a:xfrm>
              <a:off x="6152550" y="3950925"/>
              <a:ext cx="4175" cy="3275"/>
            </a:xfrm>
            <a:custGeom>
              <a:rect b="b" l="l" r="r" t="t"/>
              <a:pathLst>
                <a:path extrusionOk="0" h="131" w="167">
                  <a:moveTo>
                    <a:pt x="167" y="131"/>
                  </a:moveTo>
                  <a:cubicBezTo>
                    <a:pt x="119" y="83"/>
                    <a:pt x="60" y="48"/>
                    <a:pt x="0" y="0"/>
                  </a:cubicBezTo>
                  <a:cubicBezTo>
                    <a:pt x="60" y="48"/>
                    <a:pt x="119" y="83"/>
                    <a:pt x="167" y="1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51"/>
            <p:cNvSpPr/>
            <p:nvPr/>
          </p:nvSpPr>
          <p:spPr>
            <a:xfrm>
              <a:off x="6146000" y="3950925"/>
              <a:ext cx="3600" cy="1575"/>
            </a:xfrm>
            <a:custGeom>
              <a:rect b="b" l="l" r="r" t="t"/>
              <a:pathLst>
                <a:path extrusionOk="0" h="63" w="144">
                  <a:moveTo>
                    <a:pt x="0" y="0"/>
                  </a:moveTo>
                  <a:cubicBezTo>
                    <a:pt x="18" y="42"/>
                    <a:pt x="39" y="63"/>
                    <a:pt x="63" y="63"/>
                  </a:cubicBezTo>
                  <a:cubicBezTo>
                    <a:pt x="87" y="63"/>
                    <a:pt x="113" y="42"/>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51"/>
            <p:cNvSpPr/>
            <p:nvPr/>
          </p:nvSpPr>
          <p:spPr>
            <a:xfrm>
              <a:off x="6149575" y="3939750"/>
              <a:ext cx="3875" cy="2025"/>
            </a:xfrm>
            <a:custGeom>
              <a:rect b="b" l="l" r="r" t="t"/>
              <a:pathLst>
                <a:path extrusionOk="0" h="81" w="155">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51"/>
            <p:cNvSpPr/>
            <p:nvPr/>
          </p:nvSpPr>
          <p:spPr>
            <a:xfrm>
              <a:off x="5898950" y="3917875"/>
              <a:ext cx="3300" cy="4500"/>
            </a:xfrm>
            <a:custGeom>
              <a:rect b="b" l="l" r="r" t="t"/>
              <a:pathLst>
                <a:path extrusionOk="0" h="180" w="132">
                  <a:moveTo>
                    <a:pt x="0" y="0"/>
                  </a:moveTo>
                  <a:lnTo>
                    <a:pt x="0" y="0"/>
                  </a:lnTo>
                  <a:cubicBezTo>
                    <a:pt x="12" y="84"/>
                    <a:pt x="60" y="131"/>
                    <a:pt x="131" y="179"/>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51"/>
            <p:cNvSpPr/>
            <p:nvPr/>
          </p:nvSpPr>
          <p:spPr>
            <a:xfrm>
              <a:off x="5778975" y="3207800"/>
              <a:ext cx="266725" cy="48525"/>
            </a:xfrm>
            <a:custGeom>
              <a:rect b="b" l="l" r="r" t="t"/>
              <a:pathLst>
                <a:path extrusionOk="0" h="1941" w="10669">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51"/>
            <p:cNvSpPr/>
            <p:nvPr/>
          </p:nvSpPr>
          <p:spPr>
            <a:xfrm>
              <a:off x="5943450" y="3218025"/>
              <a:ext cx="203450" cy="29550"/>
            </a:xfrm>
            <a:custGeom>
              <a:rect b="b" l="l" r="r" t="t"/>
              <a:pathLst>
                <a:path extrusionOk="0" h="1182" w="8138">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51"/>
            <p:cNvSpPr/>
            <p:nvPr/>
          </p:nvSpPr>
          <p:spPr>
            <a:xfrm>
              <a:off x="5247975" y="3081175"/>
              <a:ext cx="155975" cy="33075"/>
            </a:xfrm>
            <a:custGeom>
              <a:rect b="b" l="l" r="r" t="t"/>
              <a:pathLst>
                <a:path extrusionOk="0" h="1323" w="6239">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51"/>
            <p:cNvSpPr/>
            <p:nvPr/>
          </p:nvSpPr>
          <p:spPr>
            <a:xfrm>
              <a:off x="6055200" y="3256475"/>
              <a:ext cx="226550" cy="31925"/>
            </a:xfrm>
            <a:custGeom>
              <a:rect b="b" l="l" r="r" t="t"/>
              <a:pathLst>
                <a:path extrusionOk="0" h="1277" w="9062">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51"/>
            <p:cNvSpPr/>
            <p:nvPr/>
          </p:nvSpPr>
          <p:spPr>
            <a:xfrm>
              <a:off x="5867975" y="3171000"/>
              <a:ext cx="202725" cy="25175"/>
            </a:xfrm>
            <a:custGeom>
              <a:rect b="b" l="l" r="r" t="t"/>
              <a:pathLst>
                <a:path extrusionOk="0" h="1007" w="8109">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51"/>
            <p:cNvSpPr/>
            <p:nvPr/>
          </p:nvSpPr>
          <p:spPr>
            <a:xfrm>
              <a:off x="5292325" y="3039500"/>
              <a:ext cx="187250" cy="16275"/>
            </a:xfrm>
            <a:custGeom>
              <a:rect b="b" l="l" r="r" t="t"/>
              <a:pathLst>
                <a:path extrusionOk="0" h="651" w="749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51"/>
            <p:cNvSpPr/>
            <p:nvPr/>
          </p:nvSpPr>
          <p:spPr>
            <a:xfrm>
              <a:off x="5743275" y="2963875"/>
              <a:ext cx="131575" cy="134250"/>
            </a:xfrm>
            <a:custGeom>
              <a:rect b="b" l="l" r="r" t="t"/>
              <a:pathLst>
                <a:path extrusionOk="0" h="5370" w="5263">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51"/>
            <p:cNvSpPr/>
            <p:nvPr/>
          </p:nvSpPr>
          <p:spPr>
            <a:xfrm>
              <a:off x="5581925" y="2970350"/>
              <a:ext cx="156000" cy="21250"/>
            </a:xfrm>
            <a:custGeom>
              <a:rect b="b" l="l" r="r" t="t"/>
              <a:pathLst>
                <a:path extrusionOk="0" h="850" w="624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51"/>
            <p:cNvSpPr/>
            <p:nvPr/>
          </p:nvSpPr>
          <p:spPr>
            <a:xfrm>
              <a:off x="5768575" y="3190025"/>
              <a:ext cx="85750" cy="24050"/>
            </a:xfrm>
            <a:custGeom>
              <a:rect b="b" l="l" r="r" t="t"/>
              <a:pathLst>
                <a:path extrusionOk="0" h="962" w="343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51"/>
            <p:cNvSpPr/>
            <p:nvPr/>
          </p:nvSpPr>
          <p:spPr>
            <a:xfrm>
              <a:off x="5725100" y="3209675"/>
              <a:ext cx="126825" cy="24600"/>
            </a:xfrm>
            <a:custGeom>
              <a:rect b="b" l="l" r="r" t="t"/>
              <a:pathLst>
                <a:path extrusionOk="0" h="984" w="5073">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51"/>
            <p:cNvSpPr/>
            <p:nvPr/>
          </p:nvSpPr>
          <p:spPr>
            <a:xfrm>
              <a:off x="5398575" y="3118375"/>
              <a:ext cx="103325" cy="20000"/>
            </a:xfrm>
            <a:custGeom>
              <a:rect b="b" l="l" r="r" t="t"/>
              <a:pathLst>
                <a:path extrusionOk="0" h="800" w="4133">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51"/>
            <p:cNvSpPr/>
            <p:nvPr/>
          </p:nvSpPr>
          <p:spPr>
            <a:xfrm>
              <a:off x="5777225" y="3139250"/>
              <a:ext cx="126500" cy="19625"/>
            </a:xfrm>
            <a:custGeom>
              <a:rect b="b" l="l" r="r" t="t"/>
              <a:pathLst>
                <a:path extrusionOk="0" h="785" w="506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51"/>
            <p:cNvSpPr/>
            <p:nvPr/>
          </p:nvSpPr>
          <p:spPr>
            <a:xfrm>
              <a:off x="5231300" y="3042475"/>
              <a:ext cx="36925" cy="73300"/>
            </a:xfrm>
            <a:custGeom>
              <a:rect b="b" l="l" r="r" t="t"/>
              <a:pathLst>
                <a:path extrusionOk="0" h="2932" w="1477">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51"/>
            <p:cNvSpPr/>
            <p:nvPr/>
          </p:nvSpPr>
          <p:spPr>
            <a:xfrm>
              <a:off x="5479250" y="2963500"/>
              <a:ext cx="104800" cy="18875"/>
            </a:xfrm>
            <a:custGeom>
              <a:rect b="b" l="l" r="r" t="t"/>
              <a:pathLst>
                <a:path extrusionOk="0" h="755" w="4192">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51"/>
            <p:cNvSpPr/>
            <p:nvPr/>
          </p:nvSpPr>
          <p:spPr>
            <a:xfrm>
              <a:off x="5580750" y="3170925"/>
              <a:ext cx="88125" cy="26950"/>
            </a:xfrm>
            <a:custGeom>
              <a:rect b="b" l="l" r="r" t="t"/>
              <a:pathLst>
                <a:path extrusionOk="0" h="1078" w="3525">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51"/>
            <p:cNvSpPr/>
            <p:nvPr/>
          </p:nvSpPr>
          <p:spPr>
            <a:xfrm>
              <a:off x="5712900" y="3129075"/>
              <a:ext cx="70875" cy="17600"/>
            </a:xfrm>
            <a:custGeom>
              <a:rect b="b" l="l" r="r" t="t"/>
              <a:pathLst>
                <a:path extrusionOk="0" h="704" w="2835">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51"/>
            <p:cNvSpPr/>
            <p:nvPr/>
          </p:nvSpPr>
          <p:spPr>
            <a:xfrm>
              <a:off x="5606950" y="3188500"/>
              <a:ext cx="91400" cy="23375"/>
            </a:xfrm>
            <a:custGeom>
              <a:rect b="b" l="l" r="r" t="t"/>
              <a:pathLst>
                <a:path extrusionOk="0" h="935" w="3656">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51"/>
            <p:cNvSpPr/>
            <p:nvPr/>
          </p:nvSpPr>
          <p:spPr>
            <a:xfrm>
              <a:off x="5360050" y="2982025"/>
              <a:ext cx="104925" cy="13175"/>
            </a:xfrm>
            <a:custGeom>
              <a:rect b="b" l="l" r="r" t="t"/>
              <a:pathLst>
                <a:path extrusionOk="0" h="527" w="4197">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51"/>
            <p:cNvSpPr/>
            <p:nvPr/>
          </p:nvSpPr>
          <p:spPr>
            <a:xfrm>
              <a:off x="5404825" y="3102675"/>
              <a:ext cx="83675" cy="16025"/>
            </a:xfrm>
            <a:custGeom>
              <a:rect b="b" l="l" r="r" t="t"/>
              <a:pathLst>
                <a:path extrusionOk="0" h="641" w="3347">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51"/>
            <p:cNvSpPr/>
            <p:nvPr/>
          </p:nvSpPr>
          <p:spPr>
            <a:xfrm>
              <a:off x="5359300" y="3068425"/>
              <a:ext cx="53900" cy="25750"/>
            </a:xfrm>
            <a:custGeom>
              <a:rect b="b" l="l" r="r" t="t"/>
              <a:pathLst>
                <a:path extrusionOk="0" h="1030" w="2156">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51"/>
            <p:cNvSpPr/>
            <p:nvPr/>
          </p:nvSpPr>
          <p:spPr>
            <a:xfrm>
              <a:off x="5981100" y="3156550"/>
              <a:ext cx="93475" cy="16325"/>
            </a:xfrm>
            <a:custGeom>
              <a:rect b="b" l="l" r="r" t="t"/>
              <a:pathLst>
                <a:path extrusionOk="0" h="653" w="3739">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51"/>
            <p:cNvSpPr/>
            <p:nvPr/>
          </p:nvSpPr>
          <p:spPr>
            <a:xfrm>
              <a:off x="5660225" y="3090400"/>
              <a:ext cx="91400" cy="16350"/>
            </a:xfrm>
            <a:custGeom>
              <a:rect b="b" l="l" r="r" t="t"/>
              <a:pathLst>
                <a:path extrusionOk="0" h="654" w="3656">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51"/>
            <p:cNvSpPr/>
            <p:nvPr/>
          </p:nvSpPr>
          <p:spPr>
            <a:xfrm>
              <a:off x="5327725" y="3082950"/>
              <a:ext cx="75650" cy="17575"/>
            </a:xfrm>
            <a:custGeom>
              <a:rect b="b" l="l" r="r" t="t"/>
              <a:pathLst>
                <a:path extrusionOk="0" h="703" w="3026">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51"/>
            <p:cNvSpPr/>
            <p:nvPr/>
          </p:nvSpPr>
          <p:spPr>
            <a:xfrm>
              <a:off x="5338750" y="3000475"/>
              <a:ext cx="72050" cy="19350"/>
            </a:xfrm>
            <a:custGeom>
              <a:rect b="b" l="l" r="r" t="t"/>
              <a:pathLst>
                <a:path extrusionOk="0" h="774" w="2882">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51"/>
            <p:cNvSpPr/>
            <p:nvPr/>
          </p:nvSpPr>
          <p:spPr>
            <a:xfrm>
              <a:off x="5892100" y="3207400"/>
              <a:ext cx="59850" cy="18450"/>
            </a:xfrm>
            <a:custGeom>
              <a:rect b="b" l="l" r="r" t="t"/>
              <a:pathLst>
                <a:path extrusionOk="0" h="738" w="2394">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51"/>
            <p:cNvSpPr/>
            <p:nvPr/>
          </p:nvSpPr>
          <p:spPr>
            <a:xfrm>
              <a:off x="6084375" y="3193675"/>
              <a:ext cx="79500" cy="13425"/>
            </a:xfrm>
            <a:custGeom>
              <a:rect b="b" l="l" r="r" t="t"/>
              <a:pathLst>
                <a:path extrusionOk="0" h="537" w="318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51"/>
            <p:cNvSpPr/>
            <p:nvPr/>
          </p:nvSpPr>
          <p:spPr>
            <a:xfrm>
              <a:off x="5290225" y="2971475"/>
              <a:ext cx="80700" cy="18725"/>
            </a:xfrm>
            <a:custGeom>
              <a:rect b="b" l="l" r="r" t="t"/>
              <a:pathLst>
                <a:path extrusionOk="0" h="749" w="3228">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51"/>
            <p:cNvSpPr/>
            <p:nvPr/>
          </p:nvSpPr>
          <p:spPr>
            <a:xfrm>
              <a:off x="5851600" y="3203225"/>
              <a:ext cx="50650" cy="15775"/>
            </a:xfrm>
            <a:custGeom>
              <a:rect b="b" l="l" r="r" t="t"/>
              <a:pathLst>
                <a:path extrusionOk="0" h="631" w="2026">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51"/>
            <p:cNvSpPr/>
            <p:nvPr/>
          </p:nvSpPr>
          <p:spPr>
            <a:xfrm>
              <a:off x="5246175" y="3025425"/>
              <a:ext cx="52725" cy="29650"/>
            </a:xfrm>
            <a:custGeom>
              <a:rect b="b" l="l" r="r" t="t"/>
              <a:pathLst>
                <a:path extrusionOk="0" h="1186" w="2109">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51"/>
            <p:cNvSpPr/>
            <p:nvPr/>
          </p:nvSpPr>
          <p:spPr>
            <a:xfrm>
              <a:off x="5509300" y="3050700"/>
              <a:ext cx="77300" cy="15925"/>
            </a:xfrm>
            <a:custGeom>
              <a:rect b="b" l="l" r="r" t="t"/>
              <a:pathLst>
                <a:path extrusionOk="0" h="637" w="3092">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51"/>
            <p:cNvSpPr/>
            <p:nvPr/>
          </p:nvSpPr>
          <p:spPr>
            <a:xfrm>
              <a:off x="6271600" y="3276550"/>
              <a:ext cx="56275" cy="18525"/>
            </a:xfrm>
            <a:custGeom>
              <a:rect b="b" l="l" r="r" t="t"/>
              <a:pathLst>
                <a:path extrusionOk="0" h="741" w="2251">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51"/>
            <p:cNvSpPr/>
            <p:nvPr/>
          </p:nvSpPr>
          <p:spPr>
            <a:xfrm>
              <a:off x="5276250" y="3011400"/>
              <a:ext cx="70850" cy="14550"/>
            </a:xfrm>
            <a:custGeom>
              <a:rect b="b" l="l" r="r" t="t"/>
              <a:pathLst>
                <a:path extrusionOk="0" h="582" w="2834">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51"/>
            <p:cNvSpPr/>
            <p:nvPr/>
          </p:nvSpPr>
          <p:spPr>
            <a:xfrm>
              <a:off x="5256600" y="3077000"/>
              <a:ext cx="55375" cy="16975"/>
            </a:xfrm>
            <a:custGeom>
              <a:rect b="b" l="l" r="r" t="t"/>
              <a:pathLst>
                <a:path extrusionOk="0" h="679" w="2215">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51"/>
            <p:cNvSpPr/>
            <p:nvPr/>
          </p:nvSpPr>
          <p:spPr>
            <a:xfrm>
              <a:off x="5736125" y="3100100"/>
              <a:ext cx="69550" cy="11950"/>
            </a:xfrm>
            <a:custGeom>
              <a:rect b="b" l="l" r="r" t="t"/>
              <a:pathLst>
                <a:path extrusionOk="0" h="478" w="2782">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51"/>
            <p:cNvSpPr/>
            <p:nvPr/>
          </p:nvSpPr>
          <p:spPr>
            <a:xfrm>
              <a:off x="5596450" y="3084575"/>
              <a:ext cx="66775" cy="12100"/>
            </a:xfrm>
            <a:custGeom>
              <a:rect b="b" l="l" r="r" t="t"/>
              <a:pathLst>
                <a:path extrusionOk="0" h="484" w="2671">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51"/>
            <p:cNvSpPr/>
            <p:nvPr/>
          </p:nvSpPr>
          <p:spPr>
            <a:xfrm>
              <a:off x="5391725" y="3141450"/>
              <a:ext cx="51225" cy="17425"/>
            </a:xfrm>
            <a:custGeom>
              <a:rect b="b" l="l" r="r" t="t"/>
              <a:pathLst>
                <a:path extrusionOk="0" h="697" w="2049">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51"/>
            <p:cNvSpPr/>
            <p:nvPr/>
          </p:nvSpPr>
          <p:spPr>
            <a:xfrm>
              <a:off x="5791775" y="2981850"/>
              <a:ext cx="72075" cy="18375"/>
            </a:xfrm>
            <a:custGeom>
              <a:rect b="b" l="l" r="r" t="t"/>
              <a:pathLst>
                <a:path extrusionOk="0" h="735" w="2883">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51"/>
            <p:cNvSpPr/>
            <p:nvPr/>
          </p:nvSpPr>
          <p:spPr>
            <a:xfrm>
              <a:off x="5806675" y="3162375"/>
              <a:ext cx="40800" cy="14375"/>
            </a:xfrm>
            <a:custGeom>
              <a:rect b="b" l="l" r="r" t="t"/>
              <a:pathLst>
                <a:path extrusionOk="0" h="575" w="1632">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51"/>
            <p:cNvSpPr/>
            <p:nvPr/>
          </p:nvSpPr>
          <p:spPr>
            <a:xfrm>
              <a:off x="5406925" y="3112300"/>
              <a:ext cx="83350" cy="12425"/>
            </a:xfrm>
            <a:custGeom>
              <a:rect b="b" l="l" r="r" t="t"/>
              <a:pathLst>
                <a:path extrusionOk="0" h="497" w="3334">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51"/>
            <p:cNvSpPr/>
            <p:nvPr/>
          </p:nvSpPr>
          <p:spPr>
            <a:xfrm>
              <a:off x="5268200" y="2974625"/>
              <a:ext cx="39025" cy="42400"/>
            </a:xfrm>
            <a:custGeom>
              <a:rect b="b" l="l" r="r" t="t"/>
              <a:pathLst>
                <a:path extrusionOk="0" h="1696" w="1561">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51"/>
            <p:cNvSpPr/>
            <p:nvPr/>
          </p:nvSpPr>
          <p:spPr>
            <a:xfrm>
              <a:off x="5362275" y="3128500"/>
              <a:ext cx="84550" cy="18050"/>
            </a:xfrm>
            <a:custGeom>
              <a:rect b="b" l="l" r="r" t="t"/>
              <a:pathLst>
                <a:path extrusionOk="0" h="722" w="3382">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51"/>
            <p:cNvSpPr/>
            <p:nvPr/>
          </p:nvSpPr>
          <p:spPr>
            <a:xfrm>
              <a:off x="5297975" y="2999000"/>
              <a:ext cx="65800" cy="13425"/>
            </a:xfrm>
            <a:custGeom>
              <a:rect b="b" l="l" r="r" t="t"/>
              <a:pathLst>
                <a:path extrusionOk="0" h="537" w="2632">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51"/>
            <p:cNvSpPr/>
            <p:nvPr/>
          </p:nvSpPr>
          <p:spPr>
            <a:xfrm>
              <a:off x="5485800" y="3103525"/>
              <a:ext cx="41700" cy="15475"/>
            </a:xfrm>
            <a:custGeom>
              <a:rect b="b" l="l" r="r" t="t"/>
              <a:pathLst>
                <a:path extrusionOk="0" h="619" w="1668">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51"/>
            <p:cNvSpPr/>
            <p:nvPr/>
          </p:nvSpPr>
          <p:spPr>
            <a:xfrm>
              <a:off x="5493225" y="3125225"/>
              <a:ext cx="51825" cy="15200"/>
            </a:xfrm>
            <a:custGeom>
              <a:rect b="b" l="l" r="r" t="t"/>
              <a:pathLst>
                <a:path extrusionOk="0" h="608" w="2073">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51"/>
            <p:cNvSpPr/>
            <p:nvPr/>
          </p:nvSpPr>
          <p:spPr>
            <a:xfrm>
              <a:off x="5934075" y="3152375"/>
              <a:ext cx="57450" cy="13550"/>
            </a:xfrm>
            <a:custGeom>
              <a:rect b="b" l="l" r="r" t="t"/>
              <a:pathLst>
                <a:path extrusionOk="0" h="542" w="2298">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51"/>
            <p:cNvSpPr/>
            <p:nvPr/>
          </p:nvSpPr>
          <p:spPr>
            <a:xfrm>
              <a:off x="5256300" y="3057650"/>
              <a:ext cx="36925" cy="23900"/>
            </a:xfrm>
            <a:custGeom>
              <a:rect b="b" l="l" r="r" t="t"/>
              <a:pathLst>
                <a:path extrusionOk="0" h="956" w="1477">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51"/>
            <p:cNvSpPr/>
            <p:nvPr/>
          </p:nvSpPr>
          <p:spPr>
            <a:xfrm>
              <a:off x="5801000" y="3086475"/>
              <a:ext cx="64625" cy="10775"/>
            </a:xfrm>
            <a:custGeom>
              <a:rect b="b" l="l" r="r" t="t"/>
              <a:pathLst>
                <a:path extrusionOk="0" h="431" w="2585">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51"/>
            <p:cNvSpPr/>
            <p:nvPr/>
          </p:nvSpPr>
          <p:spPr>
            <a:xfrm>
              <a:off x="6134975" y="3240100"/>
              <a:ext cx="43775" cy="11650"/>
            </a:xfrm>
            <a:custGeom>
              <a:rect b="b" l="l" r="r" t="t"/>
              <a:pathLst>
                <a:path extrusionOk="0" h="466" w="1751">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51"/>
            <p:cNvSpPr/>
            <p:nvPr/>
          </p:nvSpPr>
          <p:spPr>
            <a:xfrm>
              <a:off x="6171300" y="3243625"/>
              <a:ext cx="52100" cy="12425"/>
            </a:xfrm>
            <a:custGeom>
              <a:rect b="b" l="l" r="r" t="t"/>
              <a:pathLst>
                <a:path extrusionOk="0" h="497" w="2084">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51"/>
            <p:cNvSpPr/>
            <p:nvPr/>
          </p:nvSpPr>
          <p:spPr>
            <a:xfrm>
              <a:off x="5651000" y="3034175"/>
              <a:ext cx="50325" cy="9800"/>
            </a:xfrm>
            <a:custGeom>
              <a:rect b="b" l="l" r="r" t="t"/>
              <a:pathLst>
                <a:path extrusionOk="0" h="392" w="2013">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51"/>
            <p:cNvSpPr/>
            <p:nvPr/>
          </p:nvSpPr>
          <p:spPr>
            <a:xfrm>
              <a:off x="5731650" y="2984800"/>
              <a:ext cx="72350" cy="13725"/>
            </a:xfrm>
            <a:custGeom>
              <a:rect b="b" l="l" r="r" t="t"/>
              <a:pathLst>
                <a:path extrusionOk="0" h="549" w="2894">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51"/>
            <p:cNvSpPr/>
            <p:nvPr/>
          </p:nvSpPr>
          <p:spPr>
            <a:xfrm>
              <a:off x="5564075" y="3131250"/>
              <a:ext cx="42300" cy="14000"/>
            </a:xfrm>
            <a:custGeom>
              <a:rect b="b" l="l" r="r" t="t"/>
              <a:pathLst>
                <a:path extrusionOk="0" h="560" w="1692">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51"/>
            <p:cNvSpPr/>
            <p:nvPr/>
          </p:nvSpPr>
          <p:spPr>
            <a:xfrm>
              <a:off x="5514375" y="3103400"/>
              <a:ext cx="43475" cy="14700"/>
            </a:xfrm>
            <a:custGeom>
              <a:rect b="b" l="l" r="r" t="t"/>
              <a:pathLst>
                <a:path extrusionOk="0" h="588" w="1739">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1"/>
            <p:cNvSpPr/>
            <p:nvPr/>
          </p:nvSpPr>
          <p:spPr>
            <a:xfrm>
              <a:off x="5387275" y="3014200"/>
              <a:ext cx="39600" cy="10725"/>
            </a:xfrm>
            <a:custGeom>
              <a:rect b="b" l="l" r="r" t="t"/>
              <a:pathLst>
                <a:path extrusionOk="0" h="429" w="1584">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1"/>
            <p:cNvSpPr/>
            <p:nvPr/>
          </p:nvSpPr>
          <p:spPr>
            <a:xfrm>
              <a:off x="5558425" y="3082050"/>
              <a:ext cx="47350" cy="8675"/>
            </a:xfrm>
            <a:custGeom>
              <a:rect b="b" l="l" r="r" t="t"/>
              <a:pathLst>
                <a:path extrusionOk="0" h="347" w="1894">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1"/>
            <p:cNvSpPr/>
            <p:nvPr/>
          </p:nvSpPr>
          <p:spPr>
            <a:xfrm>
              <a:off x="5855175" y="2996925"/>
              <a:ext cx="7475" cy="75325"/>
            </a:xfrm>
            <a:custGeom>
              <a:rect b="b" l="l" r="r" t="t"/>
              <a:pathLst>
                <a:path extrusionOk="0" h="3013" w="299">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1"/>
            <p:cNvSpPr/>
            <p:nvPr/>
          </p:nvSpPr>
          <p:spPr>
            <a:xfrm>
              <a:off x="5898350" y="3148675"/>
              <a:ext cx="42875" cy="12575"/>
            </a:xfrm>
            <a:custGeom>
              <a:rect b="b" l="l" r="r" t="t"/>
              <a:pathLst>
                <a:path extrusionOk="0" h="503" w="1715">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51"/>
            <p:cNvSpPr/>
            <p:nvPr/>
          </p:nvSpPr>
          <p:spPr>
            <a:xfrm>
              <a:off x="5254800" y="3006575"/>
              <a:ext cx="23550" cy="32650"/>
            </a:xfrm>
            <a:custGeom>
              <a:rect b="b" l="l" r="r" t="t"/>
              <a:pathLst>
                <a:path extrusionOk="0" h="1306" w="942">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51"/>
            <p:cNvSpPr/>
            <p:nvPr/>
          </p:nvSpPr>
          <p:spPr>
            <a:xfrm>
              <a:off x="5606050" y="3032000"/>
              <a:ext cx="46150" cy="8700"/>
            </a:xfrm>
            <a:custGeom>
              <a:rect b="b" l="l" r="r" t="t"/>
              <a:pathLst>
                <a:path extrusionOk="0" h="348" w="1846">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51"/>
            <p:cNvSpPr/>
            <p:nvPr/>
          </p:nvSpPr>
          <p:spPr>
            <a:xfrm>
              <a:off x="5682550" y="3204400"/>
              <a:ext cx="41700" cy="15350"/>
            </a:xfrm>
            <a:custGeom>
              <a:rect b="b" l="l" r="r" t="t"/>
              <a:pathLst>
                <a:path extrusionOk="0" h="614" w="1668">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51"/>
            <p:cNvSpPr/>
            <p:nvPr/>
          </p:nvSpPr>
          <p:spPr>
            <a:xfrm>
              <a:off x="6045375" y="3189975"/>
              <a:ext cx="54800" cy="7900"/>
            </a:xfrm>
            <a:custGeom>
              <a:rect b="b" l="l" r="r" t="t"/>
              <a:pathLst>
                <a:path extrusionOk="0" h="316" w="2192">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51"/>
            <p:cNvSpPr/>
            <p:nvPr/>
          </p:nvSpPr>
          <p:spPr>
            <a:xfrm>
              <a:off x="5561700" y="3162725"/>
              <a:ext cx="30900" cy="17100"/>
            </a:xfrm>
            <a:custGeom>
              <a:rect b="b" l="l" r="r" t="t"/>
              <a:pathLst>
                <a:path extrusionOk="0" h="684" w="1236">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51"/>
            <p:cNvSpPr/>
            <p:nvPr/>
          </p:nvSpPr>
          <p:spPr>
            <a:xfrm>
              <a:off x="5695950" y="3074600"/>
              <a:ext cx="43175" cy="10900"/>
            </a:xfrm>
            <a:custGeom>
              <a:rect b="b" l="l" r="r" t="t"/>
              <a:pathLst>
                <a:path extrusionOk="0" h="436" w="1727">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51"/>
            <p:cNvSpPr/>
            <p:nvPr/>
          </p:nvSpPr>
          <p:spPr>
            <a:xfrm>
              <a:off x="6012350" y="3250125"/>
              <a:ext cx="44375" cy="15275"/>
            </a:xfrm>
            <a:custGeom>
              <a:rect b="b" l="l" r="r" t="t"/>
              <a:pathLst>
                <a:path extrusionOk="0" h="611" w="1775">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1"/>
            <p:cNvSpPr/>
            <p:nvPr/>
          </p:nvSpPr>
          <p:spPr>
            <a:xfrm>
              <a:off x="5553950" y="3027000"/>
              <a:ext cx="40225" cy="9250"/>
            </a:xfrm>
            <a:custGeom>
              <a:rect b="b" l="l" r="r" t="t"/>
              <a:pathLst>
                <a:path extrusionOk="0" h="370" w="1609">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1"/>
            <p:cNvSpPr/>
            <p:nvPr/>
          </p:nvSpPr>
          <p:spPr>
            <a:xfrm>
              <a:off x="6142125" y="3201100"/>
              <a:ext cx="42250" cy="9900"/>
            </a:xfrm>
            <a:custGeom>
              <a:rect b="b" l="l" r="r" t="t"/>
              <a:pathLst>
                <a:path extrusionOk="0" h="396" w="169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1"/>
            <p:cNvSpPr/>
            <p:nvPr/>
          </p:nvSpPr>
          <p:spPr>
            <a:xfrm>
              <a:off x="5491450" y="3153125"/>
              <a:ext cx="37825" cy="16525"/>
            </a:xfrm>
            <a:custGeom>
              <a:rect b="b" l="l" r="r" t="t"/>
              <a:pathLst>
                <a:path extrusionOk="0" h="661" w="1513">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1"/>
            <p:cNvSpPr/>
            <p:nvPr/>
          </p:nvSpPr>
          <p:spPr>
            <a:xfrm>
              <a:off x="5595925" y="3169450"/>
              <a:ext cx="29750" cy="12650"/>
            </a:xfrm>
            <a:custGeom>
              <a:rect b="b" l="l" r="r" t="t"/>
              <a:pathLst>
                <a:path extrusionOk="0" h="506" w="119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1"/>
            <p:cNvSpPr/>
            <p:nvPr/>
          </p:nvSpPr>
          <p:spPr>
            <a:xfrm>
              <a:off x="5553075" y="3107650"/>
              <a:ext cx="36625" cy="12800"/>
            </a:xfrm>
            <a:custGeom>
              <a:rect b="b" l="l" r="r" t="t"/>
              <a:pathLst>
                <a:path extrusionOk="0" h="512" w="1465">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1"/>
            <p:cNvSpPr/>
            <p:nvPr/>
          </p:nvSpPr>
          <p:spPr>
            <a:xfrm>
              <a:off x="6217425" y="3248175"/>
              <a:ext cx="43200" cy="10700"/>
            </a:xfrm>
            <a:custGeom>
              <a:rect b="b" l="l" r="r" t="t"/>
              <a:pathLst>
                <a:path extrusionOk="0" h="428" w="1728">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1"/>
            <p:cNvSpPr/>
            <p:nvPr/>
          </p:nvSpPr>
          <p:spPr>
            <a:xfrm>
              <a:off x="5362100" y="3141000"/>
              <a:ext cx="32325" cy="14725"/>
            </a:xfrm>
            <a:custGeom>
              <a:rect b="b" l="l" r="r" t="t"/>
              <a:pathLst>
                <a:path extrusionOk="0" h="589" w="1293">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51"/>
            <p:cNvSpPr/>
            <p:nvPr/>
          </p:nvSpPr>
          <p:spPr>
            <a:xfrm>
              <a:off x="5801300" y="3107050"/>
              <a:ext cx="34275" cy="9650"/>
            </a:xfrm>
            <a:custGeom>
              <a:rect b="b" l="l" r="r" t="t"/>
              <a:pathLst>
                <a:path extrusionOk="0" h="386" w="1371">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51"/>
            <p:cNvSpPr/>
            <p:nvPr/>
          </p:nvSpPr>
          <p:spPr>
            <a:xfrm>
              <a:off x="5840900" y="3169275"/>
              <a:ext cx="28900" cy="10225"/>
            </a:xfrm>
            <a:custGeom>
              <a:rect b="b" l="l" r="r" t="t"/>
              <a:pathLst>
                <a:path extrusionOk="0" h="409" w="1156">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51"/>
            <p:cNvSpPr/>
            <p:nvPr/>
          </p:nvSpPr>
          <p:spPr>
            <a:xfrm>
              <a:off x="5311950" y="3069650"/>
              <a:ext cx="35450" cy="13325"/>
            </a:xfrm>
            <a:custGeom>
              <a:rect b="b" l="l" r="r" t="t"/>
              <a:pathLst>
                <a:path extrusionOk="0" h="533" w="1418">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51"/>
            <p:cNvSpPr/>
            <p:nvPr/>
          </p:nvSpPr>
          <p:spPr>
            <a:xfrm>
              <a:off x="5579250" y="3061050"/>
              <a:ext cx="32475" cy="7650"/>
            </a:xfrm>
            <a:custGeom>
              <a:rect b="b" l="l" r="r" t="t"/>
              <a:pathLst>
                <a:path extrusionOk="0" h="306" w="1299">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51"/>
            <p:cNvSpPr/>
            <p:nvPr/>
          </p:nvSpPr>
          <p:spPr>
            <a:xfrm>
              <a:off x="5543250" y="3129075"/>
              <a:ext cx="26800" cy="11500"/>
            </a:xfrm>
            <a:custGeom>
              <a:rect b="b" l="l" r="r" t="t"/>
              <a:pathLst>
                <a:path extrusionOk="0" h="460" w="1072">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51"/>
            <p:cNvSpPr/>
            <p:nvPr/>
          </p:nvSpPr>
          <p:spPr>
            <a:xfrm>
              <a:off x="5347375" y="3012850"/>
              <a:ext cx="44375" cy="10725"/>
            </a:xfrm>
            <a:custGeom>
              <a:rect b="b" l="l" r="r" t="t"/>
              <a:pathLst>
                <a:path extrusionOk="0" h="429" w="1775">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1"/>
            <p:cNvSpPr/>
            <p:nvPr/>
          </p:nvSpPr>
          <p:spPr>
            <a:xfrm>
              <a:off x="5460800" y="3122225"/>
              <a:ext cx="57750" cy="7050"/>
            </a:xfrm>
            <a:custGeom>
              <a:rect b="b" l="l" r="r" t="t"/>
              <a:pathLst>
                <a:path extrusionOk="0" h="282" w="231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51"/>
            <p:cNvSpPr/>
            <p:nvPr/>
          </p:nvSpPr>
          <p:spPr>
            <a:xfrm>
              <a:off x="5450075" y="3100325"/>
              <a:ext cx="43475" cy="7125"/>
            </a:xfrm>
            <a:custGeom>
              <a:rect b="b" l="l" r="r" t="t"/>
              <a:pathLst>
                <a:path extrusionOk="0" h="285" w="1739">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51"/>
            <p:cNvSpPr/>
            <p:nvPr/>
          </p:nvSpPr>
          <p:spPr>
            <a:xfrm>
              <a:off x="5737025" y="3079675"/>
              <a:ext cx="35425" cy="9100"/>
            </a:xfrm>
            <a:custGeom>
              <a:rect b="b" l="l" r="r" t="t"/>
              <a:pathLst>
                <a:path extrusionOk="0" h="364" w="1417">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51"/>
            <p:cNvSpPr/>
            <p:nvPr/>
          </p:nvSpPr>
          <p:spPr>
            <a:xfrm>
              <a:off x="5718250" y="3207375"/>
              <a:ext cx="30400" cy="16200"/>
            </a:xfrm>
            <a:custGeom>
              <a:rect b="b" l="l" r="r" t="t"/>
              <a:pathLst>
                <a:path extrusionOk="0" h="648" w="1216">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51"/>
            <p:cNvSpPr/>
            <p:nvPr/>
          </p:nvSpPr>
          <p:spPr>
            <a:xfrm>
              <a:off x="5342625" y="3069000"/>
              <a:ext cx="20550" cy="20825"/>
            </a:xfrm>
            <a:custGeom>
              <a:rect b="b" l="l" r="r" t="t"/>
              <a:pathLst>
                <a:path extrusionOk="0" h="833" w="822">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51"/>
            <p:cNvSpPr/>
            <p:nvPr/>
          </p:nvSpPr>
          <p:spPr>
            <a:xfrm>
              <a:off x="5488175" y="3047475"/>
              <a:ext cx="29800" cy="10900"/>
            </a:xfrm>
            <a:custGeom>
              <a:rect b="b" l="l" r="r" t="t"/>
              <a:pathLst>
                <a:path extrusionOk="0" h="436" w="1192">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1"/>
            <p:cNvSpPr/>
            <p:nvPr/>
          </p:nvSpPr>
          <p:spPr>
            <a:xfrm>
              <a:off x="5327450" y="3011050"/>
              <a:ext cx="44650" cy="14525"/>
            </a:xfrm>
            <a:custGeom>
              <a:rect b="b" l="l" r="r" t="t"/>
              <a:pathLst>
                <a:path extrusionOk="0" h="581" w="1786">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1"/>
            <p:cNvSpPr/>
            <p:nvPr/>
          </p:nvSpPr>
          <p:spPr>
            <a:xfrm>
              <a:off x="5640575" y="3175450"/>
              <a:ext cx="31875" cy="11825"/>
            </a:xfrm>
            <a:custGeom>
              <a:rect b="b" l="l" r="r" t="t"/>
              <a:pathLst>
                <a:path extrusionOk="0" h="473" w="1275">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1"/>
            <p:cNvSpPr/>
            <p:nvPr/>
          </p:nvSpPr>
          <p:spPr>
            <a:xfrm>
              <a:off x="5518225" y="3154675"/>
              <a:ext cx="25925" cy="16425"/>
            </a:xfrm>
            <a:custGeom>
              <a:rect b="b" l="l" r="r" t="t"/>
              <a:pathLst>
                <a:path extrusionOk="0" h="657" w="1037">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1"/>
            <p:cNvSpPr/>
            <p:nvPr/>
          </p:nvSpPr>
          <p:spPr>
            <a:xfrm>
              <a:off x="5470600" y="3046275"/>
              <a:ext cx="25925" cy="11075"/>
            </a:xfrm>
            <a:custGeom>
              <a:rect b="b" l="l" r="r" t="t"/>
              <a:pathLst>
                <a:path extrusionOk="0" h="443" w="1037">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51"/>
            <p:cNvSpPr/>
            <p:nvPr/>
          </p:nvSpPr>
          <p:spPr>
            <a:xfrm>
              <a:off x="5687000" y="3149950"/>
              <a:ext cx="26225" cy="9600"/>
            </a:xfrm>
            <a:custGeom>
              <a:rect b="b" l="l" r="r" t="t"/>
              <a:pathLst>
                <a:path extrusionOk="0" h="384" w="1049">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51"/>
            <p:cNvSpPr/>
            <p:nvPr/>
          </p:nvSpPr>
          <p:spPr>
            <a:xfrm>
              <a:off x="5814400" y="2991450"/>
              <a:ext cx="36950" cy="9150"/>
            </a:xfrm>
            <a:custGeom>
              <a:rect b="b" l="l" r="r" t="t"/>
              <a:pathLst>
                <a:path extrusionOk="0" h="366" w="1478">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1"/>
            <p:cNvSpPr/>
            <p:nvPr/>
          </p:nvSpPr>
          <p:spPr>
            <a:xfrm>
              <a:off x="5579250" y="3132250"/>
              <a:ext cx="43200" cy="7250"/>
            </a:xfrm>
            <a:custGeom>
              <a:rect b="b" l="l" r="r" t="t"/>
              <a:pathLst>
                <a:path extrusionOk="0" h="290" w="1728">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1"/>
            <p:cNvSpPr/>
            <p:nvPr/>
          </p:nvSpPr>
          <p:spPr>
            <a:xfrm>
              <a:off x="5709925" y="3039675"/>
              <a:ext cx="33650" cy="7850"/>
            </a:xfrm>
            <a:custGeom>
              <a:rect b="b" l="l" r="r" t="t"/>
              <a:pathLst>
                <a:path extrusionOk="0" h="314" w="1346">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1"/>
            <p:cNvSpPr/>
            <p:nvPr/>
          </p:nvSpPr>
          <p:spPr>
            <a:xfrm>
              <a:off x="5542050" y="3161225"/>
              <a:ext cx="22650" cy="15450"/>
            </a:xfrm>
            <a:custGeom>
              <a:rect b="b" l="l" r="r" t="t"/>
              <a:pathLst>
                <a:path extrusionOk="0" h="618" w="906">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1"/>
            <p:cNvSpPr/>
            <p:nvPr/>
          </p:nvSpPr>
          <p:spPr>
            <a:xfrm>
              <a:off x="5377450" y="3043150"/>
              <a:ext cx="30675" cy="6200"/>
            </a:xfrm>
            <a:custGeom>
              <a:rect b="b" l="l" r="r" t="t"/>
              <a:pathLst>
                <a:path extrusionOk="0" h="248" w="1227">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51"/>
            <p:cNvSpPr/>
            <p:nvPr/>
          </p:nvSpPr>
          <p:spPr>
            <a:xfrm>
              <a:off x="5618550" y="3140400"/>
              <a:ext cx="23825" cy="9425"/>
            </a:xfrm>
            <a:custGeom>
              <a:rect b="b" l="l" r="r" t="t"/>
              <a:pathLst>
                <a:path extrusionOk="0" h="377" w="953">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51"/>
            <p:cNvSpPr/>
            <p:nvPr/>
          </p:nvSpPr>
          <p:spPr>
            <a:xfrm>
              <a:off x="5781675" y="3083250"/>
              <a:ext cx="37525" cy="7175"/>
            </a:xfrm>
            <a:custGeom>
              <a:rect b="b" l="l" r="r" t="t"/>
              <a:pathLst>
                <a:path extrusionOk="0" h="287" w="1501">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1"/>
            <p:cNvSpPr/>
            <p:nvPr/>
          </p:nvSpPr>
          <p:spPr>
            <a:xfrm>
              <a:off x="6214450" y="3247625"/>
              <a:ext cx="24725" cy="7475"/>
            </a:xfrm>
            <a:custGeom>
              <a:rect b="b" l="l" r="r" t="t"/>
              <a:pathLst>
                <a:path extrusionOk="0" h="299" w="989">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1"/>
            <p:cNvSpPr/>
            <p:nvPr/>
          </p:nvSpPr>
          <p:spPr>
            <a:xfrm>
              <a:off x="5753975" y="3082950"/>
              <a:ext cx="29800" cy="6750"/>
            </a:xfrm>
            <a:custGeom>
              <a:rect b="b" l="l" r="r" t="t"/>
              <a:pathLst>
                <a:path extrusionOk="0" h="270" w="1192">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1"/>
            <p:cNvSpPr/>
            <p:nvPr/>
          </p:nvSpPr>
          <p:spPr>
            <a:xfrm>
              <a:off x="5876625" y="3121050"/>
              <a:ext cx="16375" cy="25325"/>
            </a:xfrm>
            <a:custGeom>
              <a:rect b="b" l="l" r="r" t="t"/>
              <a:pathLst>
                <a:path extrusionOk="0" h="1013" w="655">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1"/>
            <p:cNvSpPr/>
            <p:nvPr/>
          </p:nvSpPr>
          <p:spPr>
            <a:xfrm>
              <a:off x="5867675" y="3089075"/>
              <a:ext cx="12525" cy="33475"/>
            </a:xfrm>
            <a:custGeom>
              <a:rect b="b" l="l" r="r" t="t"/>
              <a:pathLst>
                <a:path extrusionOk="0" h="1339" w="501">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51"/>
            <p:cNvSpPr/>
            <p:nvPr/>
          </p:nvSpPr>
          <p:spPr>
            <a:xfrm>
              <a:off x="5540275" y="3107850"/>
              <a:ext cx="15500" cy="11150"/>
            </a:xfrm>
            <a:custGeom>
              <a:rect b="b" l="l" r="r" t="t"/>
              <a:pathLst>
                <a:path extrusionOk="0" h="446" w="62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51"/>
            <p:cNvSpPr/>
            <p:nvPr/>
          </p:nvSpPr>
          <p:spPr>
            <a:xfrm>
              <a:off x="5780175" y="2993775"/>
              <a:ext cx="36925" cy="7175"/>
            </a:xfrm>
            <a:custGeom>
              <a:rect b="b" l="l" r="r" t="t"/>
              <a:pathLst>
                <a:path extrusionOk="0" h="287" w="1477">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1"/>
            <p:cNvSpPr/>
            <p:nvPr/>
          </p:nvSpPr>
          <p:spPr>
            <a:xfrm>
              <a:off x="5657850" y="3146200"/>
              <a:ext cx="20250" cy="6075"/>
            </a:xfrm>
            <a:custGeom>
              <a:rect b="b" l="l" r="r" t="t"/>
              <a:pathLst>
                <a:path extrusionOk="0" h="243" w="81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1"/>
            <p:cNvSpPr/>
            <p:nvPr/>
          </p:nvSpPr>
          <p:spPr>
            <a:xfrm>
              <a:off x="5604550" y="3136400"/>
              <a:ext cx="19075" cy="9275"/>
            </a:xfrm>
            <a:custGeom>
              <a:rect b="b" l="l" r="r" t="t"/>
              <a:pathLst>
                <a:path extrusionOk="0" h="371" w="763">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1"/>
            <p:cNvSpPr/>
            <p:nvPr/>
          </p:nvSpPr>
          <p:spPr>
            <a:xfrm>
              <a:off x="5299450" y="3070750"/>
              <a:ext cx="18200" cy="10025"/>
            </a:xfrm>
            <a:custGeom>
              <a:rect b="b" l="l" r="r" t="t"/>
              <a:pathLst>
                <a:path extrusionOk="0" h="401" w="728">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1"/>
            <p:cNvSpPr/>
            <p:nvPr/>
          </p:nvSpPr>
          <p:spPr>
            <a:xfrm>
              <a:off x="5456325" y="3146050"/>
              <a:ext cx="21750" cy="16825"/>
            </a:xfrm>
            <a:custGeom>
              <a:rect b="b" l="l" r="r" t="t"/>
              <a:pathLst>
                <a:path extrusionOk="0" h="673" w="87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51"/>
            <p:cNvSpPr/>
            <p:nvPr/>
          </p:nvSpPr>
          <p:spPr>
            <a:xfrm>
              <a:off x="5355725" y="3069550"/>
              <a:ext cx="16375" cy="9850"/>
            </a:xfrm>
            <a:custGeom>
              <a:rect b="b" l="l" r="r" t="t"/>
              <a:pathLst>
                <a:path extrusionOk="0" h="394" w="655">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1"/>
            <p:cNvSpPr/>
            <p:nvPr/>
          </p:nvSpPr>
          <p:spPr>
            <a:xfrm>
              <a:off x="5639975" y="3141000"/>
              <a:ext cx="14325" cy="9900"/>
            </a:xfrm>
            <a:custGeom>
              <a:rect b="b" l="l" r="r" t="t"/>
              <a:pathLst>
                <a:path extrusionOk="0" h="396" w="573">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1"/>
            <p:cNvSpPr/>
            <p:nvPr/>
          </p:nvSpPr>
          <p:spPr>
            <a:xfrm>
              <a:off x="6088550" y="3258575"/>
              <a:ext cx="33950" cy="4075"/>
            </a:xfrm>
            <a:custGeom>
              <a:rect b="b" l="l" r="r" t="t"/>
              <a:pathLst>
                <a:path extrusionOk="0" h="163" w="1358">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1"/>
            <p:cNvSpPr/>
            <p:nvPr/>
          </p:nvSpPr>
          <p:spPr>
            <a:xfrm>
              <a:off x="5891500" y="3171825"/>
              <a:ext cx="29200" cy="4650"/>
            </a:xfrm>
            <a:custGeom>
              <a:rect b="b" l="l" r="r" t="t"/>
              <a:pathLst>
                <a:path extrusionOk="0" h="186" w="1168">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1"/>
            <p:cNvSpPr/>
            <p:nvPr/>
          </p:nvSpPr>
          <p:spPr>
            <a:xfrm>
              <a:off x="5776900" y="3201125"/>
              <a:ext cx="25625" cy="6875"/>
            </a:xfrm>
            <a:custGeom>
              <a:rect b="b" l="l" r="r" t="t"/>
              <a:pathLst>
                <a:path extrusionOk="0" h="275" w="1025">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1"/>
            <p:cNvSpPr/>
            <p:nvPr/>
          </p:nvSpPr>
          <p:spPr>
            <a:xfrm>
              <a:off x="5585800" y="3165700"/>
              <a:ext cx="19375" cy="11325"/>
            </a:xfrm>
            <a:custGeom>
              <a:rect b="b" l="l" r="r" t="t"/>
              <a:pathLst>
                <a:path extrusionOk="0" h="453" w="775">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1"/>
            <p:cNvSpPr/>
            <p:nvPr/>
          </p:nvSpPr>
          <p:spPr>
            <a:xfrm>
              <a:off x="5731050" y="3154975"/>
              <a:ext cx="10750" cy="8400"/>
            </a:xfrm>
            <a:custGeom>
              <a:rect b="b" l="l" r="r" t="t"/>
              <a:pathLst>
                <a:path extrusionOk="0" h="336" w="43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1"/>
            <p:cNvSpPr/>
            <p:nvPr/>
          </p:nvSpPr>
          <p:spPr>
            <a:xfrm>
              <a:off x="5595650" y="3113525"/>
              <a:ext cx="11900" cy="6975"/>
            </a:xfrm>
            <a:custGeom>
              <a:rect b="b" l="l" r="r" t="t"/>
              <a:pathLst>
                <a:path extrusionOk="0" h="279" w="476">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1"/>
            <p:cNvSpPr/>
            <p:nvPr/>
          </p:nvSpPr>
          <p:spPr>
            <a:xfrm>
              <a:off x="5392925" y="3086675"/>
              <a:ext cx="14025" cy="7600"/>
            </a:xfrm>
            <a:custGeom>
              <a:rect b="b" l="l" r="r" t="t"/>
              <a:pathLst>
                <a:path extrusionOk="0" h="304" w="561">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51"/>
            <p:cNvSpPr/>
            <p:nvPr/>
          </p:nvSpPr>
          <p:spPr>
            <a:xfrm>
              <a:off x="5535200" y="3160625"/>
              <a:ext cx="15500" cy="9825"/>
            </a:xfrm>
            <a:custGeom>
              <a:rect b="b" l="l" r="r" t="t"/>
              <a:pathLst>
                <a:path extrusionOk="0" h="393" w="62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51"/>
            <p:cNvSpPr/>
            <p:nvPr/>
          </p:nvSpPr>
          <p:spPr>
            <a:xfrm>
              <a:off x="5481625" y="3150225"/>
              <a:ext cx="22350" cy="6625"/>
            </a:xfrm>
            <a:custGeom>
              <a:rect b="b" l="l" r="r" t="t"/>
              <a:pathLst>
                <a:path extrusionOk="0" h="265" w="894">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51"/>
            <p:cNvSpPr/>
            <p:nvPr/>
          </p:nvSpPr>
          <p:spPr>
            <a:xfrm>
              <a:off x="5433700" y="3018050"/>
              <a:ext cx="11925" cy="7300"/>
            </a:xfrm>
            <a:custGeom>
              <a:rect b="b" l="l" r="r" t="t"/>
              <a:pathLst>
                <a:path extrusionOk="0" h="292" w="477">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51"/>
            <p:cNvSpPr/>
            <p:nvPr/>
          </p:nvSpPr>
          <p:spPr>
            <a:xfrm>
              <a:off x="5424775" y="3018050"/>
              <a:ext cx="10750" cy="7175"/>
            </a:xfrm>
            <a:custGeom>
              <a:rect b="b" l="l" r="r" t="t"/>
              <a:pathLst>
                <a:path extrusionOk="0" h="287" w="43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51"/>
            <p:cNvSpPr/>
            <p:nvPr/>
          </p:nvSpPr>
          <p:spPr>
            <a:xfrm>
              <a:off x="5868275" y="3168675"/>
              <a:ext cx="20275" cy="5400"/>
            </a:xfrm>
            <a:custGeom>
              <a:rect b="b" l="l" r="r" t="t"/>
              <a:pathLst>
                <a:path extrusionOk="0" h="216" w="811">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51"/>
            <p:cNvSpPr/>
            <p:nvPr/>
          </p:nvSpPr>
          <p:spPr>
            <a:xfrm>
              <a:off x="5757550" y="2992875"/>
              <a:ext cx="22950" cy="3175"/>
            </a:xfrm>
            <a:custGeom>
              <a:rect b="b" l="l" r="r" t="t"/>
              <a:pathLst>
                <a:path extrusionOk="0" h="127" w="918">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51"/>
            <p:cNvSpPr/>
            <p:nvPr/>
          </p:nvSpPr>
          <p:spPr>
            <a:xfrm>
              <a:off x="6192125" y="3204625"/>
              <a:ext cx="11350" cy="7100"/>
            </a:xfrm>
            <a:custGeom>
              <a:rect b="b" l="l" r="r" t="t"/>
              <a:pathLst>
                <a:path extrusionOk="0" h="284" w="454">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51"/>
            <p:cNvSpPr/>
            <p:nvPr/>
          </p:nvSpPr>
          <p:spPr>
            <a:xfrm>
              <a:off x="5848350" y="3169275"/>
              <a:ext cx="21450" cy="3825"/>
            </a:xfrm>
            <a:custGeom>
              <a:rect b="b" l="l" r="r" t="t"/>
              <a:pathLst>
                <a:path extrusionOk="0" h="153" w="858">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51"/>
            <p:cNvSpPr/>
            <p:nvPr/>
          </p:nvSpPr>
          <p:spPr>
            <a:xfrm>
              <a:off x="6052825" y="3255000"/>
              <a:ext cx="22050" cy="3900"/>
            </a:xfrm>
            <a:custGeom>
              <a:rect b="b" l="l" r="r" t="t"/>
              <a:pathLst>
                <a:path extrusionOk="0" h="156" w="882">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1"/>
            <p:cNvSpPr/>
            <p:nvPr/>
          </p:nvSpPr>
          <p:spPr>
            <a:xfrm>
              <a:off x="6235875" y="3272550"/>
              <a:ext cx="22350" cy="4100"/>
            </a:xfrm>
            <a:custGeom>
              <a:rect b="b" l="l" r="r" t="t"/>
              <a:pathLst>
                <a:path extrusionOk="0" h="164" w="894">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1"/>
            <p:cNvSpPr/>
            <p:nvPr/>
          </p:nvSpPr>
          <p:spPr>
            <a:xfrm>
              <a:off x="5431625" y="3144275"/>
              <a:ext cx="12825" cy="10725"/>
            </a:xfrm>
            <a:custGeom>
              <a:rect b="b" l="l" r="r" t="t"/>
              <a:pathLst>
                <a:path extrusionOk="0" h="429" w="513">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1"/>
            <p:cNvSpPr/>
            <p:nvPr/>
          </p:nvSpPr>
          <p:spPr>
            <a:xfrm>
              <a:off x="5311075" y="3040075"/>
              <a:ext cx="10725" cy="7100"/>
            </a:xfrm>
            <a:custGeom>
              <a:rect b="b" l="l" r="r" t="t"/>
              <a:pathLst>
                <a:path extrusionOk="0" h="284" w="429">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51"/>
            <p:cNvSpPr/>
            <p:nvPr/>
          </p:nvSpPr>
          <p:spPr>
            <a:xfrm>
              <a:off x="6171300" y="3243375"/>
              <a:ext cx="10425" cy="7500"/>
            </a:xfrm>
            <a:custGeom>
              <a:rect b="b" l="l" r="r" t="t"/>
              <a:pathLst>
                <a:path extrusionOk="0" h="300" w="417">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51"/>
            <p:cNvSpPr/>
            <p:nvPr/>
          </p:nvSpPr>
          <p:spPr>
            <a:xfrm>
              <a:off x="5442025" y="3143675"/>
              <a:ext cx="18800" cy="6775"/>
            </a:xfrm>
            <a:custGeom>
              <a:rect b="b" l="l" r="r" t="t"/>
              <a:pathLst>
                <a:path extrusionOk="0" h="271" w="752">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51"/>
            <p:cNvSpPr/>
            <p:nvPr/>
          </p:nvSpPr>
          <p:spPr>
            <a:xfrm>
              <a:off x="5385475" y="3041675"/>
              <a:ext cx="14325" cy="5500"/>
            </a:xfrm>
            <a:custGeom>
              <a:rect b="b" l="l" r="r" t="t"/>
              <a:pathLst>
                <a:path extrusionOk="0" h="220" w="573">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51"/>
            <p:cNvSpPr/>
            <p:nvPr/>
          </p:nvSpPr>
          <p:spPr>
            <a:xfrm>
              <a:off x="5546800" y="3111525"/>
              <a:ext cx="14325" cy="7175"/>
            </a:xfrm>
            <a:custGeom>
              <a:rect b="b" l="l" r="r" t="t"/>
              <a:pathLst>
                <a:path extrusionOk="0" h="287" w="573">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51"/>
            <p:cNvSpPr/>
            <p:nvPr/>
          </p:nvSpPr>
          <p:spPr>
            <a:xfrm>
              <a:off x="5873650" y="3143075"/>
              <a:ext cx="15500" cy="7525"/>
            </a:xfrm>
            <a:custGeom>
              <a:rect b="b" l="l" r="r" t="t"/>
              <a:pathLst>
                <a:path extrusionOk="0" h="301" w="62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51"/>
            <p:cNvSpPr/>
            <p:nvPr/>
          </p:nvSpPr>
          <p:spPr>
            <a:xfrm>
              <a:off x="5714700" y="2989475"/>
              <a:ext cx="19075" cy="3275"/>
            </a:xfrm>
            <a:custGeom>
              <a:rect b="b" l="l" r="r" t="t"/>
              <a:pathLst>
                <a:path extrusionOk="0" h="131" w="763">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51"/>
            <p:cNvSpPr/>
            <p:nvPr/>
          </p:nvSpPr>
          <p:spPr>
            <a:xfrm>
              <a:off x="5876025" y="3154300"/>
              <a:ext cx="18775" cy="3775"/>
            </a:xfrm>
            <a:custGeom>
              <a:rect b="b" l="l" r="r" t="t"/>
              <a:pathLst>
                <a:path extrusionOk="0" h="151" w="751">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1"/>
            <p:cNvSpPr/>
            <p:nvPr/>
          </p:nvSpPr>
          <p:spPr>
            <a:xfrm>
              <a:off x="6034975" y="3251425"/>
              <a:ext cx="15200" cy="3650"/>
            </a:xfrm>
            <a:custGeom>
              <a:rect b="b" l="l" r="r" t="t"/>
              <a:pathLst>
                <a:path extrusionOk="0" h="146" w="608">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1"/>
            <p:cNvSpPr/>
            <p:nvPr/>
          </p:nvSpPr>
          <p:spPr>
            <a:xfrm>
              <a:off x="5374175" y="3021475"/>
              <a:ext cx="15200" cy="3725"/>
            </a:xfrm>
            <a:custGeom>
              <a:rect b="b" l="l" r="r" t="t"/>
              <a:pathLst>
                <a:path extrusionOk="0" h="149" w="608">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1"/>
            <p:cNvSpPr/>
            <p:nvPr/>
          </p:nvSpPr>
          <p:spPr>
            <a:xfrm>
              <a:off x="5288750" y="3071650"/>
              <a:ext cx="8050" cy="7450"/>
            </a:xfrm>
            <a:custGeom>
              <a:rect b="b" l="l" r="r" t="t"/>
              <a:pathLst>
                <a:path extrusionOk="0" h="298" w="322">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1"/>
            <p:cNvSpPr/>
            <p:nvPr/>
          </p:nvSpPr>
          <p:spPr>
            <a:xfrm>
              <a:off x="5805175" y="3208250"/>
              <a:ext cx="14325" cy="3675"/>
            </a:xfrm>
            <a:custGeom>
              <a:rect b="b" l="l" r="r" t="t"/>
              <a:pathLst>
                <a:path extrusionOk="0" h="147" w="573">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1"/>
            <p:cNvSpPr/>
            <p:nvPr/>
          </p:nvSpPr>
          <p:spPr>
            <a:xfrm>
              <a:off x="5485800" y="2988175"/>
              <a:ext cx="11925" cy="7850"/>
            </a:xfrm>
            <a:custGeom>
              <a:rect b="b" l="l" r="r" t="t"/>
              <a:pathLst>
                <a:path extrusionOk="0" h="314" w="477">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1"/>
            <p:cNvSpPr/>
            <p:nvPr/>
          </p:nvSpPr>
          <p:spPr>
            <a:xfrm>
              <a:off x="5390850" y="3141000"/>
              <a:ext cx="9625" cy="9300"/>
            </a:xfrm>
            <a:custGeom>
              <a:rect b="b" l="l" r="r" t="t"/>
              <a:pathLst>
                <a:path extrusionOk="0" h="372" w="385">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1"/>
            <p:cNvSpPr/>
            <p:nvPr/>
          </p:nvSpPr>
          <p:spPr>
            <a:xfrm>
              <a:off x="5395300" y="3139950"/>
              <a:ext cx="15800" cy="4050"/>
            </a:xfrm>
            <a:custGeom>
              <a:rect b="b" l="l" r="r" t="t"/>
              <a:pathLst>
                <a:path extrusionOk="0" h="162" w="632">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1"/>
            <p:cNvSpPr/>
            <p:nvPr/>
          </p:nvSpPr>
          <p:spPr>
            <a:xfrm>
              <a:off x="5521500" y="3054825"/>
              <a:ext cx="7775" cy="5275"/>
            </a:xfrm>
            <a:custGeom>
              <a:rect b="b" l="l" r="r" t="t"/>
              <a:pathLst>
                <a:path extrusionOk="0" h="211" w="311">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1"/>
            <p:cNvSpPr/>
            <p:nvPr/>
          </p:nvSpPr>
          <p:spPr>
            <a:xfrm>
              <a:off x="5650700" y="3033700"/>
              <a:ext cx="11025" cy="5775"/>
            </a:xfrm>
            <a:custGeom>
              <a:rect b="b" l="l" r="r" t="t"/>
              <a:pathLst>
                <a:path extrusionOk="0" h="231" w="441">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1"/>
            <p:cNvSpPr/>
            <p:nvPr/>
          </p:nvSpPr>
          <p:spPr>
            <a:xfrm>
              <a:off x="5755175" y="3212175"/>
              <a:ext cx="14900" cy="3575"/>
            </a:xfrm>
            <a:custGeom>
              <a:rect b="b" l="l" r="r" t="t"/>
              <a:pathLst>
                <a:path extrusionOk="0" h="143" w="596">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1"/>
            <p:cNvSpPr/>
            <p:nvPr/>
          </p:nvSpPr>
          <p:spPr>
            <a:xfrm>
              <a:off x="5638800" y="3093350"/>
              <a:ext cx="15500" cy="3200"/>
            </a:xfrm>
            <a:custGeom>
              <a:rect b="b" l="l" r="r" t="t"/>
              <a:pathLst>
                <a:path extrusionOk="0" h="128" w="62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1"/>
            <p:cNvSpPr/>
            <p:nvPr/>
          </p:nvSpPr>
          <p:spPr>
            <a:xfrm>
              <a:off x="5705750" y="3039700"/>
              <a:ext cx="6275" cy="6950"/>
            </a:xfrm>
            <a:custGeom>
              <a:rect b="b" l="l" r="r" t="t"/>
              <a:pathLst>
                <a:path extrusionOk="0" h="278" w="251">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1"/>
            <p:cNvSpPr/>
            <p:nvPr/>
          </p:nvSpPr>
          <p:spPr>
            <a:xfrm>
              <a:off x="5909350" y="3208850"/>
              <a:ext cx="11350" cy="3025"/>
            </a:xfrm>
            <a:custGeom>
              <a:rect b="b" l="l" r="r" t="t"/>
              <a:pathLst>
                <a:path extrusionOk="0" h="121" w="454">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1"/>
            <p:cNvSpPr/>
            <p:nvPr/>
          </p:nvSpPr>
          <p:spPr>
            <a:xfrm>
              <a:off x="5471800" y="3147125"/>
              <a:ext cx="11350" cy="5550"/>
            </a:xfrm>
            <a:custGeom>
              <a:rect b="b" l="l" r="r" t="t"/>
              <a:pathLst>
                <a:path extrusionOk="0" h="222" w="454">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1"/>
            <p:cNvSpPr/>
            <p:nvPr/>
          </p:nvSpPr>
          <p:spPr>
            <a:xfrm>
              <a:off x="5579250" y="3118075"/>
              <a:ext cx="10750" cy="3925"/>
            </a:xfrm>
            <a:custGeom>
              <a:rect b="b" l="l" r="r" t="t"/>
              <a:pathLst>
                <a:path extrusionOk="0" h="157" w="43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1"/>
            <p:cNvSpPr/>
            <p:nvPr/>
          </p:nvSpPr>
          <p:spPr>
            <a:xfrm>
              <a:off x="5403650" y="2986175"/>
              <a:ext cx="10725" cy="3625"/>
            </a:xfrm>
            <a:custGeom>
              <a:rect b="b" l="l" r="r" t="t"/>
              <a:pathLst>
                <a:path extrusionOk="0" h="145" w="429">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1"/>
            <p:cNvSpPr/>
            <p:nvPr/>
          </p:nvSpPr>
          <p:spPr>
            <a:xfrm>
              <a:off x="5668550" y="3199925"/>
              <a:ext cx="7475" cy="4025"/>
            </a:xfrm>
            <a:custGeom>
              <a:rect b="b" l="l" r="r" t="t"/>
              <a:pathLst>
                <a:path extrusionOk="0" h="161" w="299">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1"/>
            <p:cNvSpPr/>
            <p:nvPr/>
          </p:nvSpPr>
          <p:spPr>
            <a:xfrm>
              <a:off x="5661700" y="3090700"/>
              <a:ext cx="11050" cy="3575"/>
            </a:xfrm>
            <a:custGeom>
              <a:rect b="b" l="l" r="r" t="t"/>
              <a:pathLst>
                <a:path extrusionOk="0" h="143" w="442">
                  <a:moveTo>
                    <a:pt x="1" y="0"/>
                  </a:moveTo>
                  <a:lnTo>
                    <a:pt x="1" y="119"/>
                  </a:lnTo>
                  <a:cubicBezTo>
                    <a:pt x="156" y="95"/>
                    <a:pt x="322" y="143"/>
                    <a:pt x="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1"/>
            <p:cNvSpPr/>
            <p:nvPr/>
          </p:nvSpPr>
          <p:spPr>
            <a:xfrm>
              <a:off x="5676300" y="3089875"/>
              <a:ext cx="11925" cy="3450"/>
            </a:xfrm>
            <a:custGeom>
              <a:rect b="b" l="l" r="r" t="t"/>
              <a:pathLst>
                <a:path extrusionOk="0" h="138" w="477">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1"/>
            <p:cNvSpPr/>
            <p:nvPr/>
          </p:nvSpPr>
          <p:spPr>
            <a:xfrm>
              <a:off x="5678975" y="3097375"/>
              <a:ext cx="11625" cy="3250"/>
            </a:xfrm>
            <a:custGeom>
              <a:rect b="b" l="l" r="r" t="t"/>
              <a:pathLst>
                <a:path extrusionOk="0" h="130" w="465">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1"/>
            <p:cNvSpPr/>
            <p:nvPr/>
          </p:nvSpPr>
          <p:spPr>
            <a:xfrm>
              <a:off x="5595625" y="3030600"/>
              <a:ext cx="12225" cy="6650"/>
            </a:xfrm>
            <a:custGeom>
              <a:rect b="b" l="l" r="r" t="t"/>
              <a:pathLst>
                <a:path extrusionOk="0" h="266" w="489">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1"/>
            <p:cNvSpPr/>
            <p:nvPr/>
          </p:nvSpPr>
          <p:spPr>
            <a:xfrm>
              <a:off x="5583425" y="3031450"/>
              <a:ext cx="11925" cy="4425"/>
            </a:xfrm>
            <a:custGeom>
              <a:rect b="b" l="l" r="r" t="t"/>
              <a:pathLst>
                <a:path extrusionOk="0" h="177" w="477">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1"/>
            <p:cNvSpPr/>
            <p:nvPr/>
          </p:nvSpPr>
          <p:spPr>
            <a:xfrm>
              <a:off x="5596825" y="3029100"/>
              <a:ext cx="8350" cy="3275"/>
            </a:xfrm>
            <a:custGeom>
              <a:rect b="b" l="l" r="r" t="t"/>
              <a:pathLst>
                <a:path extrusionOk="0" h="131" w="334">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1"/>
            <p:cNvSpPr/>
            <p:nvPr/>
          </p:nvSpPr>
          <p:spPr>
            <a:xfrm>
              <a:off x="5859050" y="3147250"/>
              <a:ext cx="7175" cy="2875"/>
            </a:xfrm>
            <a:custGeom>
              <a:rect b="b" l="l" r="r" t="t"/>
              <a:pathLst>
                <a:path extrusionOk="0" h="115" w="287">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1"/>
            <p:cNvSpPr/>
            <p:nvPr/>
          </p:nvSpPr>
          <p:spPr>
            <a:xfrm>
              <a:off x="5866200" y="3097225"/>
              <a:ext cx="3600" cy="7475"/>
            </a:xfrm>
            <a:custGeom>
              <a:rect b="b" l="l" r="r" t="t"/>
              <a:pathLst>
                <a:path extrusionOk="0" h="299" w="144">
                  <a:moveTo>
                    <a:pt x="0" y="1"/>
                  </a:moveTo>
                  <a:cubicBezTo>
                    <a:pt x="0" y="120"/>
                    <a:pt x="24" y="227"/>
                    <a:pt x="131" y="299"/>
                  </a:cubicBezTo>
                  <a:cubicBezTo>
                    <a:pt x="131" y="191"/>
                    <a:pt x="143" y="108"/>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1"/>
            <p:cNvSpPr/>
            <p:nvPr/>
          </p:nvSpPr>
          <p:spPr>
            <a:xfrm>
              <a:off x="5557225" y="3129675"/>
              <a:ext cx="8375" cy="2275"/>
            </a:xfrm>
            <a:custGeom>
              <a:rect b="b" l="l" r="r" t="t"/>
              <a:pathLst>
                <a:path extrusionOk="0" h="91" w="335">
                  <a:moveTo>
                    <a:pt x="1" y="1"/>
                  </a:moveTo>
                  <a:cubicBezTo>
                    <a:pt x="52" y="63"/>
                    <a:pt x="105" y="90"/>
                    <a:pt x="159" y="90"/>
                  </a:cubicBezTo>
                  <a:cubicBezTo>
                    <a:pt x="218" y="90"/>
                    <a:pt x="278" y="57"/>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1"/>
            <p:cNvSpPr/>
            <p:nvPr/>
          </p:nvSpPr>
          <p:spPr>
            <a:xfrm>
              <a:off x="5567650" y="3129575"/>
              <a:ext cx="8350" cy="3400"/>
            </a:xfrm>
            <a:custGeom>
              <a:rect b="b" l="l" r="r" t="t"/>
              <a:pathLst>
                <a:path extrusionOk="0" h="136" w="334">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1"/>
            <p:cNvSpPr/>
            <p:nvPr/>
          </p:nvSpPr>
          <p:spPr>
            <a:xfrm>
              <a:off x="5568550" y="3118975"/>
              <a:ext cx="6850" cy="2475"/>
            </a:xfrm>
            <a:custGeom>
              <a:rect b="b" l="l" r="r" t="t"/>
              <a:pathLst>
                <a:path extrusionOk="0" h="99" w="274">
                  <a:moveTo>
                    <a:pt x="0" y="0"/>
                  </a:moveTo>
                  <a:cubicBezTo>
                    <a:pt x="42" y="66"/>
                    <a:pt x="89" y="98"/>
                    <a:pt x="137" y="98"/>
                  </a:cubicBezTo>
                  <a:cubicBezTo>
                    <a:pt x="185" y="98"/>
                    <a:pt x="232" y="66"/>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1"/>
            <p:cNvSpPr/>
            <p:nvPr/>
          </p:nvSpPr>
          <p:spPr>
            <a:xfrm>
              <a:off x="5693550" y="3073125"/>
              <a:ext cx="4500" cy="5075"/>
            </a:xfrm>
            <a:custGeom>
              <a:rect b="b" l="l" r="r" t="t"/>
              <a:pathLst>
                <a:path extrusionOk="0" h="203" w="18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1"/>
            <p:cNvSpPr/>
            <p:nvPr/>
          </p:nvSpPr>
          <p:spPr>
            <a:xfrm>
              <a:off x="5617950" y="3139800"/>
              <a:ext cx="7775" cy="4200"/>
            </a:xfrm>
            <a:custGeom>
              <a:rect b="b" l="l" r="r" t="t"/>
              <a:pathLst>
                <a:path extrusionOk="0" h="168" w="311">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1"/>
            <p:cNvSpPr/>
            <p:nvPr/>
          </p:nvSpPr>
          <p:spPr>
            <a:xfrm>
              <a:off x="5402150" y="3103475"/>
              <a:ext cx="8950" cy="5175"/>
            </a:xfrm>
            <a:custGeom>
              <a:rect b="b" l="l" r="r" t="t"/>
              <a:pathLst>
                <a:path extrusionOk="0" h="207" w="358">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1"/>
            <p:cNvSpPr/>
            <p:nvPr/>
          </p:nvSpPr>
          <p:spPr>
            <a:xfrm>
              <a:off x="5425075" y="3140875"/>
              <a:ext cx="7175" cy="3125"/>
            </a:xfrm>
            <a:custGeom>
              <a:rect b="b" l="l" r="r" t="t"/>
              <a:pathLst>
                <a:path extrusionOk="0" h="125" w="287">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51"/>
            <p:cNvSpPr/>
            <p:nvPr/>
          </p:nvSpPr>
          <p:spPr>
            <a:xfrm>
              <a:off x="5414350" y="3140975"/>
              <a:ext cx="7175" cy="3025"/>
            </a:xfrm>
            <a:custGeom>
              <a:rect b="b" l="l" r="r" t="t"/>
              <a:pathLst>
                <a:path extrusionOk="0" h="121" w="287">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1"/>
            <p:cNvSpPr/>
            <p:nvPr/>
          </p:nvSpPr>
          <p:spPr>
            <a:xfrm>
              <a:off x="5384600" y="3140725"/>
              <a:ext cx="8950" cy="3275"/>
            </a:xfrm>
            <a:custGeom>
              <a:rect b="b" l="l" r="r" t="t"/>
              <a:pathLst>
                <a:path extrusionOk="0" h="131" w="358">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1"/>
            <p:cNvSpPr/>
            <p:nvPr/>
          </p:nvSpPr>
          <p:spPr>
            <a:xfrm>
              <a:off x="5470900" y="3133925"/>
              <a:ext cx="8375" cy="2475"/>
            </a:xfrm>
            <a:custGeom>
              <a:rect b="b" l="l" r="r" t="t"/>
              <a:pathLst>
                <a:path extrusionOk="0" h="99" w="335">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1"/>
            <p:cNvSpPr/>
            <p:nvPr/>
          </p:nvSpPr>
          <p:spPr>
            <a:xfrm>
              <a:off x="5499475" y="3115725"/>
              <a:ext cx="8675" cy="2375"/>
            </a:xfrm>
            <a:custGeom>
              <a:rect b="b" l="l" r="r" t="t"/>
              <a:pathLst>
                <a:path extrusionOk="0" h="95" w="347">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1"/>
            <p:cNvSpPr/>
            <p:nvPr/>
          </p:nvSpPr>
          <p:spPr>
            <a:xfrm>
              <a:off x="5446800" y="3132650"/>
              <a:ext cx="6575" cy="4200"/>
            </a:xfrm>
            <a:custGeom>
              <a:rect b="b" l="l" r="r" t="t"/>
              <a:pathLst>
                <a:path extrusionOk="0" h="168" w="263">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1"/>
            <p:cNvSpPr/>
            <p:nvPr/>
          </p:nvSpPr>
          <p:spPr>
            <a:xfrm>
              <a:off x="5460500" y="3134525"/>
              <a:ext cx="8350" cy="2025"/>
            </a:xfrm>
            <a:custGeom>
              <a:rect b="b" l="l" r="r" t="t"/>
              <a:pathLst>
                <a:path extrusionOk="0" h="81" w="334">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1"/>
            <p:cNvSpPr/>
            <p:nvPr/>
          </p:nvSpPr>
          <p:spPr>
            <a:xfrm>
              <a:off x="5439350" y="3144125"/>
              <a:ext cx="3600" cy="3150"/>
            </a:xfrm>
            <a:custGeom>
              <a:rect b="b" l="l" r="r" t="t"/>
              <a:pathLst>
                <a:path extrusionOk="0" h="126" w="144">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1"/>
            <p:cNvSpPr/>
            <p:nvPr/>
          </p:nvSpPr>
          <p:spPr>
            <a:xfrm>
              <a:off x="5457225" y="3118975"/>
              <a:ext cx="3600" cy="3700"/>
            </a:xfrm>
            <a:custGeom>
              <a:rect b="b" l="l" r="r" t="t"/>
              <a:pathLst>
                <a:path extrusionOk="0" h="148" w="144">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51"/>
            <p:cNvSpPr/>
            <p:nvPr/>
          </p:nvSpPr>
          <p:spPr>
            <a:xfrm>
              <a:off x="5575975" y="2980850"/>
              <a:ext cx="3600" cy="1225"/>
            </a:xfrm>
            <a:custGeom>
              <a:rect b="b" l="l" r="r" t="t"/>
              <a:pathLst>
                <a:path extrusionOk="0" h="49" w="144">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51"/>
            <p:cNvSpPr/>
            <p:nvPr/>
          </p:nvSpPr>
          <p:spPr>
            <a:xfrm>
              <a:off x="5575375" y="3132950"/>
              <a:ext cx="3900" cy="1925"/>
            </a:xfrm>
            <a:custGeom>
              <a:rect b="b" l="l" r="r" t="t"/>
              <a:pathLst>
                <a:path extrusionOk="0" h="77" w="156">
                  <a:moveTo>
                    <a:pt x="1" y="1"/>
                  </a:moveTo>
                  <a:cubicBezTo>
                    <a:pt x="24" y="53"/>
                    <a:pt x="50" y="77"/>
                    <a:pt x="76" y="77"/>
                  </a:cubicBezTo>
                  <a:cubicBezTo>
                    <a:pt x="104" y="77"/>
                    <a:pt x="131" y="50"/>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51"/>
            <p:cNvSpPr/>
            <p:nvPr/>
          </p:nvSpPr>
          <p:spPr>
            <a:xfrm>
              <a:off x="5593250" y="3032350"/>
              <a:ext cx="3900" cy="3600"/>
            </a:xfrm>
            <a:custGeom>
              <a:rect b="b" l="l" r="r" t="t"/>
              <a:pathLst>
                <a:path extrusionOk="0" h="144" w="156">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51"/>
            <p:cNvSpPr/>
            <p:nvPr/>
          </p:nvSpPr>
          <p:spPr>
            <a:xfrm>
              <a:off x="5550075" y="3129375"/>
              <a:ext cx="4200" cy="1625"/>
            </a:xfrm>
            <a:custGeom>
              <a:rect b="b" l="l" r="r" t="t"/>
              <a:pathLst>
                <a:path extrusionOk="0" h="65" w="168">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51"/>
            <p:cNvSpPr/>
            <p:nvPr/>
          </p:nvSpPr>
          <p:spPr>
            <a:xfrm>
              <a:off x="5561400" y="3118975"/>
              <a:ext cx="3600" cy="1200"/>
            </a:xfrm>
            <a:custGeom>
              <a:rect b="b" l="l" r="r" t="t"/>
              <a:pathLst>
                <a:path extrusionOk="0" h="48" w="144">
                  <a:moveTo>
                    <a:pt x="0" y="0"/>
                  </a:moveTo>
                  <a:cubicBezTo>
                    <a:pt x="12" y="12"/>
                    <a:pt x="24" y="48"/>
                    <a:pt x="48" y="48"/>
                  </a:cubicBezTo>
                  <a:cubicBezTo>
                    <a:pt x="72" y="24"/>
                    <a:pt x="119" y="12"/>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51"/>
            <p:cNvSpPr/>
            <p:nvPr/>
          </p:nvSpPr>
          <p:spPr>
            <a:xfrm>
              <a:off x="5611400" y="3032350"/>
              <a:ext cx="3600" cy="1800"/>
            </a:xfrm>
            <a:custGeom>
              <a:rect b="b" l="l" r="r" t="t"/>
              <a:pathLst>
                <a:path extrusionOk="0" h="72" w="144">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51"/>
            <p:cNvSpPr/>
            <p:nvPr/>
          </p:nvSpPr>
          <p:spPr>
            <a:xfrm>
              <a:off x="5485500" y="3134525"/>
              <a:ext cx="4475" cy="2025"/>
            </a:xfrm>
            <a:custGeom>
              <a:rect b="b" l="l" r="r" t="t"/>
              <a:pathLst>
                <a:path extrusionOk="0" h="81" w="179">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51"/>
            <p:cNvSpPr/>
            <p:nvPr/>
          </p:nvSpPr>
          <p:spPr>
            <a:xfrm>
              <a:off x="5459000" y="3046600"/>
              <a:ext cx="5675" cy="3325"/>
            </a:xfrm>
            <a:custGeom>
              <a:rect b="b" l="l" r="r" t="t"/>
              <a:pathLst>
                <a:path extrusionOk="0" h="133" w="227">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51"/>
            <p:cNvSpPr/>
            <p:nvPr/>
          </p:nvSpPr>
          <p:spPr>
            <a:xfrm>
              <a:off x="5536400" y="3126100"/>
              <a:ext cx="3900" cy="3000"/>
            </a:xfrm>
            <a:custGeom>
              <a:rect b="b" l="l" r="r" t="t"/>
              <a:pathLst>
                <a:path extrusionOk="0" h="120" w="156">
                  <a:moveTo>
                    <a:pt x="0" y="1"/>
                  </a:moveTo>
                  <a:cubicBezTo>
                    <a:pt x="48" y="25"/>
                    <a:pt x="96" y="72"/>
                    <a:pt x="155" y="120"/>
                  </a:cubicBezTo>
                  <a:cubicBezTo>
                    <a:pt x="107" y="72"/>
                    <a:pt x="48" y="25"/>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51"/>
            <p:cNvSpPr/>
            <p:nvPr/>
          </p:nvSpPr>
          <p:spPr>
            <a:xfrm>
              <a:off x="5510800" y="3154975"/>
              <a:ext cx="4175" cy="1825"/>
            </a:xfrm>
            <a:custGeom>
              <a:rect b="b" l="l" r="r" t="t"/>
              <a:pathLst>
                <a:path extrusionOk="0" h="73" w="167">
                  <a:moveTo>
                    <a:pt x="0" y="1"/>
                  </a:moveTo>
                  <a:cubicBezTo>
                    <a:pt x="30" y="48"/>
                    <a:pt x="57" y="72"/>
                    <a:pt x="84" y="72"/>
                  </a:cubicBezTo>
                  <a:cubicBezTo>
                    <a:pt x="110" y="72"/>
                    <a:pt x="137" y="48"/>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51"/>
            <p:cNvSpPr/>
            <p:nvPr/>
          </p:nvSpPr>
          <p:spPr>
            <a:xfrm>
              <a:off x="5503650" y="3154975"/>
              <a:ext cx="4200" cy="1825"/>
            </a:xfrm>
            <a:custGeom>
              <a:rect b="b" l="l" r="r" t="t"/>
              <a:pathLst>
                <a:path extrusionOk="0" h="73" w="168">
                  <a:moveTo>
                    <a:pt x="1" y="1"/>
                  </a:moveTo>
                  <a:cubicBezTo>
                    <a:pt x="30" y="48"/>
                    <a:pt x="57" y="72"/>
                    <a:pt x="84" y="72"/>
                  </a:cubicBezTo>
                  <a:cubicBezTo>
                    <a:pt x="111" y="72"/>
                    <a:pt x="137" y="48"/>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51"/>
            <p:cNvSpPr/>
            <p:nvPr/>
          </p:nvSpPr>
          <p:spPr>
            <a:xfrm>
              <a:off x="5385475" y="3086225"/>
              <a:ext cx="3600" cy="3300"/>
            </a:xfrm>
            <a:custGeom>
              <a:rect b="b" l="l" r="r" t="t"/>
              <a:pathLst>
                <a:path extrusionOk="0" h="132" w="144">
                  <a:moveTo>
                    <a:pt x="1" y="0"/>
                  </a:moveTo>
                  <a:lnTo>
                    <a:pt x="1" y="0"/>
                  </a:lnTo>
                  <a:cubicBezTo>
                    <a:pt x="37" y="36"/>
                    <a:pt x="96" y="84"/>
                    <a:pt x="144" y="131"/>
                  </a:cubicBezTo>
                  <a:cubicBezTo>
                    <a:pt x="96" y="84"/>
                    <a:pt x="60"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51"/>
            <p:cNvSpPr/>
            <p:nvPr/>
          </p:nvSpPr>
          <p:spPr>
            <a:xfrm>
              <a:off x="6259700" y="3274500"/>
              <a:ext cx="5375" cy="1350"/>
            </a:xfrm>
            <a:custGeom>
              <a:rect b="b" l="l" r="r" t="t"/>
              <a:pathLst>
                <a:path extrusionOk="0" h="54" w="215">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51"/>
            <p:cNvSpPr/>
            <p:nvPr/>
          </p:nvSpPr>
          <p:spPr>
            <a:xfrm>
              <a:off x="5776300" y="3215700"/>
              <a:ext cx="5375" cy="3000"/>
            </a:xfrm>
            <a:custGeom>
              <a:rect b="b" l="l" r="r" t="t"/>
              <a:pathLst>
                <a:path extrusionOk="0" h="120" w="215">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51"/>
            <p:cNvSpPr/>
            <p:nvPr/>
          </p:nvSpPr>
          <p:spPr>
            <a:xfrm>
              <a:off x="5786725" y="3138400"/>
              <a:ext cx="4475" cy="1725"/>
            </a:xfrm>
            <a:custGeom>
              <a:rect b="b" l="l" r="r" t="t"/>
              <a:pathLst>
                <a:path extrusionOk="0" h="69" w="179">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51"/>
            <p:cNvSpPr/>
            <p:nvPr/>
          </p:nvSpPr>
          <p:spPr>
            <a:xfrm>
              <a:off x="5783750" y="3139800"/>
              <a:ext cx="3600" cy="2150"/>
            </a:xfrm>
            <a:custGeom>
              <a:rect b="b" l="l" r="r" t="t"/>
              <a:pathLst>
                <a:path extrusionOk="0" h="86" w="144">
                  <a:moveTo>
                    <a:pt x="0" y="1"/>
                  </a:moveTo>
                  <a:cubicBezTo>
                    <a:pt x="24" y="59"/>
                    <a:pt x="47" y="85"/>
                    <a:pt x="70" y="85"/>
                  </a:cubicBezTo>
                  <a:cubicBezTo>
                    <a:pt x="94" y="85"/>
                    <a:pt x="119" y="56"/>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51"/>
            <p:cNvSpPr/>
            <p:nvPr/>
          </p:nvSpPr>
          <p:spPr>
            <a:xfrm>
              <a:off x="5643850" y="3174325"/>
              <a:ext cx="3900" cy="1525"/>
            </a:xfrm>
            <a:custGeom>
              <a:rect b="b" l="l" r="r" t="t"/>
              <a:pathLst>
                <a:path extrusionOk="0" h="61" w="156">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51"/>
            <p:cNvSpPr/>
            <p:nvPr/>
          </p:nvSpPr>
          <p:spPr>
            <a:xfrm>
              <a:off x="5658125" y="3093675"/>
              <a:ext cx="3600" cy="3125"/>
            </a:xfrm>
            <a:custGeom>
              <a:rect b="b" l="l" r="r" t="t"/>
              <a:pathLst>
                <a:path extrusionOk="0" h="125" w="144">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51"/>
            <p:cNvSpPr/>
            <p:nvPr/>
          </p:nvSpPr>
          <p:spPr>
            <a:xfrm>
              <a:off x="5826300" y="2997900"/>
              <a:ext cx="4500" cy="2025"/>
            </a:xfrm>
            <a:custGeom>
              <a:rect b="b" l="l" r="r" t="t"/>
              <a:pathLst>
                <a:path extrusionOk="0" h="81" w="18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51"/>
            <p:cNvSpPr/>
            <p:nvPr/>
          </p:nvSpPr>
          <p:spPr>
            <a:xfrm>
              <a:off x="5873650" y="3178200"/>
              <a:ext cx="3575" cy="925"/>
            </a:xfrm>
            <a:custGeom>
              <a:rect b="b" l="l" r="r" t="t"/>
              <a:pathLst>
                <a:path extrusionOk="0" h="37" w="143">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1"/>
            <p:cNvSpPr/>
            <p:nvPr/>
          </p:nvSpPr>
          <p:spPr>
            <a:xfrm>
              <a:off x="5608125" y="3278000"/>
              <a:ext cx="142900" cy="20100"/>
            </a:xfrm>
            <a:custGeom>
              <a:rect b="b" l="l" r="r" t="t"/>
              <a:pathLst>
                <a:path extrusionOk="0" h="804" w="5716">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1"/>
            <p:cNvSpPr/>
            <p:nvPr/>
          </p:nvSpPr>
          <p:spPr>
            <a:xfrm>
              <a:off x="5448875" y="3389525"/>
              <a:ext cx="64625" cy="78925"/>
            </a:xfrm>
            <a:custGeom>
              <a:rect b="b" l="l" r="r" t="t"/>
              <a:pathLst>
                <a:path extrusionOk="0" h="3157" w="2585">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1"/>
            <p:cNvSpPr/>
            <p:nvPr/>
          </p:nvSpPr>
          <p:spPr>
            <a:xfrm>
              <a:off x="5540550" y="3420450"/>
              <a:ext cx="199175" cy="29050"/>
            </a:xfrm>
            <a:custGeom>
              <a:rect b="b" l="l" r="r" t="t"/>
              <a:pathLst>
                <a:path extrusionOk="0" h="1162" w="7967">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1"/>
            <p:cNvSpPr/>
            <p:nvPr/>
          </p:nvSpPr>
          <p:spPr>
            <a:xfrm>
              <a:off x="5837925" y="3320450"/>
              <a:ext cx="176300" cy="14825"/>
            </a:xfrm>
            <a:custGeom>
              <a:rect b="b" l="l" r="r" t="t"/>
              <a:pathLst>
                <a:path extrusionOk="0" h="593" w="7052">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1"/>
            <p:cNvSpPr/>
            <p:nvPr/>
          </p:nvSpPr>
          <p:spPr>
            <a:xfrm>
              <a:off x="5830475" y="3372575"/>
              <a:ext cx="184575" cy="13550"/>
            </a:xfrm>
            <a:custGeom>
              <a:rect b="b" l="l" r="r" t="t"/>
              <a:pathLst>
                <a:path extrusionOk="0" h="542" w="7383">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1"/>
            <p:cNvSpPr/>
            <p:nvPr/>
          </p:nvSpPr>
          <p:spPr>
            <a:xfrm>
              <a:off x="6204625" y="3293875"/>
              <a:ext cx="89025" cy="29600"/>
            </a:xfrm>
            <a:custGeom>
              <a:rect b="b" l="l" r="r" t="t"/>
              <a:pathLst>
                <a:path extrusionOk="0" h="1184" w="3561">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51"/>
            <p:cNvSpPr/>
            <p:nvPr/>
          </p:nvSpPr>
          <p:spPr>
            <a:xfrm>
              <a:off x="5466450" y="3293100"/>
              <a:ext cx="53000" cy="75775"/>
            </a:xfrm>
            <a:custGeom>
              <a:rect b="b" l="l" r="r" t="t"/>
              <a:pathLst>
                <a:path extrusionOk="0" h="3031" w="212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51"/>
            <p:cNvSpPr/>
            <p:nvPr/>
          </p:nvSpPr>
          <p:spPr>
            <a:xfrm>
              <a:off x="5486675" y="3387325"/>
              <a:ext cx="78325" cy="25500"/>
            </a:xfrm>
            <a:custGeom>
              <a:rect b="b" l="l" r="r" t="t"/>
              <a:pathLst>
                <a:path extrusionOk="0" h="1020" w="3133">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1"/>
            <p:cNvSpPr/>
            <p:nvPr/>
          </p:nvSpPr>
          <p:spPr>
            <a:xfrm>
              <a:off x="5997750" y="3414500"/>
              <a:ext cx="100950" cy="12575"/>
            </a:xfrm>
            <a:custGeom>
              <a:rect b="b" l="l" r="r" t="t"/>
              <a:pathLst>
                <a:path extrusionOk="0" h="503" w="4038">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1"/>
            <p:cNvSpPr/>
            <p:nvPr/>
          </p:nvSpPr>
          <p:spPr>
            <a:xfrm>
              <a:off x="5742675" y="3375575"/>
              <a:ext cx="105975" cy="12500"/>
            </a:xfrm>
            <a:custGeom>
              <a:rect b="b" l="l" r="r" t="t"/>
              <a:pathLst>
                <a:path extrusionOk="0" h="500" w="4239">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1"/>
            <p:cNvSpPr/>
            <p:nvPr/>
          </p:nvSpPr>
          <p:spPr>
            <a:xfrm>
              <a:off x="5937925" y="3332650"/>
              <a:ext cx="131000" cy="19200"/>
            </a:xfrm>
            <a:custGeom>
              <a:rect b="b" l="l" r="r" t="t"/>
              <a:pathLst>
                <a:path extrusionOk="0" h="768" w="524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1"/>
            <p:cNvSpPr/>
            <p:nvPr/>
          </p:nvSpPr>
          <p:spPr>
            <a:xfrm>
              <a:off x="5783750" y="3276600"/>
              <a:ext cx="158675" cy="20975"/>
            </a:xfrm>
            <a:custGeom>
              <a:rect b="b" l="l" r="r" t="t"/>
              <a:pathLst>
                <a:path extrusionOk="0" h="839" w="6347">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1"/>
            <p:cNvSpPr/>
            <p:nvPr/>
          </p:nvSpPr>
          <p:spPr>
            <a:xfrm>
              <a:off x="5559025" y="3346100"/>
              <a:ext cx="84550" cy="9000"/>
            </a:xfrm>
            <a:custGeom>
              <a:rect b="b" l="l" r="r" t="t"/>
              <a:pathLst>
                <a:path extrusionOk="0" h="360" w="3382">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1"/>
            <p:cNvSpPr/>
            <p:nvPr/>
          </p:nvSpPr>
          <p:spPr>
            <a:xfrm>
              <a:off x="5671225" y="3413900"/>
              <a:ext cx="71775" cy="22050"/>
            </a:xfrm>
            <a:custGeom>
              <a:rect b="b" l="l" r="r" t="t"/>
              <a:pathLst>
                <a:path extrusionOk="0" h="882" w="2871">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51"/>
            <p:cNvSpPr/>
            <p:nvPr/>
          </p:nvSpPr>
          <p:spPr>
            <a:xfrm>
              <a:off x="5844275" y="3347050"/>
              <a:ext cx="145775" cy="10450"/>
            </a:xfrm>
            <a:custGeom>
              <a:rect b="b" l="l" r="r" t="t"/>
              <a:pathLst>
                <a:path extrusionOk="0" h="418" w="5831">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51"/>
            <p:cNvSpPr/>
            <p:nvPr/>
          </p:nvSpPr>
          <p:spPr>
            <a:xfrm>
              <a:off x="6048650" y="3339600"/>
              <a:ext cx="102425" cy="16400"/>
            </a:xfrm>
            <a:custGeom>
              <a:rect b="b" l="l" r="r" t="t"/>
              <a:pathLst>
                <a:path extrusionOk="0" h="656" w="4097">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51"/>
            <p:cNvSpPr/>
            <p:nvPr/>
          </p:nvSpPr>
          <p:spPr>
            <a:xfrm>
              <a:off x="6057600" y="3370300"/>
              <a:ext cx="68175" cy="11825"/>
            </a:xfrm>
            <a:custGeom>
              <a:rect b="b" l="l" r="r" t="t"/>
              <a:pathLst>
                <a:path extrusionOk="0" h="473" w="2727">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51"/>
            <p:cNvSpPr/>
            <p:nvPr/>
          </p:nvSpPr>
          <p:spPr>
            <a:xfrm>
              <a:off x="5491150" y="3337750"/>
              <a:ext cx="73550" cy="18700"/>
            </a:xfrm>
            <a:custGeom>
              <a:rect b="b" l="l" r="r" t="t"/>
              <a:pathLst>
                <a:path extrusionOk="0" h="748" w="2942">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51"/>
            <p:cNvSpPr/>
            <p:nvPr/>
          </p:nvSpPr>
          <p:spPr>
            <a:xfrm>
              <a:off x="5875425" y="3414800"/>
              <a:ext cx="71175" cy="17000"/>
            </a:xfrm>
            <a:custGeom>
              <a:rect b="b" l="l" r="r" t="t"/>
              <a:pathLst>
                <a:path extrusionOk="0" h="680" w="2847">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51"/>
            <p:cNvSpPr/>
            <p:nvPr/>
          </p:nvSpPr>
          <p:spPr>
            <a:xfrm>
              <a:off x="5966500" y="3319950"/>
              <a:ext cx="73850" cy="18125"/>
            </a:xfrm>
            <a:custGeom>
              <a:rect b="b" l="l" r="r" t="t"/>
              <a:pathLst>
                <a:path extrusionOk="0" h="725" w="2954">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51"/>
            <p:cNvSpPr/>
            <p:nvPr/>
          </p:nvSpPr>
          <p:spPr>
            <a:xfrm>
              <a:off x="5682775" y="3411850"/>
              <a:ext cx="65875" cy="17125"/>
            </a:xfrm>
            <a:custGeom>
              <a:rect b="b" l="l" r="r" t="t"/>
              <a:pathLst>
                <a:path extrusionOk="0" h="685" w="2635">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51"/>
            <p:cNvSpPr/>
            <p:nvPr/>
          </p:nvSpPr>
          <p:spPr>
            <a:xfrm>
              <a:off x="6129025" y="3414675"/>
              <a:ext cx="57475" cy="12400"/>
            </a:xfrm>
            <a:custGeom>
              <a:rect b="b" l="l" r="r" t="t"/>
              <a:pathLst>
                <a:path extrusionOk="0" h="496" w="2299">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51"/>
            <p:cNvSpPr/>
            <p:nvPr/>
          </p:nvSpPr>
          <p:spPr>
            <a:xfrm>
              <a:off x="6123975" y="3371750"/>
              <a:ext cx="70275" cy="12150"/>
            </a:xfrm>
            <a:custGeom>
              <a:rect b="b" l="l" r="r" t="t"/>
              <a:pathLst>
                <a:path extrusionOk="0" h="486" w="2811">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1"/>
            <p:cNvSpPr/>
            <p:nvPr/>
          </p:nvSpPr>
          <p:spPr>
            <a:xfrm>
              <a:off x="5525375" y="3287150"/>
              <a:ext cx="66400" cy="15425"/>
            </a:xfrm>
            <a:custGeom>
              <a:rect b="b" l="l" r="r" t="t"/>
              <a:pathLst>
                <a:path extrusionOk="0" h="617" w="2656">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51"/>
            <p:cNvSpPr/>
            <p:nvPr/>
          </p:nvSpPr>
          <p:spPr>
            <a:xfrm>
              <a:off x="5749525" y="3280225"/>
              <a:ext cx="48825" cy="16025"/>
            </a:xfrm>
            <a:custGeom>
              <a:rect b="b" l="l" r="r" t="t"/>
              <a:pathLst>
                <a:path extrusionOk="0" h="641" w="1953">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51"/>
            <p:cNvSpPr/>
            <p:nvPr/>
          </p:nvSpPr>
          <p:spPr>
            <a:xfrm>
              <a:off x="6152250" y="3289775"/>
              <a:ext cx="40300" cy="21225"/>
            </a:xfrm>
            <a:custGeom>
              <a:rect b="b" l="l" r="r" t="t"/>
              <a:pathLst>
                <a:path extrusionOk="0" h="849" w="1612">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51"/>
            <p:cNvSpPr/>
            <p:nvPr/>
          </p:nvSpPr>
          <p:spPr>
            <a:xfrm>
              <a:off x="5803100" y="3416325"/>
              <a:ext cx="58050" cy="15400"/>
            </a:xfrm>
            <a:custGeom>
              <a:rect b="b" l="l" r="r" t="t"/>
              <a:pathLst>
                <a:path extrusionOk="0" h="616" w="2322">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51"/>
            <p:cNvSpPr/>
            <p:nvPr/>
          </p:nvSpPr>
          <p:spPr>
            <a:xfrm>
              <a:off x="5514075" y="3433300"/>
              <a:ext cx="65200" cy="20550"/>
            </a:xfrm>
            <a:custGeom>
              <a:rect b="b" l="l" r="r" t="t"/>
              <a:pathLst>
                <a:path extrusionOk="0" h="822" w="2608">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1"/>
            <p:cNvSpPr/>
            <p:nvPr/>
          </p:nvSpPr>
          <p:spPr>
            <a:xfrm>
              <a:off x="6177250" y="3292100"/>
              <a:ext cx="38725" cy="22375"/>
            </a:xfrm>
            <a:custGeom>
              <a:rect b="b" l="l" r="r" t="t"/>
              <a:pathLst>
                <a:path extrusionOk="0" h="895" w="1549">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1"/>
            <p:cNvSpPr/>
            <p:nvPr/>
          </p:nvSpPr>
          <p:spPr>
            <a:xfrm>
              <a:off x="5628075" y="3343775"/>
              <a:ext cx="72050" cy="10250"/>
            </a:xfrm>
            <a:custGeom>
              <a:rect b="b" l="l" r="r" t="t"/>
              <a:pathLst>
                <a:path extrusionOk="0" h="410" w="2882">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1"/>
            <p:cNvSpPr/>
            <p:nvPr/>
          </p:nvSpPr>
          <p:spPr>
            <a:xfrm>
              <a:off x="5544725" y="3400525"/>
              <a:ext cx="47650" cy="13875"/>
            </a:xfrm>
            <a:custGeom>
              <a:rect b="b" l="l" r="r" t="t"/>
              <a:pathLst>
                <a:path extrusionOk="0" h="555" w="1906">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1"/>
            <p:cNvSpPr/>
            <p:nvPr/>
          </p:nvSpPr>
          <p:spPr>
            <a:xfrm>
              <a:off x="5964725" y="3415650"/>
              <a:ext cx="42875" cy="13225"/>
            </a:xfrm>
            <a:custGeom>
              <a:rect b="b" l="l" r="r" t="t"/>
              <a:pathLst>
                <a:path extrusionOk="0" h="529" w="1715">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1"/>
            <p:cNvSpPr/>
            <p:nvPr/>
          </p:nvSpPr>
          <p:spPr>
            <a:xfrm>
              <a:off x="5543250" y="3322300"/>
              <a:ext cx="73525" cy="8250"/>
            </a:xfrm>
            <a:custGeom>
              <a:rect b="b" l="l" r="r" t="t"/>
              <a:pathLst>
                <a:path extrusionOk="0" h="330" w="2941">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1"/>
            <p:cNvSpPr/>
            <p:nvPr/>
          </p:nvSpPr>
          <p:spPr>
            <a:xfrm>
              <a:off x="5686700" y="3347300"/>
              <a:ext cx="52425" cy="8375"/>
            </a:xfrm>
            <a:custGeom>
              <a:rect b="b" l="l" r="r" t="t"/>
              <a:pathLst>
                <a:path extrusionOk="0" h="335" w="2097">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1"/>
            <p:cNvSpPr/>
            <p:nvPr/>
          </p:nvSpPr>
          <p:spPr>
            <a:xfrm>
              <a:off x="5487275" y="3369000"/>
              <a:ext cx="61950" cy="8400"/>
            </a:xfrm>
            <a:custGeom>
              <a:rect b="b" l="l" r="r" t="t"/>
              <a:pathLst>
                <a:path extrusionOk="0" h="336" w="2478">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1"/>
            <p:cNvSpPr/>
            <p:nvPr/>
          </p:nvSpPr>
          <p:spPr>
            <a:xfrm>
              <a:off x="6076350" y="3318000"/>
              <a:ext cx="44675" cy="10350"/>
            </a:xfrm>
            <a:custGeom>
              <a:rect b="b" l="l" r="r" t="t"/>
              <a:pathLst>
                <a:path extrusionOk="0" h="414" w="1787">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1"/>
            <p:cNvSpPr/>
            <p:nvPr/>
          </p:nvSpPr>
          <p:spPr>
            <a:xfrm>
              <a:off x="5807250" y="3390425"/>
              <a:ext cx="50350" cy="13500"/>
            </a:xfrm>
            <a:custGeom>
              <a:rect b="b" l="l" r="r" t="t"/>
              <a:pathLst>
                <a:path extrusionOk="0" h="540" w="2014">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1"/>
            <p:cNvSpPr/>
            <p:nvPr/>
          </p:nvSpPr>
          <p:spPr>
            <a:xfrm>
              <a:off x="5653975" y="3395775"/>
              <a:ext cx="47500" cy="9350"/>
            </a:xfrm>
            <a:custGeom>
              <a:rect b="b" l="l" r="r" t="t"/>
              <a:pathLst>
                <a:path extrusionOk="0" h="374" w="190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1"/>
            <p:cNvSpPr/>
            <p:nvPr/>
          </p:nvSpPr>
          <p:spPr>
            <a:xfrm>
              <a:off x="6004000" y="3373175"/>
              <a:ext cx="51225" cy="8050"/>
            </a:xfrm>
            <a:custGeom>
              <a:rect b="b" l="l" r="r" t="t"/>
              <a:pathLst>
                <a:path extrusionOk="0" h="322" w="2049">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1"/>
            <p:cNvSpPr/>
            <p:nvPr/>
          </p:nvSpPr>
          <p:spPr>
            <a:xfrm>
              <a:off x="5499475" y="3316025"/>
              <a:ext cx="42300" cy="17950"/>
            </a:xfrm>
            <a:custGeom>
              <a:rect b="b" l="l" r="r" t="t"/>
              <a:pathLst>
                <a:path extrusionOk="0" h="718" w="1692">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1"/>
            <p:cNvSpPr/>
            <p:nvPr/>
          </p:nvSpPr>
          <p:spPr>
            <a:xfrm>
              <a:off x="5728075" y="3395225"/>
              <a:ext cx="37825" cy="11600"/>
            </a:xfrm>
            <a:custGeom>
              <a:rect b="b" l="l" r="r" t="t"/>
              <a:pathLst>
                <a:path extrusionOk="0" h="464" w="1513">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1"/>
            <p:cNvSpPr/>
            <p:nvPr/>
          </p:nvSpPr>
          <p:spPr>
            <a:xfrm>
              <a:off x="5506325" y="3386475"/>
              <a:ext cx="42300" cy="7550"/>
            </a:xfrm>
            <a:custGeom>
              <a:rect b="b" l="l" r="r" t="t"/>
              <a:pathLst>
                <a:path extrusionOk="0" h="302" w="1692">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1"/>
            <p:cNvSpPr/>
            <p:nvPr/>
          </p:nvSpPr>
          <p:spPr>
            <a:xfrm>
              <a:off x="5489075" y="3405725"/>
              <a:ext cx="44075" cy="10925"/>
            </a:xfrm>
            <a:custGeom>
              <a:rect b="b" l="l" r="r" t="t"/>
              <a:pathLst>
                <a:path extrusionOk="0" h="437" w="1763">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1"/>
            <p:cNvSpPr/>
            <p:nvPr/>
          </p:nvSpPr>
          <p:spPr>
            <a:xfrm>
              <a:off x="5975725" y="3280600"/>
              <a:ext cx="41400" cy="16975"/>
            </a:xfrm>
            <a:custGeom>
              <a:rect b="b" l="l" r="r" t="t"/>
              <a:pathLst>
                <a:path extrusionOk="0" h="679" w="1656">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1"/>
            <p:cNvSpPr/>
            <p:nvPr/>
          </p:nvSpPr>
          <p:spPr>
            <a:xfrm>
              <a:off x="5690875" y="3397100"/>
              <a:ext cx="39325" cy="10325"/>
            </a:xfrm>
            <a:custGeom>
              <a:rect b="b" l="l" r="r" t="t"/>
              <a:pathLst>
                <a:path extrusionOk="0" h="413" w="1573">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1"/>
            <p:cNvSpPr/>
            <p:nvPr/>
          </p:nvSpPr>
          <p:spPr>
            <a:xfrm>
              <a:off x="5984375" y="3346600"/>
              <a:ext cx="41400" cy="8725"/>
            </a:xfrm>
            <a:custGeom>
              <a:rect b="b" l="l" r="r" t="t"/>
              <a:pathLst>
                <a:path extrusionOk="0" h="349" w="1656">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1"/>
            <p:cNvSpPr/>
            <p:nvPr/>
          </p:nvSpPr>
          <p:spPr>
            <a:xfrm>
              <a:off x="6092425" y="3414825"/>
              <a:ext cx="40500" cy="12250"/>
            </a:xfrm>
            <a:custGeom>
              <a:rect b="b" l="l" r="r" t="t"/>
              <a:pathLst>
                <a:path extrusionOk="0" h="490" w="162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1"/>
            <p:cNvSpPr/>
            <p:nvPr/>
          </p:nvSpPr>
          <p:spPr>
            <a:xfrm>
              <a:off x="6042700" y="3341850"/>
              <a:ext cx="50625" cy="13600"/>
            </a:xfrm>
            <a:custGeom>
              <a:rect b="b" l="l" r="r" t="t"/>
              <a:pathLst>
                <a:path extrusionOk="0" h="544" w="2025">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1"/>
            <p:cNvSpPr/>
            <p:nvPr/>
          </p:nvSpPr>
          <p:spPr>
            <a:xfrm>
              <a:off x="5768875" y="3393425"/>
              <a:ext cx="41375" cy="11900"/>
            </a:xfrm>
            <a:custGeom>
              <a:rect b="b" l="l" r="r" t="t"/>
              <a:pathLst>
                <a:path extrusionOk="0" h="476" w="1655">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1"/>
            <p:cNvSpPr/>
            <p:nvPr/>
          </p:nvSpPr>
          <p:spPr>
            <a:xfrm>
              <a:off x="5546800" y="3369350"/>
              <a:ext cx="36050" cy="7725"/>
            </a:xfrm>
            <a:custGeom>
              <a:rect b="b" l="l" r="r" t="t"/>
              <a:pathLst>
                <a:path extrusionOk="0" h="309" w="1442">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1"/>
            <p:cNvSpPr/>
            <p:nvPr/>
          </p:nvSpPr>
          <p:spPr>
            <a:xfrm>
              <a:off x="6015925" y="3345575"/>
              <a:ext cx="29475" cy="9750"/>
            </a:xfrm>
            <a:custGeom>
              <a:rect b="b" l="l" r="r" t="t"/>
              <a:pathLst>
                <a:path extrusionOk="0" h="390" w="1179">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1"/>
            <p:cNvSpPr/>
            <p:nvPr/>
          </p:nvSpPr>
          <p:spPr>
            <a:xfrm>
              <a:off x="5904300" y="3347925"/>
              <a:ext cx="60450" cy="3825"/>
            </a:xfrm>
            <a:custGeom>
              <a:rect b="b" l="l" r="r" t="t"/>
              <a:pathLst>
                <a:path extrusionOk="0" h="153" w="2418">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1"/>
            <p:cNvSpPr/>
            <p:nvPr/>
          </p:nvSpPr>
          <p:spPr>
            <a:xfrm>
              <a:off x="5771250" y="3416325"/>
              <a:ext cx="34250" cy="15625"/>
            </a:xfrm>
            <a:custGeom>
              <a:rect b="b" l="l" r="r" t="t"/>
              <a:pathLst>
                <a:path extrusionOk="0" h="625" w="137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1"/>
            <p:cNvSpPr/>
            <p:nvPr/>
          </p:nvSpPr>
          <p:spPr>
            <a:xfrm>
              <a:off x="6219525" y="3419600"/>
              <a:ext cx="29475" cy="12925"/>
            </a:xfrm>
            <a:custGeom>
              <a:rect b="b" l="l" r="r" t="t"/>
              <a:pathLst>
                <a:path extrusionOk="0" h="517" w="1179">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1"/>
            <p:cNvSpPr/>
            <p:nvPr/>
          </p:nvSpPr>
          <p:spPr>
            <a:xfrm>
              <a:off x="5586400" y="3400100"/>
              <a:ext cx="30675" cy="9100"/>
            </a:xfrm>
            <a:custGeom>
              <a:rect b="b" l="l" r="r" t="t"/>
              <a:pathLst>
                <a:path extrusionOk="0" h="364" w="1227">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1"/>
            <p:cNvSpPr/>
            <p:nvPr/>
          </p:nvSpPr>
          <p:spPr>
            <a:xfrm>
              <a:off x="5643550" y="3421900"/>
              <a:ext cx="31075" cy="13200"/>
            </a:xfrm>
            <a:custGeom>
              <a:rect b="b" l="l" r="r" t="t"/>
              <a:pathLst>
                <a:path extrusionOk="0" h="528" w="1243">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51"/>
            <p:cNvSpPr/>
            <p:nvPr/>
          </p:nvSpPr>
          <p:spPr>
            <a:xfrm>
              <a:off x="6019800" y="3318700"/>
              <a:ext cx="33950" cy="10600"/>
            </a:xfrm>
            <a:custGeom>
              <a:rect b="b" l="l" r="r" t="t"/>
              <a:pathLst>
                <a:path extrusionOk="0" h="424" w="1358">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51"/>
            <p:cNvSpPr/>
            <p:nvPr/>
          </p:nvSpPr>
          <p:spPr>
            <a:xfrm>
              <a:off x="6209100" y="3380600"/>
              <a:ext cx="35750" cy="9550"/>
            </a:xfrm>
            <a:custGeom>
              <a:rect b="b" l="l" r="r" t="t"/>
              <a:pathLst>
                <a:path extrusionOk="0" h="382" w="143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1"/>
            <p:cNvSpPr/>
            <p:nvPr/>
          </p:nvSpPr>
          <p:spPr>
            <a:xfrm>
              <a:off x="5941500" y="3278325"/>
              <a:ext cx="26825" cy="20125"/>
            </a:xfrm>
            <a:custGeom>
              <a:rect b="b" l="l" r="r" t="t"/>
              <a:pathLst>
                <a:path extrusionOk="0" h="805" w="1073">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1"/>
            <p:cNvSpPr/>
            <p:nvPr/>
          </p:nvSpPr>
          <p:spPr>
            <a:xfrm>
              <a:off x="5739700" y="3414175"/>
              <a:ext cx="30375" cy="13750"/>
            </a:xfrm>
            <a:custGeom>
              <a:rect b="b" l="l" r="r" t="t"/>
              <a:pathLst>
                <a:path extrusionOk="0" h="550" w="1215">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1"/>
            <p:cNvSpPr/>
            <p:nvPr/>
          </p:nvSpPr>
          <p:spPr>
            <a:xfrm>
              <a:off x="5478350" y="3341800"/>
              <a:ext cx="14025" cy="28325"/>
            </a:xfrm>
            <a:custGeom>
              <a:rect b="b" l="l" r="r" t="t"/>
              <a:pathLst>
                <a:path extrusionOk="0" h="1133" w="561">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1"/>
            <p:cNvSpPr/>
            <p:nvPr/>
          </p:nvSpPr>
          <p:spPr>
            <a:xfrm>
              <a:off x="6194800" y="3375650"/>
              <a:ext cx="26525" cy="10225"/>
            </a:xfrm>
            <a:custGeom>
              <a:rect b="b" l="l" r="r" t="t"/>
              <a:pathLst>
                <a:path extrusionOk="0" h="409" w="1061">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1"/>
            <p:cNvSpPr/>
            <p:nvPr/>
          </p:nvSpPr>
          <p:spPr>
            <a:xfrm>
              <a:off x="5531325" y="3297850"/>
              <a:ext cx="34550" cy="6475"/>
            </a:xfrm>
            <a:custGeom>
              <a:rect b="b" l="l" r="r" t="t"/>
              <a:pathLst>
                <a:path extrusionOk="0" h="259" w="1382">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1"/>
            <p:cNvSpPr/>
            <p:nvPr/>
          </p:nvSpPr>
          <p:spPr>
            <a:xfrm>
              <a:off x="5618250" y="3294150"/>
              <a:ext cx="29200" cy="6250"/>
            </a:xfrm>
            <a:custGeom>
              <a:rect b="b" l="l" r="r" t="t"/>
              <a:pathLst>
                <a:path extrusionOk="0" h="250" w="1168">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1"/>
            <p:cNvSpPr/>
            <p:nvPr/>
          </p:nvSpPr>
          <p:spPr>
            <a:xfrm>
              <a:off x="5499475" y="3448175"/>
              <a:ext cx="22350" cy="13600"/>
            </a:xfrm>
            <a:custGeom>
              <a:rect b="b" l="l" r="r" t="t"/>
              <a:pathLst>
                <a:path extrusionOk="0" h="544" w="894">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1"/>
            <p:cNvSpPr/>
            <p:nvPr/>
          </p:nvSpPr>
          <p:spPr>
            <a:xfrm>
              <a:off x="5970375" y="3372650"/>
              <a:ext cx="21450" cy="7900"/>
            </a:xfrm>
            <a:custGeom>
              <a:rect b="b" l="l" r="r" t="t"/>
              <a:pathLst>
                <a:path extrusionOk="0" h="316" w="858">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1"/>
            <p:cNvSpPr/>
            <p:nvPr/>
          </p:nvSpPr>
          <p:spPr>
            <a:xfrm>
              <a:off x="5484600" y="3386375"/>
              <a:ext cx="26525" cy="8250"/>
            </a:xfrm>
            <a:custGeom>
              <a:rect b="b" l="l" r="r" t="t"/>
              <a:pathLst>
                <a:path extrusionOk="0" h="330" w="1061">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1"/>
            <p:cNvSpPr/>
            <p:nvPr/>
          </p:nvSpPr>
          <p:spPr>
            <a:xfrm>
              <a:off x="5585800" y="3423950"/>
              <a:ext cx="18475" cy="9550"/>
            </a:xfrm>
            <a:custGeom>
              <a:rect b="b" l="l" r="r" t="t"/>
              <a:pathLst>
                <a:path extrusionOk="0" h="382" w="739">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1"/>
            <p:cNvSpPr/>
            <p:nvPr/>
          </p:nvSpPr>
          <p:spPr>
            <a:xfrm>
              <a:off x="5579250" y="3293450"/>
              <a:ext cx="36350" cy="8600"/>
            </a:xfrm>
            <a:custGeom>
              <a:rect b="b" l="l" r="r" t="t"/>
              <a:pathLst>
                <a:path extrusionOk="0" h="344" w="1454">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1"/>
            <p:cNvSpPr/>
            <p:nvPr/>
          </p:nvSpPr>
          <p:spPr>
            <a:xfrm>
              <a:off x="5858750" y="3416325"/>
              <a:ext cx="15500" cy="13325"/>
            </a:xfrm>
            <a:custGeom>
              <a:rect b="b" l="l" r="r" t="t"/>
              <a:pathLst>
                <a:path extrusionOk="0" h="533" w="62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1"/>
            <p:cNvSpPr/>
            <p:nvPr/>
          </p:nvSpPr>
          <p:spPr>
            <a:xfrm>
              <a:off x="5865000" y="3394625"/>
              <a:ext cx="20575" cy="8925"/>
            </a:xfrm>
            <a:custGeom>
              <a:rect b="b" l="l" r="r" t="t"/>
              <a:pathLst>
                <a:path extrusionOk="0" h="357" w="823">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1"/>
            <p:cNvSpPr/>
            <p:nvPr/>
          </p:nvSpPr>
          <p:spPr>
            <a:xfrm>
              <a:off x="5737025" y="3348275"/>
              <a:ext cx="17575" cy="7075"/>
            </a:xfrm>
            <a:custGeom>
              <a:rect b="b" l="l" r="r" t="t"/>
              <a:pathLst>
                <a:path extrusionOk="0" h="283" w="703">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1"/>
            <p:cNvSpPr/>
            <p:nvPr/>
          </p:nvSpPr>
          <p:spPr>
            <a:xfrm>
              <a:off x="5517950" y="3409900"/>
              <a:ext cx="32750" cy="6750"/>
            </a:xfrm>
            <a:custGeom>
              <a:rect b="b" l="l" r="r" t="t"/>
              <a:pathLst>
                <a:path extrusionOk="0" h="270" w="131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1"/>
            <p:cNvSpPr/>
            <p:nvPr/>
          </p:nvSpPr>
          <p:spPr>
            <a:xfrm>
              <a:off x="5482825" y="3355600"/>
              <a:ext cx="13700" cy="25625"/>
            </a:xfrm>
            <a:custGeom>
              <a:rect b="b" l="l" r="r" t="t"/>
              <a:pathLst>
                <a:path extrusionOk="0" h="1025" w="548">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1"/>
            <p:cNvSpPr/>
            <p:nvPr/>
          </p:nvSpPr>
          <p:spPr>
            <a:xfrm>
              <a:off x="5622125" y="3423175"/>
              <a:ext cx="14300" cy="10000"/>
            </a:xfrm>
            <a:custGeom>
              <a:rect b="b" l="l" r="r" t="t"/>
              <a:pathLst>
                <a:path extrusionOk="0" h="400" w="572">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1"/>
            <p:cNvSpPr/>
            <p:nvPr/>
          </p:nvSpPr>
          <p:spPr>
            <a:xfrm>
              <a:off x="5614675" y="3400550"/>
              <a:ext cx="16400" cy="8850"/>
            </a:xfrm>
            <a:custGeom>
              <a:rect b="b" l="l" r="r" t="t"/>
              <a:pathLst>
                <a:path extrusionOk="0" h="354" w="656">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1"/>
            <p:cNvSpPr/>
            <p:nvPr/>
          </p:nvSpPr>
          <p:spPr>
            <a:xfrm>
              <a:off x="5829875" y="3383650"/>
              <a:ext cx="29500" cy="4175"/>
            </a:xfrm>
            <a:custGeom>
              <a:rect b="b" l="l" r="r" t="t"/>
              <a:pathLst>
                <a:path extrusionOk="0" h="167" w="118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1"/>
            <p:cNvSpPr/>
            <p:nvPr/>
          </p:nvSpPr>
          <p:spPr>
            <a:xfrm>
              <a:off x="5575375" y="3397900"/>
              <a:ext cx="29200" cy="4450"/>
            </a:xfrm>
            <a:custGeom>
              <a:rect b="b" l="l" r="r" t="t"/>
              <a:pathLst>
                <a:path extrusionOk="0" h="178" w="1168">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1"/>
            <p:cNvSpPr/>
            <p:nvPr/>
          </p:nvSpPr>
          <p:spPr>
            <a:xfrm>
              <a:off x="6041825" y="3319875"/>
              <a:ext cx="27100" cy="7175"/>
            </a:xfrm>
            <a:custGeom>
              <a:rect b="b" l="l" r="r" t="t"/>
              <a:pathLst>
                <a:path extrusionOk="0" h="287" w="1084">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1"/>
            <p:cNvSpPr/>
            <p:nvPr/>
          </p:nvSpPr>
          <p:spPr>
            <a:xfrm>
              <a:off x="6195100" y="3305000"/>
              <a:ext cx="27125" cy="12725"/>
            </a:xfrm>
            <a:custGeom>
              <a:rect b="b" l="l" r="r" t="t"/>
              <a:pathLst>
                <a:path extrusionOk="0" h="509" w="1085">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1"/>
            <p:cNvSpPr/>
            <p:nvPr/>
          </p:nvSpPr>
          <p:spPr>
            <a:xfrm>
              <a:off x="6067125" y="3319875"/>
              <a:ext cx="14600" cy="8750"/>
            </a:xfrm>
            <a:custGeom>
              <a:rect b="b" l="l" r="r" t="t"/>
              <a:pathLst>
                <a:path extrusionOk="0" h="350" w="584">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1"/>
            <p:cNvSpPr/>
            <p:nvPr/>
          </p:nvSpPr>
          <p:spPr>
            <a:xfrm>
              <a:off x="5859350" y="3348750"/>
              <a:ext cx="26225" cy="3350"/>
            </a:xfrm>
            <a:custGeom>
              <a:rect b="b" l="l" r="r" t="t"/>
              <a:pathLst>
                <a:path extrusionOk="0" h="134" w="1049">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1"/>
            <p:cNvSpPr/>
            <p:nvPr/>
          </p:nvSpPr>
          <p:spPr>
            <a:xfrm>
              <a:off x="5882575" y="3355900"/>
              <a:ext cx="27700" cy="3150"/>
            </a:xfrm>
            <a:custGeom>
              <a:rect b="b" l="l" r="r" t="t"/>
              <a:pathLst>
                <a:path extrusionOk="0" h="126" w="1108">
                  <a:moveTo>
                    <a:pt x="0" y="0"/>
                  </a:moveTo>
                  <a:cubicBezTo>
                    <a:pt x="178" y="87"/>
                    <a:pt x="356" y="126"/>
                    <a:pt x="534" y="126"/>
                  </a:cubicBezTo>
                  <a:cubicBezTo>
                    <a:pt x="725" y="126"/>
                    <a:pt x="916" y="81"/>
                    <a:pt x="1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1"/>
            <p:cNvSpPr/>
            <p:nvPr/>
          </p:nvSpPr>
          <p:spPr>
            <a:xfrm>
              <a:off x="5607825" y="3427050"/>
              <a:ext cx="10750" cy="6625"/>
            </a:xfrm>
            <a:custGeom>
              <a:rect b="b" l="l" r="r" t="t"/>
              <a:pathLst>
                <a:path extrusionOk="0" h="265" w="43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1"/>
            <p:cNvSpPr/>
            <p:nvPr/>
          </p:nvSpPr>
          <p:spPr>
            <a:xfrm>
              <a:off x="5539675" y="3326125"/>
              <a:ext cx="19950" cy="5675"/>
            </a:xfrm>
            <a:custGeom>
              <a:rect b="b" l="l" r="r" t="t"/>
              <a:pathLst>
                <a:path extrusionOk="0" h="227" w="798">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1"/>
            <p:cNvSpPr/>
            <p:nvPr/>
          </p:nvSpPr>
          <p:spPr>
            <a:xfrm>
              <a:off x="5514075" y="3294575"/>
              <a:ext cx="18775" cy="9850"/>
            </a:xfrm>
            <a:custGeom>
              <a:rect b="b" l="l" r="r" t="t"/>
              <a:pathLst>
                <a:path extrusionOk="0" h="394" w="751">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51"/>
            <p:cNvSpPr/>
            <p:nvPr/>
          </p:nvSpPr>
          <p:spPr>
            <a:xfrm>
              <a:off x="5779875" y="3415725"/>
              <a:ext cx="12750" cy="7625"/>
            </a:xfrm>
            <a:custGeom>
              <a:rect b="b" l="l" r="r" t="t"/>
              <a:pathLst>
                <a:path extrusionOk="0" h="305" w="51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51"/>
            <p:cNvSpPr/>
            <p:nvPr/>
          </p:nvSpPr>
          <p:spPr>
            <a:xfrm>
              <a:off x="5757850" y="3294875"/>
              <a:ext cx="19975" cy="2500"/>
            </a:xfrm>
            <a:custGeom>
              <a:rect b="b" l="l" r="r" t="t"/>
              <a:pathLst>
                <a:path extrusionOk="0" h="100" w="799">
                  <a:moveTo>
                    <a:pt x="1" y="1"/>
                  </a:moveTo>
                  <a:cubicBezTo>
                    <a:pt x="120" y="71"/>
                    <a:pt x="242" y="100"/>
                    <a:pt x="364" y="100"/>
                  </a:cubicBezTo>
                  <a:cubicBezTo>
                    <a:pt x="510" y="100"/>
                    <a:pt x="656" y="59"/>
                    <a:pt x="7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51"/>
            <p:cNvSpPr/>
            <p:nvPr/>
          </p:nvSpPr>
          <p:spPr>
            <a:xfrm>
              <a:off x="5557525" y="3326925"/>
              <a:ext cx="17875" cy="3400"/>
            </a:xfrm>
            <a:custGeom>
              <a:rect b="b" l="l" r="r" t="t"/>
              <a:pathLst>
                <a:path extrusionOk="0" h="136" w="715">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51"/>
            <p:cNvSpPr/>
            <p:nvPr/>
          </p:nvSpPr>
          <p:spPr>
            <a:xfrm>
              <a:off x="5747425" y="3282000"/>
              <a:ext cx="7475" cy="12600"/>
            </a:xfrm>
            <a:custGeom>
              <a:rect b="b" l="l" r="r" t="t"/>
              <a:pathLst>
                <a:path extrusionOk="0" h="504" w="299">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51"/>
            <p:cNvSpPr/>
            <p:nvPr/>
          </p:nvSpPr>
          <p:spPr>
            <a:xfrm>
              <a:off x="5651300" y="3419675"/>
              <a:ext cx="14300" cy="5625"/>
            </a:xfrm>
            <a:custGeom>
              <a:rect b="b" l="l" r="r" t="t"/>
              <a:pathLst>
                <a:path extrusionOk="0" h="225" w="572">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1"/>
            <p:cNvSpPr/>
            <p:nvPr/>
          </p:nvSpPr>
          <p:spPr>
            <a:xfrm>
              <a:off x="6109675" y="3370100"/>
              <a:ext cx="19075" cy="4925"/>
            </a:xfrm>
            <a:custGeom>
              <a:rect b="b" l="l" r="r" t="t"/>
              <a:pathLst>
                <a:path extrusionOk="0" h="197" w="763">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51"/>
            <p:cNvSpPr/>
            <p:nvPr/>
          </p:nvSpPr>
          <p:spPr>
            <a:xfrm>
              <a:off x="6052825" y="3371750"/>
              <a:ext cx="7175" cy="9175"/>
            </a:xfrm>
            <a:custGeom>
              <a:rect b="b" l="l" r="r" t="t"/>
              <a:pathLst>
                <a:path extrusionOk="0" h="367" w="287">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51"/>
            <p:cNvSpPr/>
            <p:nvPr/>
          </p:nvSpPr>
          <p:spPr>
            <a:xfrm>
              <a:off x="5838225" y="3344400"/>
              <a:ext cx="10725" cy="7350"/>
            </a:xfrm>
            <a:custGeom>
              <a:rect b="b" l="l" r="r" t="t"/>
              <a:pathLst>
                <a:path extrusionOk="0" h="294" w="429">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51"/>
            <p:cNvSpPr/>
            <p:nvPr/>
          </p:nvSpPr>
          <p:spPr>
            <a:xfrm>
              <a:off x="5918575" y="3355600"/>
              <a:ext cx="16400" cy="2625"/>
            </a:xfrm>
            <a:custGeom>
              <a:rect b="b" l="l" r="r" t="t"/>
              <a:pathLst>
                <a:path extrusionOk="0" h="105" w="656">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51"/>
            <p:cNvSpPr/>
            <p:nvPr/>
          </p:nvSpPr>
          <p:spPr>
            <a:xfrm>
              <a:off x="5886450" y="3348975"/>
              <a:ext cx="16975" cy="2475"/>
            </a:xfrm>
            <a:custGeom>
              <a:rect b="b" l="l" r="r" t="t"/>
              <a:pathLst>
                <a:path extrusionOk="0" h="99" w="679">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51"/>
            <p:cNvSpPr/>
            <p:nvPr/>
          </p:nvSpPr>
          <p:spPr>
            <a:xfrm>
              <a:off x="5765300" y="3397875"/>
              <a:ext cx="15200" cy="4175"/>
            </a:xfrm>
            <a:custGeom>
              <a:rect b="b" l="l" r="r" t="t"/>
              <a:pathLst>
                <a:path extrusionOk="0" h="167" w="608">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51"/>
            <p:cNvSpPr/>
            <p:nvPr/>
          </p:nvSpPr>
          <p:spPr>
            <a:xfrm>
              <a:off x="5778975" y="3294875"/>
              <a:ext cx="16700" cy="2050"/>
            </a:xfrm>
            <a:custGeom>
              <a:rect b="b" l="l" r="r" t="t"/>
              <a:pathLst>
                <a:path extrusionOk="0" h="82" w="668">
                  <a:moveTo>
                    <a:pt x="1" y="1"/>
                  </a:moveTo>
                  <a:cubicBezTo>
                    <a:pt x="120" y="51"/>
                    <a:pt x="240" y="81"/>
                    <a:pt x="357" y="81"/>
                  </a:cubicBezTo>
                  <a:cubicBezTo>
                    <a:pt x="462" y="81"/>
                    <a:pt x="566" y="57"/>
                    <a:pt x="6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1"/>
            <p:cNvSpPr/>
            <p:nvPr/>
          </p:nvSpPr>
          <p:spPr>
            <a:xfrm>
              <a:off x="5966500" y="3292050"/>
              <a:ext cx="11350" cy="5525"/>
            </a:xfrm>
            <a:custGeom>
              <a:rect b="b" l="l" r="r" t="t"/>
              <a:pathLst>
                <a:path extrusionOk="0" h="221" w="454">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1"/>
            <p:cNvSpPr/>
            <p:nvPr/>
          </p:nvSpPr>
          <p:spPr>
            <a:xfrm>
              <a:off x="6097775" y="3415300"/>
              <a:ext cx="8650" cy="6475"/>
            </a:xfrm>
            <a:custGeom>
              <a:rect b="b" l="l" r="r" t="t"/>
              <a:pathLst>
                <a:path extrusionOk="0" h="259" w="346">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1"/>
            <p:cNvSpPr/>
            <p:nvPr/>
          </p:nvSpPr>
          <p:spPr>
            <a:xfrm>
              <a:off x="5486975" y="3444900"/>
              <a:ext cx="10450" cy="7175"/>
            </a:xfrm>
            <a:custGeom>
              <a:rect b="b" l="l" r="r" t="t"/>
              <a:pathLst>
                <a:path extrusionOk="0" h="287" w="418">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1"/>
            <p:cNvSpPr/>
            <p:nvPr/>
          </p:nvSpPr>
          <p:spPr>
            <a:xfrm>
              <a:off x="5477150" y="3377025"/>
              <a:ext cx="8975" cy="10450"/>
            </a:xfrm>
            <a:custGeom>
              <a:rect b="b" l="l" r="r" t="t"/>
              <a:pathLst>
                <a:path extrusionOk="0" h="418" w="359">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51"/>
            <p:cNvSpPr/>
            <p:nvPr/>
          </p:nvSpPr>
          <p:spPr>
            <a:xfrm>
              <a:off x="5859050" y="3397875"/>
              <a:ext cx="7475" cy="4175"/>
            </a:xfrm>
            <a:custGeom>
              <a:rect b="b" l="l" r="r" t="t"/>
              <a:pathLst>
                <a:path extrusionOk="0" h="167" w="299">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51"/>
            <p:cNvSpPr/>
            <p:nvPr/>
          </p:nvSpPr>
          <p:spPr>
            <a:xfrm>
              <a:off x="5847450" y="3352100"/>
              <a:ext cx="7750" cy="2675"/>
            </a:xfrm>
            <a:custGeom>
              <a:rect b="b" l="l" r="r" t="t"/>
              <a:pathLst>
                <a:path extrusionOk="0" h="107" w="31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51"/>
            <p:cNvSpPr/>
            <p:nvPr/>
          </p:nvSpPr>
          <p:spPr>
            <a:xfrm>
              <a:off x="5568550" y="3400150"/>
              <a:ext cx="3575" cy="1625"/>
            </a:xfrm>
            <a:custGeom>
              <a:rect b="b" l="l" r="r" t="t"/>
              <a:pathLst>
                <a:path extrusionOk="0" h="65" w="143">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1"/>
            <p:cNvSpPr/>
            <p:nvPr/>
          </p:nvSpPr>
          <p:spPr>
            <a:xfrm>
              <a:off x="5614675" y="3294475"/>
              <a:ext cx="4800" cy="4650"/>
            </a:xfrm>
            <a:custGeom>
              <a:rect b="b" l="l" r="r" t="t"/>
              <a:pathLst>
                <a:path extrusionOk="0" h="186" w="192">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1"/>
            <p:cNvSpPr/>
            <p:nvPr/>
          </p:nvSpPr>
          <p:spPr>
            <a:xfrm>
              <a:off x="5629550" y="3423775"/>
              <a:ext cx="3600" cy="1575"/>
            </a:xfrm>
            <a:custGeom>
              <a:rect b="b" l="l" r="r" t="t"/>
              <a:pathLst>
                <a:path extrusionOk="0" h="63" w="144">
                  <a:moveTo>
                    <a:pt x="1" y="0"/>
                  </a:moveTo>
                  <a:cubicBezTo>
                    <a:pt x="19" y="42"/>
                    <a:pt x="40" y="63"/>
                    <a:pt x="63" y="63"/>
                  </a:cubicBezTo>
                  <a:cubicBezTo>
                    <a:pt x="87" y="63"/>
                    <a:pt x="114" y="42"/>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1"/>
            <p:cNvSpPr/>
            <p:nvPr/>
          </p:nvSpPr>
          <p:spPr>
            <a:xfrm>
              <a:off x="5490250" y="3348450"/>
              <a:ext cx="3900" cy="4800"/>
            </a:xfrm>
            <a:custGeom>
              <a:rect b="b" l="l" r="r" t="t"/>
              <a:pathLst>
                <a:path extrusionOk="0" h="192" w="156">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1"/>
            <p:cNvSpPr/>
            <p:nvPr/>
          </p:nvSpPr>
          <p:spPr>
            <a:xfrm>
              <a:off x="5528950" y="3438050"/>
              <a:ext cx="4500" cy="2700"/>
            </a:xfrm>
            <a:custGeom>
              <a:rect b="b" l="l" r="r" t="t"/>
              <a:pathLst>
                <a:path extrusionOk="0" h="108" w="180">
                  <a:moveTo>
                    <a:pt x="179" y="1"/>
                  </a:moveTo>
                  <a:cubicBezTo>
                    <a:pt x="96" y="1"/>
                    <a:pt x="36" y="36"/>
                    <a:pt x="1" y="108"/>
                  </a:cubicBezTo>
                  <a:cubicBezTo>
                    <a:pt x="96" y="108"/>
                    <a:pt x="155" y="84"/>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51"/>
            <p:cNvSpPr/>
            <p:nvPr/>
          </p:nvSpPr>
          <p:spPr>
            <a:xfrm>
              <a:off x="5511400" y="3305300"/>
              <a:ext cx="3000" cy="4200"/>
            </a:xfrm>
            <a:custGeom>
              <a:rect b="b" l="l" r="r" t="t"/>
              <a:pathLst>
                <a:path extrusionOk="0" h="168" w="120">
                  <a:moveTo>
                    <a:pt x="119" y="0"/>
                  </a:moveTo>
                  <a:cubicBezTo>
                    <a:pt x="36" y="12"/>
                    <a:pt x="0" y="72"/>
                    <a:pt x="0" y="167"/>
                  </a:cubicBezTo>
                  <a:cubicBezTo>
                    <a:pt x="83" y="131"/>
                    <a:pt x="119" y="72"/>
                    <a:pt x="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1"/>
            <p:cNvSpPr/>
            <p:nvPr/>
          </p:nvSpPr>
          <p:spPr>
            <a:xfrm>
              <a:off x="6225175" y="3380900"/>
              <a:ext cx="3300" cy="3300"/>
            </a:xfrm>
            <a:custGeom>
              <a:rect b="b" l="l" r="r" t="t"/>
              <a:pathLst>
                <a:path extrusionOk="0" h="132" w="132">
                  <a:moveTo>
                    <a:pt x="0" y="1"/>
                  </a:moveTo>
                  <a:lnTo>
                    <a:pt x="131" y="132"/>
                  </a:lnTo>
                  <a:cubicBezTo>
                    <a:pt x="84" y="84"/>
                    <a:pt x="48" y="2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1"/>
            <p:cNvSpPr/>
            <p:nvPr/>
          </p:nvSpPr>
          <p:spPr>
            <a:xfrm>
              <a:off x="5862325" y="3384475"/>
              <a:ext cx="4500" cy="3000"/>
            </a:xfrm>
            <a:custGeom>
              <a:rect b="b" l="l" r="r" t="t"/>
              <a:pathLst>
                <a:path extrusionOk="0" h="120" w="180">
                  <a:moveTo>
                    <a:pt x="1" y="0"/>
                  </a:moveTo>
                  <a:cubicBezTo>
                    <a:pt x="60" y="48"/>
                    <a:pt x="108" y="84"/>
                    <a:pt x="167" y="120"/>
                  </a:cubicBezTo>
                  <a:cubicBezTo>
                    <a:pt x="167" y="96"/>
                    <a:pt x="167" y="48"/>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1"/>
            <p:cNvSpPr/>
            <p:nvPr/>
          </p:nvSpPr>
          <p:spPr>
            <a:xfrm>
              <a:off x="5509900" y="3614675"/>
              <a:ext cx="185775" cy="47525"/>
            </a:xfrm>
            <a:custGeom>
              <a:rect b="b" l="l" r="r" t="t"/>
              <a:pathLst>
                <a:path extrusionOk="0" h="1901" w="7431">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1"/>
            <p:cNvSpPr/>
            <p:nvPr/>
          </p:nvSpPr>
          <p:spPr>
            <a:xfrm>
              <a:off x="5535800" y="3688950"/>
              <a:ext cx="199575" cy="31600"/>
            </a:xfrm>
            <a:custGeom>
              <a:rect b="b" l="l" r="r" t="t"/>
              <a:pathLst>
                <a:path extrusionOk="0" h="1264" w="7983">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1"/>
            <p:cNvSpPr/>
            <p:nvPr/>
          </p:nvSpPr>
          <p:spPr>
            <a:xfrm>
              <a:off x="5338750" y="3665200"/>
              <a:ext cx="173550" cy="26150"/>
            </a:xfrm>
            <a:custGeom>
              <a:rect b="b" l="l" r="r" t="t"/>
              <a:pathLst>
                <a:path extrusionOk="0" h="1046" w="6942">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1"/>
            <p:cNvSpPr/>
            <p:nvPr/>
          </p:nvSpPr>
          <p:spPr>
            <a:xfrm>
              <a:off x="6030800" y="3682725"/>
              <a:ext cx="158975" cy="33725"/>
            </a:xfrm>
            <a:custGeom>
              <a:rect b="b" l="l" r="r" t="t"/>
              <a:pathLst>
                <a:path extrusionOk="0" h="1349" w="6359">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1"/>
            <p:cNvSpPr/>
            <p:nvPr/>
          </p:nvSpPr>
          <p:spPr>
            <a:xfrm>
              <a:off x="5372675" y="3597650"/>
              <a:ext cx="107475" cy="28475"/>
            </a:xfrm>
            <a:custGeom>
              <a:rect b="b" l="l" r="r" t="t"/>
              <a:pathLst>
                <a:path extrusionOk="0" h="1139" w="4299">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51"/>
            <p:cNvSpPr/>
            <p:nvPr/>
          </p:nvSpPr>
          <p:spPr>
            <a:xfrm>
              <a:off x="5332500" y="3491325"/>
              <a:ext cx="75625" cy="119100"/>
            </a:xfrm>
            <a:custGeom>
              <a:rect b="b" l="l" r="r" t="t"/>
              <a:pathLst>
                <a:path extrusionOk="0" h="4764" w="3025">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51"/>
            <p:cNvSpPr/>
            <p:nvPr/>
          </p:nvSpPr>
          <p:spPr>
            <a:xfrm>
              <a:off x="5230700" y="3487750"/>
              <a:ext cx="46150" cy="72075"/>
            </a:xfrm>
            <a:custGeom>
              <a:rect b="b" l="l" r="r" t="t"/>
              <a:pathLst>
                <a:path extrusionOk="0" h="2883" w="1846">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51"/>
            <p:cNvSpPr/>
            <p:nvPr/>
          </p:nvSpPr>
          <p:spPr>
            <a:xfrm>
              <a:off x="5291050" y="3408600"/>
              <a:ext cx="59325" cy="62225"/>
            </a:xfrm>
            <a:custGeom>
              <a:rect b="b" l="l" r="r" t="t"/>
              <a:pathLst>
                <a:path extrusionOk="0" h="2489" w="2373">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51"/>
            <p:cNvSpPr/>
            <p:nvPr/>
          </p:nvSpPr>
          <p:spPr>
            <a:xfrm>
              <a:off x="5259875" y="3473475"/>
              <a:ext cx="32475" cy="61925"/>
            </a:xfrm>
            <a:custGeom>
              <a:rect b="b" l="l" r="r" t="t"/>
              <a:pathLst>
                <a:path extrusionOk="0" h="2477" w="1299">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51"/>
            <p:cNvSpPr/>
            <p:nvPr/>
          </p:nvSpPr>
          <p:spPr>
            <a:xfrm>
              <a:off x="5731350" y="3661650"/>
              <a:ext cx="91125" cy="24375"/>
            </a:xfrm>
            <a:custGeom>
              <a:rect b="b" l="l" r="r" t="t"/>
              <a:pathLst>
                <a:path extrusionOk="0" h="975" w="3645">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51"/>
            <p:cNvSpPr/>
            <p:nvPr/>
          </p:nvSpPr>
          <p:spPr>
            <a:xfrm>
              <a:off x="5893275" y="3729875"/>
              <a:ext cx="93800" cy="20150"/>
            </a:xfrm>
            <a:custGeom>
              <a:rect b="b" l="l" r="r" t="t"/>
              <a:pathLst>
                <a:path extrusionOk="0" h="806" w="3752">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51"/>
            <p:cNvSpPr/>
            <p:nvPr/>
          </p:nvSpPr>
          <p:spPr>
            <a:xfrm>
              <a:off x="5202725" y="3551475"/>
              <a:ext cx="43175" cy="45200"/>
            </a:xfrm>
            <a:custGeom>
              <a:rect b="b" l="l" r="r" t="t"/>
              <a:pathLst>
                <a:path extrusionOk="0" h="1808" w="1727">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51"/>
            <p:cNvSpPr/>
            <p:nvPr/>
          </p:nvSpPr>
          <p:spPr>
            <a:xfrm>
              <a:off x="5685225" y="3651100"/>
              <a:ext cx="67300" cy="21350"/>
            </a:xfrm>
            <a:custGeom>
              <a:rect b="b" l="l" r="r" t="t"/>
              <a:pathLst>
                <a:path extrusionOk="0" h="854" w="2692">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51"/>
            <p:cNvSpPr/>
            <p:nvPr/>
          </p:nvSpPr>
          <p:spPr>
            <a:xfrm>
              <a:off x="5933175" y="3675250"/>
              <a:ext cx="58650" cy="25650"/>
            </a:xfrm>
            <a:custGeom>
              <a:rect b="b" l="l" r="r" t="t"/>
              <a:pathLst>
                <a:path extrusionOk="0" h="1026" w="2346">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51"/>
            <p:cNvSpPr/>
            <p:nvPr/>
          </p:nvSpPr>
          <p:spPr>
            <a:xfrm>
              <a:off x="5983775" y="3741175"/>
              <a:ext cx="79200" cy="18800"/>
            </a:xfrm>
            <a:custGeom>
              <a:rect b="b" l="l" r="r" t="t"/>
              <a:pathLst>
                <a:path extrusionOk="0" h="752" w="3168">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51"/>
            <p:cNvSpPr/>
            <p:nvPr/>
          </p:nvSpPr>
          <p:spPr>
            <a:xfrm>
              <a:off x="6000150" y="3682775"/>
              <a:ext cx="51225" cy="21250"/>
            </a:xfrm>
            <a:custGeom>
              <a:rect b="b" l="l" r="r" t="t"/>
              <a:pathLst>
                <a:path extrusionOk="0" h="850" w="2049">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1"/>
            <p:cNvSpPr/>
            <p:nvPr/>
          </p:nvSpPr>
          <p:spPr>
            <a:xfrm>
              <a:off x="5838825" y="3665200"/>
              <a:ext cx="44650" cy="25350"/>
            </a:xfrm>
            <a:custGeom>
              <a:rect b="b" l="l" r="r" t="t"/>
              <a:pathLst>
                <a:path extrusionOk="0" h="1014" w="1786">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51"/>
            <p:cNvSpPr/>
            <p:nvPr/>
          </p:nvSpPr>
          <p:spPr>
            <a:xfrm>
              <a:off x="5886150" y="3673150"/>
              <a:ext cx="53300" cy="23300"/>
            </a:xfrm>
            <a:custGeom>
              <a:rect b="b" l="l" r="r" t="t"/>
              <a:pathLst>
                <a:path extrusionOk="0" h="932" w="2132">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51"/>
            <p:cNvSpPr/>
            <p:nvPr/>
          </p:nvSpPr>
          <p:spPr>
            <a:xfrm>
              <a:off x="5348275" y="3375550"/>
              <a:ext cx="33350" cy="56575"/>
            </a:xfrm>
            <a:custGeom>
              <a:rect b="b" l="l" r="r" t="t"/>
              <a:pathLst>
                <a:path extrusionOk="0" h="2263" w="1334">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1"/>
            <p:cNvSpPr/>
            <p:nvPr/>
          </p:nvSpPr>
          <p:spPr>
            <a:xfrm>
              <a:off x="5719450" y="3709725"/>
              <a:ext cx="84550" cy="18575"/>
            </a:xfrm>
            <a:custGeom>
              <a:rect b="b" l="l" r="r" t="t"/>
              <a:pathLst>
                <a:path extrusionOk="0" h="743" w="3382">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1"/>
            <p:cNvSpPr/>
            <p:nvPr/>
          </p:nvSpPr>
          <p:spPr>
            <a:xfrm>
              <a:off x="5815900" y="3663525"/>
              <a:ext cx="64025" cy="25300"/>
            </a:xfrm>
            <a:custGeom>
              <a:rect b="b" l="l" r="r" t="t"/>
              <a:pathLst>
                <a:path extrusionOk="0" h="1012" w="2561">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1"/>
            <p:cNvSpPr/>
            <p:nvPr/>
          </p:nvSpPr>
          <p:spPr>
            <a:xfrm>
              <a:off x="6090325" y="3753075"/>
              <a:ext cx="50325" cy="13400"/>
            </a:xfrm>
            <a:custGeom>
              <a:rect b="b" l="l" r="r" t="t"/>
              <a:pathLst>
                <a:path extrusionOk="0" h="536" w="2013">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51"/>
            <p:cNvSpPr/>
            <p:nvPr/>
          </p:nvSpPr>
          <p:spPr>
            <a:xfrm>
              <a:off x="5222675" y="3599375"/>
              <a:ext cx="36925" cy="32250"/>
            </a:xfrm>
            <a:custGeom>
              <a:rect b="b" l="l" r="r" t="t"/>
              <a:pathLst>
                <a:path extrusionOk="0" h="1290" w="1477">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51"/>
            <p:cNvSpPr/>
            <p:nvPr/>
          </p:nvSpPr>
          <p:spPr>
            <a:xfrm>
              <a:off x="5801600" y="3719825"/>
              <a:ext cx="51225" cy="13525"/>
            </a:xfrm>
            <a:custGeom>
              <a:rect b="b" l="l" r="r" t="t"/>
              <a:pathLst>
                <a:path extrusionOk="0" h="541" w="2049">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1"/>
            <p:cNvSpPr/>
            <p:nvPr/>
          </p:nvSpPr>
          <p:spPr>
            <a:xfrm>
              <a:off x="5292325" y="3658250"/>
              <a:ext cx="72950" cy="12900"/>
            </a:xfrm>
            <a:custGeom>
              <a:rect b="b" l="l" r="r" t="t"/>
              <a:pathLst>
                <a:path extrusionOk="0" h="516" w="2918">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51"/>
            <p:cNvSpPr/>
            <p:nvPr/>
          </p:nvSpPr>
          <p:spPr>
            <a:xfrm>
              <a:off x="6044200" y="3749900"/>
              <a:ext cx="51800" cy="13800"/>
            </a:xfrm>
            <a:custGeom>
              <a:rect b="b" l="l" r="r" t="t"/>
              <a:pathLst>
                <a:path extrusionOk="0" h="552" w="2072">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1"/>
            <p:cNvSpPr/>
            <p:nvPr/>
          </p:nvSpPr>
          <p:spPr>
            <a:xfrm>
              <a:off x="5480725" y="3611875"/>
              <a:ext cx="32175" cy="19750"/>
            </a:xfrm>
            <a:custGeom>
              <a:rect b="b" l="l" r="r" t="t"/>
              <a:pathLst>
                <a:path extrusionOk="0" h="790" w="1287">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1"/>
            <p:cNvSpPr/>
            <p:nvPr/>
          </p:nvSpPr>
          <p:spPr>
            <a:xfrm>
              <a:off x="5487575" y="3682000"/>
              <a:ext cx="55975" cy="10750"/>
            </a:xfrm>
            <a:custGeom>
              <a:rect b="b" l="l" r="r" t="t"/>
              <a:pathLst>
                <a:path extrusionOk="0" h="430" w="2239">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1"/>
            <p:cNvSpPr/>
            <p:nvPr/>
          </p:nvSpPr>
          <p:spPr>
            <a:xfrm>
              <a:off x="5278625" y="3476300"/>
              <a:ext cx="21450" cy="33800"/>
            </a:xfrm>
            <a:custGeom>
              <a:rect b="b" l="l" r="r" t="t"/>
              <a:pathLst>
                <a:path extrusionOk="0" h="1352" w="858">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1"/>
            <p:cNvSpPr/>
            <p:nvPr/>
          </p:nvSpPr>
          <p:spPr>
            <a:xfrm>
              <a:off x="5294400" y="3466925"/>
              <a:ext cx="20550" cy="28300"/>
            </a:xfrm>
            <a:custGeom>
              <a:rect b="b" l="l" r="r" t="t"/>
              <a:pathLst>
                <a:path extrusionOk="0" h="1132" w="822">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1"/>
            <p:cNvSpPr/>
            <p:nvPr/>
          </p:nvSpPr>
          <p:spPr>
            <a:xfrm>
              <a:off x="5643550" y="3650600"/>
              <a:ext cx="43175" cy="13400"/>
            </a:xfrm>
            <a:custGeom>
              <a:rect b="b" l="l" r="r" t="t"/>
              <a:pathLst>
                <a:path extrusionOk="0" h="536" w="1727">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1"/>
            <p:cNvSpPr/>
            <p:nvPr/>
          </p:nvSpPr>
          <p:spPr>
            <a:xfrm>
              <a:off x="6131100" y="3757150"/>
              <a:ext cx="30700" cy="9800"/>
            </a:xfrm>
            <a:custGeom>
              <a:rect b="b" l="l" r="r" t="t"/>
              <a:pathLst>
                <a:path extrusionOk="0" h="392" w="1228">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1"/>
            <p:cNvSpPr/>
            <p:nvPr/>
          </p:nvSpPr>
          <p:spPr>
            <a:xfrm>
              <a:off x="5363750" y="3601475"/>
              <a:ext cx="43475" cy="12875"/>
            </a:xfrm>
            <a:custGeom>
              <a:rect b="b" l="l" r="r" t="t"/>
              <a:pathLst>
                <a:path extrusionOk="0" h="515" w="1739">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1"/>
            <p:cNvSpPr/>
            <p:nvPr/>
          </p:nvSpPr>
          <p:spPr>
            <a:xfrm>
              <a:off x="5980200" y="3689950"/>
              <a:ext cx="33350" cy="13625"/>
            </a:xfrm>
            <a:custGeom>
              <a:rect b="b" l="l" r="r" t="t"/>
              <a:pathLst>
                <a:path extrusionOk="0" h="545" w="1334">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1"/>
            <p:cNvSpPr/>
            <p:nvPr/>
          </p:nvSpPr>
          <p:spPr>
            <a:xfrm>
              <a:off x="5888825" y="3728225"/>
              <a:ext cx="36025" cy="11475"/>
            </a:xfrm>
            <a:custGeom>
              <a:rect b="b" l="l" r="r" t="t"/>
              <a:pathLst>
                <a:path extrusionOk="0" h="459" w="1441">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1"/>
            <p:cNvSpPr/>
            <p:nvPr/>
          </p:nvSpPr>
          <p:spPr>
            <a:xfrm>
              <a:off x="5273275" y="3652950"/>
              <a:ext cx="37825" cy="10750"/>
            </a:xfrm>
            <a:custGeom>
              <a:rect b="b" l="l" r="r" t="t"/>
              <a:pathLst>
                <a:path extrusionOk="0" h="430" w="1513">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1"/>
            <p:cNvSpPr/>
            <p:nvPr/>
          </p:nvSpPr>
          <p:spPr>
            <a:xfrm>
              <a:off x="5282200" y="3557450"/>
              <a:ext cx="22050" cy="16950"/>
            </a:xfrm>
            <a:custGeom>
              <a:rect b="b" l="l" r="r" t="t"/>
              <a:pathLst>
                <a:path extrusionOk="0" h="678" w="882">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1"/>
            <p:cNvSpPr/>
            <p:nvPr/>
          </p:nvSpPr>
          <p:spPr>
            <a:xfrm>
              <a:off x="5257800" y="3576450"/>
              <a:ext cx="19350" cy="23850"/>
            </a:xfrm>
            <a:custGeom>
              <a:rect b="b" l="l" r="r" t="t"/>
              <a:pathLst>
                <a:path extrusionOk="0" h="954" w="774">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1"/>
            <p:cNvSpPr/>
            <p:nvPr/>
          </p:nvSpPr>
          <p:spPr>
            <a:xfrm>
              <a:off x="5272975" y="3571400"/>
              <a:ext cx="16100" cy="15025"/>
            </a:xfrm>
            <a:custGeom>
              <a:rect b="b" l="l" r="r" t="t"/>
              <a:pathLst>
                <a:path extrusionOk="0" h="601" w="644">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1"/>
            <p:cNvSpPr/>
            <p:nvPr/>
          </p:nvSpPr>
          <p:spPr>
            <a:xfrm>
              <a:off x="5857575" y="3686850"/>
              <a:ext cx="37225" cy="6350"/>
            </a:xfrm>
            <a:custGeom>
              <a:rect b="b" l="l" r="r" t="t"/>
              <a:pathLst>
                <a:path extrusionOk="0" h="254" w="1489">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1"/>
            <p:cNvSpPr/>
            <p:nvPr/>
          </p:nvSpPr>
          <p:spPr>
            <a:xfrm>
              <a:off x="5341725" y="3430025"/>
              <a:ext cx="17600" cy="33350"/>
            </a:xfrm>
            <a:custGeom>
              <a:rect b="b" l="l" r="r" t="t"/>
              <a:pathLst>
                <a:path extrusionOk="0" h="1334" w="704">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1"/>
            <p:cNvSpPr/>
            <p:nvPr/>
          </p:nvSpPr>
          <p:spPr>
            <a:xfrm>
              <a:off x="5851325" y="3723500"/>
              <a:ext cx="40200" cy="8550"/>
            </a:xfrm>
            <a:custGeom>
              <a:rect b="b" l="l" r="r" t="t"/>
              <a:pathLst>
                <a:path extrusionOk="0" h="342" w="1608">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1"/>
            <p:cNvSpPr/>
            <p:nvPr/>
          </p:nvSpPr>
          <p:spPr>
            <a:xfrm>
              <a:off x="5722425" y="3660850"/>
              <a:ext cx="15200" cy="14025"/>
            </a:xfrm>
            <a:custGeom>
              <a:rect b="b" l="l" r="r" t="t"/>
              <a:pathLst>
                <a:path extrusionOk="0" h="561" w="608">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1"/>
            <p:cNvSpPr/>
            <p:nvPr/>
          </p:nvSpPr>
          <p:spPr>
            <a:xfrm>
              <a:off x="5905500" y="3691025"/>
              <a:ext cx="25325" cy="5325"/>
            </a:xfrm>
            <a:custGeom>
              <a:rect b="b" l="l" r="r" t="t"/>
              <a:pathLst>
                <a:path extrusionOk="0" h="213" w="1013">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1"/>
            <p:cNvSpPr/>
            <p:nvPr/>
          </p:nvSpPr>
          <p:spPr>
            <a:xfrm>
              <a:off x="5452750" y="3623575"/>
              <a:ext cx="29800" cy="4475"/>
            </a:xfrm>
            <a:custGeom>
              <a:rect b="b" l="l" r="r" t="t"/>
              <a:pathLst>
                <a:path extrusionOk="0" h="179" w="1192">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1"/>
            <p:cNvSpPr/>
            <p:nvPr/>
          </p:nvSpPr>
          <p:spPr>
            <a:xfrm>
              <a:off x="5798025" y="3718250"/>
              <a:ext cx="21475" cy="6975"/>
            </a:xfrm>
            <a:custGeom>
              <a:rect b="b" l="l" r="r" t="t"/>
              <a:pathLst>
                <a:path extrusionOk="0" h="279" w="859">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1"/>
            <p:cNvSpPr/>
            <p:nvPr/>
          </p:nvSpPr>
          <p:spPr>
            <a:xfrm>
              <a:off x="5686700" y="3662150"/>
              <a:ext cx="22050" cy="5450"/>
            </a:xfrm>
            <a:custGeom>
              <a:rect b="b" l="l" r="r" t="t"/>
              <a:pathLst>
                <a:path extrusionOk="0" h="218" w="882">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1"/>
            <p:cNvSpPr/>
            <p:nvPr/>
          </p:nvSpPr>
          <p:spPr>
            <a:xfrm>
              <a:off x="6031400" y="3746375"/>
              <a:ext cx="24725" cy="5225"/>
            </a:xfrm>
            <a:custGeom>
              <a:rect b="b" l="l" r="r" t="t"/>
              <a:pathLst>
                <a:path extrusionOk="0" h="209" w="989">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1"/>
            <p:cNvSpPr/>
            <p:nvPr/>
          </p:nvSpPr>
          <p:spPr>
            <a:xfrm>
              <a:off x="5680150" y="3706550"/>
              <a:ext cx="25325" cy="4500"/>
            </a:xfrm>
            <a:custGeom>
              <a:rect b="b" l="l" r="r" t="t"/>
              <a:pathLst>
                <a:path extrusionOk="0" h="180" w="1013">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1"/>
            <p:cNvSpPr/>
            <p:nvPr/>
          </p:nvSpPr>
          <p:spPr>
            <a:xfrm>
              <a:off x="5758450" y="3714050"/>
              <a:ext cx="23525" cy="3650"/>
            </a:xfrm>
            <a:custGeom>
              <a:rect b="b" l="l" r="r" t="t"/>
              <a:pathLst>
                <a:path extrusionOk="0" h="146" w="941">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1"/>
            <p:cNvSpPr/>
            <p:nvPr/>
          </p:nvSpPr>
          <p:spPr>
            <a:xfrm>
              <a:off x="5250050" y="3591050"/>
              <a:ext cx="11025" cy="11925"/>
            </a:xfrm>
            <a:custGeom>
              <a:rect b="b" l="l" r="r" t="t"/>
              <a:pathLst>
                <a:path extrusionOk="0" h="477" w="441">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1"/>
            <p:cNvSpPr/>
            <p:nvPr/>
          </p:nvSpPr>
          <p:spPr>
            <a:xfrm>
              <a:off x="5338150" y="3475250"/>
              <a:ext cx="9550" cy="16100"/>
            </a:xfrm>
            <a:custGeom>
              <a:rect b="b" l="l" r="r" t="t"/>
              <a:pathLst>
                <a:path extrusionOk="0" h="644" w="382">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1"/>
            <p:cNvSpPr/>
            <p:nvPr/>
          </p:nvSpPr>
          <p:spPr>
            <a:xfrm>
              <a:off x="5733150" y="3674450"/>
              <a:ext cx="17875" cy="4725"/>
            </a:xfrm>
            <a:custGeom>
              <a:rect b="b" l="l" r="r" t="t"/>
              <a:pathLst>
                <a:path extrusionOk="0" h="189" w="715">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51"/>
            <p:cNvSpPr/>
            <p:nvPr/>
          </p:nvSpPr>
          <p:spPr>
            <a:xfrm>
              <a:off x="5517950" y="3631200"/>
              <a:ext cx="18175" cy="3550"/>
            </a:xfrm>
            <a:custGeom>
              <a:rect b="b" l="l" r="r" t="t"/>
              <a:pathLst>
                <a:path extrusionOk="0" h="142" w="727">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51"/>
            <p:cNvSpPr/>
            <p:nvPr/>
          </p:nvSpPr>
          <p:spPr>
            <a:xfrm>
              <a:off x="5337850" y="3462450"/>
              <a:ext cx="8950" cy="15800"/>
            </a:xfrm>
            <a:custGeom>
              <a:rect b="b" l="l" r="r" t="t"/>
              <a:pathLst>
                <a:path extrusionOk="0" h="632" w="358">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51"/>
            <p:cNvSpPr/>
            <p:nvPr/>
          </p:nvSpPr>
          <p:spPr>
            <a:xfrm>
              <a:off x="5783450" y="3717250"/>
              <a:ext cx="10750" cy="3775"/>
            </a:xfrm>
            <a:custGeom>
              <a:rect b="b" l="l" r="r" t="t"/>
              <a:pathLst>
                <a:path extrusionOk="0" h="151" w="43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51"/>
            <p:cNvSpPr/>
            <p:nvPr/>
          </p:nvSpPr>
          <p:spPr>
            <a:xfrm>
              <a:off x="5271175" y="3585100"/>
              <a:ext cx="7475" cy="7750"/>
            </a:xfrm>
            <a:custGeom>
              <a:rect b="b" l="l" r="r" t="t"/>
              <a:pathLst>
                <a:path extrusionOk="0" h="310" w="299">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51"/>
            <p:cNvSpPr/>
            <p:nvPr/>
          </p:nvSpPr>
          <p:spPr>
            <a:xfrm>
              <a:off x="5475375" y="3678425"/>
              <a:ext cx="12825" cy="3225"/>
            </a:xfrm>
            <a:custGeom>
              <a:rect b="b" l="l" r="r" t="t"/>
              <a:pathLst>
                <a:path extrusionOk="0" h="129" w="513">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51"/>
            <p:cNvSpPr/>
            <p:nvPr/>
          </p:nvSpPr>
          <p:spPr>
            <a:xfrm>
              <a:off x="5345600" y="3419600"/>
              <a:ext cx="5075" cy="7475"/>
            </a:xfrm>
            <a:custGeom>
              <a:rect b="b" l="l" r="r" t="t"/>
              <a:pathLst>
                <a:path extrusionOk="0" h="299" w="203">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51"/>
            <p:cNvSpPr/>
            <p:nvPr/>
          </p:nvSpPr>
          <p:spPr>
            <a:xfrm>
              <a:off x="5539675" y="3632350"/>
              <a:ext cx="7150" cy="3500"/>
            </a:xfrm>
            <a:custGeom>
              <a:rect b="b" l="l" r="r" t="t"/>
              <a:pathLst>
                <a:path extrusionOk="0" h="140" w="286">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1"/>
            <p:cNvSpPr/>
            <p:nvPr/>
          </p:nvSpPr>
          <p:spPr>
            <a:xfrm>
              <a:off x="5711425" y="3708100"/>
              <a:ext cx="7750" cy="2325"/>
            </a:xfrm>
            <a:custGeom>
              <a:rect b="b" l="l" r="r" t="t"/>
              <a:pathLst>
                <a:path extrusionOk="0" h="93" w="31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1"/>
            <p:cNvSpPr/>
            <p:nvPr/>
          </p:nvSpPr>
          <p:spPr>
            <a:xfrm>
              <a:off x="5704875" y="3709800"/>
              <a:ext cx="6875" cy="3375"/>
            </a:xfrm>
            <a:custGeom>
              <a:rect b="b" l="l" r="r" t="t"/>
              <a:pathLst>
                <a:path extrusionOk="0" h="135" w="275">
                  <a:moveTo>
                    <a:pt x="0" y="1"/>
                  </a:moveTo>
                  <a:cubicBezTo>
                    <a:pt x="48" y="90"/>
                    <a:pt x="92" y="135"/>
                    <a:pt x="137" y="135"/>
                  </a:cubicBezTo>
                  <a:cubicBezTo>
                    <a:pt x="182" y="135"/>
                    <a:pt x="226" y="90"/>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1"/>
            <p:cNvSpPr/>
            <p:nvPr/>
          </p:nvSpPr>
          <p:spPr>
            <a:xfrm>
              <a:off x="5984075" y="3740050"/>
              <a:ext cx="8050" cy="2525"/>
            </a:xfrm>
            <a:custGeom>
              <a:rect b="b" l="l" r="r" t="t"/>
              <a:pathLst>
                <a:path extrusionOk="0" h="101" w="322">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51"/>
            <p:cNvSpPr/>
            <p:nvPr/>
          </p:nvSpPr>
          <p:spPr>
            <a:xfrm>
              <a:off x="5898350" y="3689775"/>
              <a:ext cx="7150" cy="3700"/>
            </a:xfrm>
            <a:custGeom>
              <a:rect b="b" l="l" r="r" t="t"/>
              <a:pathLst>
                <a:path extrusionOk="0" h="148" w="286">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51"/>
            <p:cNvSpPr/>
            <p:nvPr/>
          </p:nvSpPr>
          <p:spPr>
            <a:xfrm>
              <a:off x="5511100" y="3627950"/>
              <a:ext cx="7150" cy="4800"/>
            </a:xfrm>
            <a:custGeom>
              <a:rect b="b" l="l" r="r" t="t"/>
              <a:pathLst>
                <a:path extrusionOk="0" h="192" w="286">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51"/>
            <p:cNvSpPr/>
            <p:nvPr/>
          </p:nvSpPr>
          <p:spPr>
            <a:xfrm>
              <a:off x="5543550" y="3688425"/>
              <a:ext cx="3275" cy="3850"/>
            </a:xfrm>
            <a:custGeom>
              <a:rect b="b" l="l" r="r" t="t"/>
              <a:pathLst>
                <a:path extrusionOk="0" h="154" w="131">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51"/>
            <p:cNvSpPr/>
            <p:nvPr/>
          </p:nvSpPr>
          <p:spPr>
            <a:xfrm>
              <a:off x="5242000" y="3559800"/>
              <a:ext cx="3600" cy="4175"/>
            </a:xfrm>
            <a:custGeom>
              <a:rect b="b" l="l" r="r" t="t"/>
              <a:pathLst>
                <a:path extrusionOk="0" h="167" w="144">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51"/>
            <p:cNvSpPr/>
            <p:nvPr/>
          </p:nvSpPr>
          <p:spPr>
            <a:xfrm>
              <a:off x="5342925" y="3426750"/>
              <a:ext cx="3000" cy="3875"/>
            </a:xfrm>
            <a:custGeom>
              <a:rect b="b" l="l" r="r" t="t"/>
              <a:pathLst>
                <a:path extrusionOk="0" h="155" w="12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51"/>
            <p:cNvSpPr/>
            <p:nvPr/>
          </p:nvSpPr>
          <p:spPr>
            <a:xfrm>
              <a:off x="6027825" y="3699700"/>
              <a:ext cx="3600" cy="5075"/>
            </a:xfrm>
            <a:custGeom>
              <a:rect b="b" l="l" r="r" t="t"/>
              <a:pathLst>
                <a:path extrusionOk="0" h="203" w="144">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51"/>
            <p:cNvSpPr/>
            <p:nvPr/>
          </p:nvSpPr>
          <p:spPr>
            <a:xfrm>
              <a:off x="6022775" y="3703850"/>
              <a:ext cx="5075" cy="1475"/>
            </a:xfrm>
            <a:custGeom>
              <a:rect b="b" l="l" r="r" t="t"/>
              <a:pathLst>
                <a:path extrusionOk="0" h="59" w="203">
                  <a:moveTo>
                    <a:pt x="0" y="1"/>
                  </a:moveTo>
                  <a:cubicBezTo>
                    <a:pt x="37" y="38"/>
                    <a:pt x="74" y="59"/>
                    <a:pt x="110" y="59"/>
                  </a:cubicBezTo>
                  <a:cubicBezTo>
                    <a:pt x="142" y="59"/>
                    <a:pt x="174" y="41"/>
                    <a:pt x="2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1"/>
            <p:cNvSpPr/>
            <p:nvPr/>
          </p:nvSpPr>
          <p:spPr>
            <a:xfrm>
              <a:off x="5819475" y="3720825"/>
              <a:ext cx="3875" cy="2225"/>
            </a:xfrm>
            <a:custGeom>
              <a:rect b="b" l="l" r="r" t="t"/>
              <a:pathLst>
                <a:path extrusionOk="0" h="89" w="155">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1"/>
            <p:cNvSpPr/>
            <p:nvPr/>
          </p:nvSpPr>
          <p:spPr>
            <a:xfrm>
              <a:off x="5466750" y="1698400"/>
              <a:ext cx="175925" cy="27800"/>
            </a:xfrm>
            <a:custGeom>
              <a:rect b="b" l="l" r="r" t="t"/>
              <a:pathLst>
                <a:path extrusionOk="0" h="1112" w="7037">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1"/>
            <p:cNvSpPr/>
            <p:nvPr/>
          </p:nvSpPr>
          <p:spPr>
            <a:xfrm>
              <a:off x="5415250" y="1630525"/>
              <a:ext cx="147350" cy="79375"/>
            </a:xfrm>
            <a:custGeom>
              <a:rect b="b" l="l" r="r" t="t"/>
              <a:pathLst>
                <a:path extrusionOk="0" h="3175" w="5894">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51"/>
            <p:cNvSpPr/>
            <p:nvPr/>
          </p:nvSpPr>
          <p:spPr>
            <a:xfrm>
              <a:off x="5967700" y="1699875"/>
              <a:ext cx="159275" cy="23400"/>
            </a:xfrm>
            <a:custGeom>
              <a:rect b="b" l="l" r="r" t="t"/>
              <a:pathLst>
                <a:path extrusionOk="0" h="936" w="6371">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51"/>
            <p:cNvSpPr/>
            <p:nvPr/>
          </p:nvSpPr>
          <p:spPr>
            <a:xfrm>
              <a:off x="5633125" y="1699750"/>
              <a:ext cx="158075" cy="22300"/>
            </a:xfrm>
            <a:custGeom>
              <a:rect b="b" l="l" r="r" t="t"/>
              <a:pathLst>
                <a:path extrusionOk="0" h="892" w="6323">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51"/>
            <p:cNvSpPr/>
            <p:nvPr/>
          </p:nvSpPr>
          <p:spPr>
            <a:xfrm>
              <a:off x="5878100" y="1701975"/>
              <a:ext cx="110450" cy="23450"/>
            </a:xfrm>
            <a:custGeom>
              <a:rect b="b" l="l" r="r" t="t"/>
              <a:pathLst>
                <a:path extrusionOk="0" h="938" w="4418">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51"/>
            <p:cNvSpPr/>
            <p:nvPr/>
          </p:nvSpPr>
          <p:spPr>
            <a:xfrm>
              <a:off x="5957575" y="1612525"/>
              <a:ext cx="88725" cy="30500"/>
            </a:xfrm>
            <a:custGeom>
              <a:rect b="b" l="l" r="r" t="t"/>
              <a:pathLst>
                <a:path extrusionOk="0" h="1220" w="3549">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51"/>
            <p:cNvSpPr/>
            <p:nvPr/>
          </p:nvSpPr>
          <p:spPr>
            <a:xfrm>
              <a:off x="5500375" y="1614700"/>
              <a:ext cx="123325" cy="56000"/>
            </a:xfrm>
            <a:custGeom>
              <a:rect b="b" l="l" r="r" t="t"/>
              <a:pathLst>
                <a:path extrusionOk="0" h="2240" w="4933">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51"/>
            <p:cNvSpPr/>
            <p:nvPr/>
          </p:nvSpPr>
          <p:spPr>
            <a:xfrm>
              <a:off x="5877200" y="1612800"/>
              <a:ext cx="72375" cy="28250"/>
            </a:xfrm>
            <a:custGeom>
              <a:rect b="b" l="l" r="r" t="t"/>
              <a:pathLst>
                <a:path extrusionOk="0" h="1130" w="2895">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51"/>
            <p:cNvSpPr/>
            <p:nvPr/>
          </p:nvSpPr>
          <p:spPr>
            <a:xfrm>
              <a:off x="6014125" y="1612450"/>
              <a:ext cx="59850" cy="29250"/>
            </a:xfrm>
            <a:custGeom>
              <a:rect b="b" l="l" r="r" t="t"/>
              <a:pathLst>
                <a:path extrusionOk="0" h="1170" w="2394">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51"/>
            <p:cNvSpPr/>
            <p:nvPr/>
          </p:nvSpPr>
          <p:spPr>
            <a:xfrm>
              <a:off x="5771250" y="1608650"/>
              <a:ext cx="104200" cy="30725"/>
            </a:xfrm>
            <a:custGeom>
              <a:rect b="b" l="l" r="r" t="t"/>
              <a:pathLst>
                <a:path extrusionOk="0" h="1229" w="4168">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51"/>
            <p:cNvSpPr/>
            <p:nvPr/>
          </p:nvSpPr>
          <p:spPr>
            <a:xfrm>
              <a:off x="6059975" y="1620375"/>
              <a:ext cx="116400" cy="25225"/>
            </a:xfrm>
            <a:custGeom>
              <a:rect b="b" l="l" r="r" t="t"/>
              <a:pathLst>
                <a:path extrusionOk="0" h="1009" w="4656">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51"/>
            <p:cNvSpPr/>
            <p:nvPr/>
          </p:nvSpPr>
          <p:spPr>
            <a:xfrm>
              <a:off x="5783750" y="1701600"/>
              <a:ext cx="67600" cy="21000"/>
            </a:xfrm>
            <a:custGeom>
              <a:rect b="b" l="l" r="r" t="t"/>
              <a:pathLst>
                <a:path extrusionOk="0" h="840" w="2704">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51"/>
            <p:cNvSpPr/>
            <p:nvPr/>
          </p:nvSpPr>
          <p:spPr>
            <a:xfrm>
              <a:off x="5655750" y="1608475"/>
              <a:ext cx="56000" cy="19700"/>
            </a:xfrm>
            <a:custGeom>
              <a:rect b="b" l="l" r="r" t="t"/>
              <a:pathLst>
                <a:path extrusionOk="0" h="788" w="224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51"/>
            <p:cNvSpPr/>
            <p:nvPr/>
          </p:nvSpPr>
          <p:spPr>
            <a:xfrm>
              <a:off x="5770350" y="1612425"/>
              <a:ext cx="45575" cy="21100"/>
            </a:xfrm>
            <a:custGeom>
              <a:rect b="b" l="l" r="r" t="t"/>
              <a:pathLst>
                <a:path extrusionOk="0" h="844" w="1823">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51"/>
            <p:cNvSpPr/>
            <p:nvPr/>
          </p:nvSpPr>
          <p:spPr>
            <a:xfrm>
              <a:off x="5410475" y="1700900"/>
              <a:ext cx="68200" cy="19100"/>
            </a:xfrm>
            <a:custGeom>
              <a:rect b="b" l="l" r="r" t="t"/>
              <a:pathLst>
                <a:path extrusionOk="0" h="764" w="2728">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51"/>
            <p:cNvSpPr/>
            <p:nvPr/>
          </p:nvSpPr>
          <p:spPr>
            <a:xfrm>
              <a:off x="5803700" y="1613125"/>
              <a:ext cx="41675" cy="22150"/>
            </a:xfrm>
            <a:custGeom>
              <a:rect b="b" l="l" r="r" t="t"/>
              <a:pathLst>
                <a:path extrusionOk="0" h="886" w="1667">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51"/>
            <p:cNvSpPr/>
            <p:nvPr/>
          </p:nvSpPr>
          <p:spPr>
            <a:xfrm>
              <a:off x="6020375" y="1623550"/>
              <a:ext cx="32475" cy="18575"/>
            </a:xfrm>
            <a:custGeom>
              <a:rect b="b" l="l" r="r" t="t"/>
              <a:pathLst>
                <a:path extrusionOk="0" h="743" w="1299">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51"/>
            <p:cNvSpPr/>
            <p:nvPr/>
          </p:nvSpPr>
          <p:spPr>
            <a:xfrm>
              <a:off x="5622125" y="1608375"/>
              <a:ext cx="40500" cy="16800"/>
            </a:xfrm>
            <a:custGeom>
              <a:rect b="b" l="l" r="r" t="t"/>
              <a:pathLst>
                <a:path extrusionOk="0" h="672" w="162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51"/>
            <p:cNvSpPr/>
            <p:nvPr/>
          </p:nvSpPr>
          <p:spPr>
            <a:xfrm>
              <a:off x="5807250" y="1704825"/>
              <a:ext cx="56000" cy="13550"/>
            </a:xfrm>
            <a:custGeom>
              <a:rect b="b" l="l" r="r" t="t"/>
              <a:pathLst>
                <a:path extrusionOk="0" h="542" w="224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51"/>
            <p:cNvSpPr/>
            <p:nvPr/>
          </p:nvSpPr>
          <p:spPr>
            <a:xfrm>
              <a:off x="5914725" y="1618125"/>
              <a:ext cx="30675" cy="22700"/>
            </a:xfrm>
            <a:custGeom>
              <a:rect b="b" l="l" r="r" t="t"/>
              <a:pathLst>
                <a:path extrusionOk="0" h="908" w="1227">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51"/>
            <p:cNvSpPr/>
            <p:nvPr/>
          </p:nvSpPr>
          <p:spPr>
            <a:xfrm>
              <a:off x="5864400" y="1613825"/>
              <a:ext cx="24750" cy="24325"/>
            </a:xfrm>
            <a:custGeom>
              <a:rect b="b" l="l" r="r" t="t"/>
              <a:pathLst>
                <a:path extrusionOk="0" h="973" w="99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51"/>
            <p:cNvSpPr/>
            <p:nvPr/>
          </p:nvSpPr>
          <p:spPr>
            <a:xfrm>
              <a:off x="5604250" y="1609550"/>
              <a:ext cx="40225" cy="17000"/>
            </a:xfrm>
            <a:custGeom>
              <a:rect b="b" l="l" r="r" t="t"/>
              <a:pathLst>
                <a:path extrusionOk="0" h="680" w="1609">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51"/>
            <p:cNvSpPr/>
            <p:nvPr/>
          </p:nvSpPr>
          <p:spPr>
            <a:xfrm>
              <a:off x="5930800" y="1622575"/>
              <a:ext cx="32450" cy="18250"/>
            </a:xfrm>
            <a:custGeom>
              <a:rect b="b" l="l" r="r" t="t"/>
              <a:pathLst>
                <a:path extrusionOk="0" h="730" w="1298">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51"/>
            <p:cNvSpPr/>
            <p:nvPr/>
          </p:nvSpPr>
          <p:spPr>
            <a:xfrm>
              <a:off x="5855775" y="1704975"/>
              <a:ext cx="24425" cy="15575"/>
            </a:xfrm>
            <a:custGeom>
              <a:rect b="b" l="l" r="r" t="t"/>
              <a:pathLst>
                <a:path extrusionOk="0" h="623" w="977">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51"/>
            <p:cNvSpPr/>
            <p:nvPr/>
          </p:nvSpPr>
          <p:spPr>
            <a:xfrm>
              <a:off x="5689675" y="1622400"/>
              <a:ext cx="44375" cy="8825"/>
            </a:xfrm>
            <a:custGeom>
              <a:rect b="b" l="l" r="r" t="t"/>
              <a:pathLst>
                <a:path extrusionOk="0" h="353" w="1775">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51"/>
            <p:cNvSpPr/>
            <p:nvPr/>
          </p:nvSpPr>
          <p:spPr>
            <a:xfrm>
              <a:off x="5732850" y="1622050"/>
              <a:ext cx="38125" cy="12150"/>
            </a:xfrm>
            <a:custGeom>
              <a:rect b="b" l="l" r="r" t="t"/>
              <a:pathLst>
                <a:path extrusionOk="0" h="486" w="1525">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51"/>
            <p:cNvSpPr/>
            <p:nvPr/>
          </p:nvSpPr>
          <p:spPr>
            <a:xfrm>
              <a:off x="5874525" y="1704125"/>
              <a:ext cx="20275" cy="13575"/>
            </a:xfrm>
            <a:custGeom>
              <a:rect b="b" l="l" r="r" t="t"/>
              <a:pathLst>
                <a:path extrusionOk="0" h="543" w="811">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51"/>
            <p:cNvSpPr/>
            <p:nvPr/>
          </p:nvSpPr>
          <p:spPr>
            <a:xfrm>
              <a:off x="5532825" y="1648525"/>
              <a:ext cx="32775" cy="11050"/>
            </a:xfrm>
            <a:custGeom>
              <a:rect b="b" l="l" r="r" t="t"/>
              <a:pathLst>
                <a:path extrusionOk="0" h="442" w="1311">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51"/>
            <p:cNvSpPr/>
            <p:nvPr/>
          </p:nvSpPr>
          <p:spPr>
            <a:xfrm>
              <a:off x="5449475" y="1679975"/>
              <a:ext cx="12225" cy="7425"/>
            </a:xfrm>
            <a:custGeom>
              <a:rect b="b" l="l" r="r" t="t"/>
              <a:pathLst>
                <a:path extrusionOk="0" h="297" w="489">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51"/>
            <p:cNvSpPr/>
            <p:nvPr/>
          </p:nvSpPr>
          <p:spPr>
            <a:xfrm>
              <a:off x="5876925" y="1633375"/>
              <a:ext cx="10725" cy="6650"/>
            </a:xfrm>
            <a:custGeom>
              <a:rect b="b" l="l" r="r" t="t"/>
              <a:pathLst>
                <a:path extrusionOk="0" h="266" w="429">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51"/>
            <p:cNvSpPr/>
            <p:nvPr/>
          </p:nvSpPr>
          <p:spPr>
            <a:xfrm>
              <a:off x="5593850" y="1633675"/>
              <a:ext cx="14000" cy="4175"/>
            </a:xfrm>
            <a:custGeom>
              <a:rect b="b" l="l" r="r" t="t"/>
              <a:pathLst>
                <a:path extrusionOk="0" h="167" w="560">
                  <a:moveTo>
                    <a:pt x="0" y="0"/>
                  </a:moveTo>
                  <a:lnTo>
                    <a:pt x="0" y="167"/>
                  </a:lnTo>
                  <a:cubicBezTo>
                    <a:pt x="191" y="131"/>
                    <a:pt x="393" y="167"/>
                    <a:pt x="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1"/>
            <p:cNvSpPr/>
            <p:nvPr/>
          </p:nvSpPr>
          <p:spPr>
            <a:xfrm>
              <a:off x="5453050" y="1698975"/>
              <a:ext cx="11925" cy="4400"/>
            </a:xfrm>
            <a:custGeom>
              <a:rect b="b" l="l" r="r" t="t"/>
              <a:pathLst>
                <a:path extrusionOk="0" h="176" w="477">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1"/>
            <p:cNvSpPr/>
            <p:nvPr/>
          </p:nvSpPr>
          <p:spPr>
            <a:xfrm>
              <a:off x="5643850" y="1618975"/>
              <a:ext cx="14300" cy="4875"/>
            </a:xfrm>
            <a:custGeom>
              <a:rect b="b" l="l" r="r" t="t"/>
              <a:pathLst>
                <a:path extrusionOk="0" h="195" w="572">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1"/>
            <p:cNvSpPr/>
            <p:nvPr/>
          </p:nvSpPr>
          <p:spPr>
            <a:xfrm>
              <a:off x="5564975" y="1644650"/>
              <a:ext cx="11025" cy="4225"/>
            </a:xfrm>
            <a:custGeom>
              <a:rect b="b" l="l" r="r" t="t"/>
              <a:pathLst>
                <a:path extrusionOk="0" h="169" w="441">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1"/>
            <p:cNvSpPr/>
            <p:nvPr/>
          </p:nvSpPr>
          <p:spPr>
            <a:xfrm>
              <a:off x="5507525" y="1665775"/>
              <a:ext cx="11025" cy="3925"/>
            </a:xfrm>
            <a:custGeom>
              <a:rect b="b" l="l" r="r" t="t"/>
              <a:pathLst>
                <a:path extrusionOk="0" h="157" w="441">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1"/>
            <p:cNvSpPr/>
            <p:nvPr/>
          </p:nvSpPr>
          <p:spPr>
            <a:xfrm>
              <a:off x="5575975" y="1641325"/>
              <a:ext cx="7775" cy="3375"/>
            </a:xfrm>
            <a:custGeom>
              <a:rect b="b" l="l" r="r" t="t"/>
              <a:pathLst>
                <a:path extrusionOk="0" h="135" w="311">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1"/>
            <p:cNvSpPr/>
            <p:nvPr/>
          </p:nvSpPr>
          <p:spPr>
            <a:xfrm>
              <a:off x="5607825" y="1630600"/>
              <a:ext cx="7775" cy="3100"/>
            </a:xfrm>
            <a:custGeom>
              <a:rect b="b" l="l" r="r" t="t"/>
              <a:pathLst>
                <a:path extrusionOk="0" h="124" w="311">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1"/>
            <p:cNvSpPr/>
            <p:nvPr/>
          </p:nvSpPr>
          <p:spPr>
            <a:xfrm>
              <a:off x="5769450" y="1629200"/>
              <a:ext cx="6875" cy="4500"/>
            </a:xfrm>
            <a:custGeom>
              <a:rect b="b" l="l" r="r" t="t"/>
              <a:pathLst>
                <a:path extrusionOk="0" h="180" w="275">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1"/>
            <p:cNvSpPr/>
            <p:nvPr/>
          </p:nvSpPr>
          <p:spPr>
            <a:xfrm>
              <a:off x="5464950" y="1701375"/>
              <a:ext cx="6875" cy="3375"/>
            </a:xfrm>
            <a:custGeom>
              <a:rect b="b" l="l" r="r" t="t"/>
              <a:pathLst>
                <a:path extrusionOk="0" h="135" w="275">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1"/>
            <p:cNvSpPr/>
            <p:nvPr/>
          </p:nvSpPr>
          <p:spPr>
            <a:xfrm>
              <a:off x="5464650" y="1680700"/>
              <a:ext cx="8075" cy="3350"/>
            </a:xfrm>
            <a:custGeom>
              <a:rect b="b" l="l" r="r" t="t"/>
              <a:pathLst>
                <a:path extrusionOk="0" h="134" w="323">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1"/>
            <p:cNvSpPr/>
            <p:nvPr/>
          </p:nvSpPr>
          <p:spPr>
            <a:xfrm>
              <a:off x="5586700" y="1637825"/>
              <a:ext cx="5675" cy="2575"/>
            </a:xfrm>
            <a:custGeom>
              <a:rect b="b" l="l" r="r" t="t"/>
              <a:pathLst>
                <a:path extrusionOk="0" h="103" w="227">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1"/>
            <p:cNvSpPr/>
            <p:nvPr/>
          </p:nvSpPr>
          <p:spPr>
            <a:xfrm>
              <a:off x="5618550" y="1626525"/>
              <a:ext cx="3900" cy="2700"/>
            </a:xfrm>
            <a:custGeom>
              <a:rect b="b" l="l" r="r" t="t"/>
              <a:pathLst>
                <a:path extrusionOk="0" h="108" w="156">
                  <a:moveTo>
                    <a:pt x="155" y="0"/>
                  </a:moveTo>
                  <a:cubicBezTo>
                    <a:pt x="96" y="48"/>
                    <a:pt x="48" y="72"/>
                    <a:pt x="0" y="107"/>
                  </a:cubicBezTo>
                  <a:cubicBezTo>
                    <a:pt x="84" y="107"/>
                    <a:pt x="119" y="72"/>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1"/>
            <p:cNvSpPr/>
            <p:nvPr/>
          </p:nvSpPr>
          <p:spPr>
            <a:xfrm>
              <a:off x="5277725" y="3257975"/>
              <a:ext cx="160775" cy="226825"/>
            </a:xfrm>
            <a:custGeom>
              <a:rect b="b" l="l" r="r" t="t"/>
              <a:pathLst>
                <a:path extrusionOk="0" h="9073" w="6431">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1"/>
            <p:cNvSpPr/>
            <p:nvPr/>
          </p:nvSpPr>
          <p:spPr>
            <a:xfrm>
              <a:off x="5431625" y="4018100"/>
              <a:ext cx="219700" cy="19750"/>
            </a:xfrm>
            <a:custGeom>
              <a:rect b="b" l="l" r="r" t="t"/>
              <a:pathLst>
                <a:path extrusionOk="0" h="790" w="8788">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1"/>
            <p:cNvSpPr/>
            <p:nvPr/>
          </p:nvSpPr>
          <p:spPr>
            <a:xfrm>
              <a:off x="5393225" y="4009450"/>
              <a:ext cx="130100" cy="18525"/>
            </a:xfrm>
            <a:custGeom>
              <a:rect b="b" l="l" r="r" t="t"/>
              <a:pathLst>
                <a:path extrusionOk="0" h="741" w="5204">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1"/>
            <p:cNvSpPr/>
            <p:nvPr/>
          </p:nvSpPr>
          <p:spPr>
            <a:xfrm>
              <a:off x="5235175" y="2925200"/>
              <a:ext cx="37225" cy="76225"/>
            </a:xfrm>
            <a:custGeom>
              <a:rect b="b" l="l" r="r" t="t"/>
              <a:pathLst>
                <a:path extrusionOk="0" h="3049" w="1489">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1"/>
            <p:cNvSpPr/>
            <p:nvPr/>
          </p:nvSpPr>
          <p:spPr>
            <a:xfrm>
              <a:off x="5948350" y="4044250"/>
              <a:ext cx="98250" cy="24250"/>
            </a:xfrm>
            <a:custGeom>
              <a:rect b="b" l="l" r="r" t="t"/>
              <a:pathLst>
                <a:path extrusionOk="0" h="970" w="393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1"/>
            <p:cNvSpPr/>
            <p:nvPr/>
          </p:nvSpPr>
          <p:spPr>
            <a:xfrm>
              <a:off x="5194375" y="3808325"/>
              <a:ext cx="95575" cy="28325"/>
            </a:xfrm>
            <a:custGeom>
              <a:rect b="b" l="l" r="r" t="t"/>
              <a:pathLst>
                <a:path extrusionOk="0" h="1133" w="3823">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1"/>
            <p:cNvSpPr/>
            <p:nvPr/>
          </p:nvSpPr>
          <p:spPr>
            <a:xfrm>
              <a:off x="5158675" y="3573375"/>
              <a:ext cx="58650" cy="66625"/>
            </a:xfrm>
            <a:custGeom>
              <a:rect b="b" l="l" r="r" t="t"/>
              <a:pathLst>
                <a:path extrusionOk="0" h="2665" w="2346">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1"/>
            <p:cNvSpPr/>
            <p:nvPr/>
          </p:nvSpPr>
          <p:spPr>
            <a:xfrm>
              <a:off x="5768575" y="4031875"/>
              <a:ext cx="110150" cy="25250"/>
            </a:xfrm>
            <a:custGeom>
              <a:rect b="b" l="l" r="r" t="t"/>
              <a:pathLst>
                <a:path extrusionOk="0" h="1010" w="4406">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1"/>
            <p:cNvSpPr/>
            <p:nvPr/>
          </p:nvSpPr>
          <p:spPr>
            <a:xfrm>
              <a:off x="5127425" y="3659500"/>
              <a:ext cx="26200" cy="116050"/>
            </a:xfrm>
            <a:custGeom>
              <a:rect b="b" l="l" r="r" t="t"/>
              <a:pathLst>
                <a:path extrusionOk="0" h="4642" w="1048">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1"/>
            <p:cNvSpPr/>
            <p:nvPr/>
          </p:nvSpPr>
          <p:spPr>
            <a:xfrm>
              <a:off x="5391725" y="3190175"/>
              <a:ext cx="60750" cy="91400"/>
            </a:xfrm>
            <a:custGeom>
              <a:rect b="b" l="l" r="r" t="t"/>
              <a:pathLst>
                <a:path extrusionOk="0" h="3656" w="243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1"/>
            <p:cNvSpPr/>
            <p:nvPr/>
          </p:nvSpPr>
          <p:spPr>
            <a:xfrm>
              <a:off x="5306600" y="3849125"/>
              <a:ext cx="27700" cy="120875"/>
            </a:xfrm>
            <a:custGeom>
              <a:rect b="b" l="l" r="r" t="t"/>
              <a:pathLst>
                <a:path extrusionOk="0" h="4835" w="1108">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1"/>
            <p:cNvSpPr/>
            <p:nvPr/>
          </p:nvSpPr>
          <p:spPr>
            <a:xfrm>
              <a:off x="5189625" y="3107050"/>
              <a:ext cx="40500" cy="76525"/>
            </a:xfrm>
            <a:custGeom>
              <a:rect b="b" l="l" r="r" t="t"/>
              <a:pathLst>
                <a:path extrusionOk="0" h="3061" w="162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1"/>
            <p:cNvSpPr/>
            <p:nvPr/>
          </p:nvSpPr>
          <p:spPr>
            <a:xfrm>
              <a:off x="5313450" y="3171025"/>
              <a:ext cx="84850" cy="21000"/>
            </a:xfrm>
            <a:custGeom>
              <a:rect b="b" l="l" r="r" t="t"/>
              <a:pathLst>
                <a:path extrusionOk="0" h="840" w="3394">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1"/>
            <p:cNvSpPr/>
            <p:nvPr/>
          </p:nvSpPr>
          <p:spPr>
            <a:xfrm>
              <a:off x="6047175" y="4055100"/>
              <a:ext cx="72350" cy="20175"/>
            </a:xfrm>
            <a:custGeom>
              <a:rect b="b" l="l" r="r" t="t"/>
              <a:pathLst>
                <a:path extrusionOk="0" h="807" w="2894">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1"/>
            <p:cNvSpPr/>
            <p:nvPr/>
          </p:nvSpPr>
          <p:spPr>
            <a:xfrm>
              <a:off x="5222075" y="2977875"/>
              <a:ext cx="29775" cy="57250"/>
            </a:xfrm>
            <a:custGeom>
              <a:rect b="b" l="l" r="r" t="t"/>
              <a:pathLst>
                <a:path extrusionOk="0" h="2290" w="1191">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1"/>
            <p:cNvSpPr/>
            <p:nvPr/>
          </p:nvSpPr>
          <p:spPr>
            <a:xfrm>
              <a:off x="5136950" y="3743525"/>
              <a:ext cx="36025" cy="68100"/>
            </a:xfrm>
            <a:custGeom>
              <a:rect b="b" l="l" r="r" t="t"/>
              <a:pathLst>
                <a:path extrusionOk="0" h="2724" w="1441">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1"/>
            <p:cNvSpPr/>
            <p:nvPr/>
          </p:nvSpPr>
          <p:spPr>
            <a:xfrm>
              <a:off x="5219100" y="3162200"/>
              <a:ext cx="69975" cy="25700"/>
            </a:xfrm>
            <a:custGeom>
              <a:rect b="b" l="l" r="r" t="t"/>
              <a:pathLst>
                <a:path extrusionOk="0" h="1028" w="2799">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1"/>
            <p:cNvSpPr/>
            <p:nvPr/>
          </p:nvSpPr>
          <p:spPr>
            <a:xfrm>
              <a:off x="5175925" y="3793075"/>
              <a:ext cx="52125" cy="34325"/>
            </a:xfrm>
            <a:custGeom>
              <a:rect b="b" l="l" r="r" t="t"/>
              <a:pathLst>
                <a:path extrusionOk="0" h="1373" w="2085">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1"/>
            <p:cNvSpPr/>
            <p:nvPr/>
          </p:nvSpPr>
          <p:spPr>
            <a:xfrm>
              <a:off x="5255500" y="2897800"/>
              <a:ext cx="41600" cy="36825"/>
            </a:xfrm>
            <a:custGeom>
              <a:rect b="b" l="l" r="r" t="t"/>
              <a:pathLst>
                <a:path extrusionOk="0" h="1473" w="1664">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1"/>
            <p:cNvSpPr/>
            <p:nvPr/>
          </p:nvSpPr>
          <p:spPr>
            <a:xfrm>
              <a:off x="5703375" y="4025675"/>
              <a:ext cx="72950" cy="22300"/>
            </a:xfrm>
            <a:custGeom>
              <a:rect b="b" l="l" r="r" t="t"/>
              <a:pathLst>
                <a:path extrusionOk="0" h="892" w="2918">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1"/>
            <p:cNvSpPr/>
            <p:nvPr/>
          </p:nvSpPr>
          <p:spPr>
            <a:xfrm>
              <a:off x="6138850" y="4061050"/>
              <a:ext cx="51875" cy="22050"/>
            </a:xfrm>
            <a:custGeom>
              <a:rect b="b" l="l" r="r" t="t"/>
              <a:pathLst>
                <a:path extrusionOk="0" h="882" w="2075">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51"/>
            <p:cNvSpPr/>
            <p:nvPr/>
          </p:nvSpPr>
          <p:spPr>
            <a:xfrm>
              <a:off x="5202425" y="3027300"/>
              <a:ext cx="24425" cy="80675"/>
            </a:xfrm>
            <a:custGeom>
              <a:rect b="b" l="l" r="r" t="t"/>
              <a:pathLst>
                <a:path extrusionOk="0" h="3227" w="977">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51"/>
            <p:cNvSpPr/>
            <p:nvPr/>
          </p:nvSpPr>
          <p:spPr>
            <a:xfrm>
              <a:off x="5260475" y="3176775"/>
              <a:ext cx="65500" cy="16725"/>
            </a:xfrm>
            <a:custGeom>
              <a:rect b="b" l="l" r="r" t="t"/>
              <a:pathLst>
                <a:path extrusionOk="0" h="669" w="262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1"/>
            <p:cNvSpPr/>
            <p:nvPr/>
          </p:nvSpPr>
          <p:spPr>
            <a:xfrm>
              <a:off x="6087050" y="4058225"/>
              <a:ext cx="69675" cy="21875"/>
            </a:xfrm>
            <a:custGeom>
              <a:rect b="b" l="l" r="r" t="t"/>
              <a:pathLst>
                <a:path extrusionOk="0" h="875" w="2787">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1"/>
            <p:cNvSpPr/>
            <p:nvPr/>
          </p:nvSpPr>
          <p:spPr>
            <a:xfrm>
              <a:off x="5331900" y="3179000"/>
              <a:ext cx="90225" cy="15400"/>
            </a:xfrm>
            <a:custGeom>
              <a:rect b="b" l="l" r="r" t="t"/>
              <a:pathLst>
                <a:path extrusionOk="0" h="616" w="3609">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1"/>
            <p:cNvSpPr/>
            <p:nvPr/>
          </p:nvSpPr>
          <p:spPr>
            <a:xfrm>
              <a:off x="5353050" y="4005200"/>
              <a:ext cx="46750" cy="18225"/>
            </a:xfrm>
            <a:custGeom>
              <a:rect b="b" l="l" r="r" t="t"/>
              <a:pathLst>
                <a:path extrusionOk="0" h="729" w="187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1"/>
            <p:cNvSpPr/>
            <p:nvPr/>
          </p:nvSpPr>
          <p:spPr>
            <a:xfrm>
              <a:off x="5320300" y="3836900"/>
              <a:ext cx="27100" cy="45575"/>
            </a:xfrm>
            <a:custGeom>
              <a:rect b="b" l="l" r="r" t="t"/>
              <a:pathLst>
                <a:path extrusionOk="0" h="1823" w="1084">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1"/>
            <p:cNvSpPr/>
            <p:nvPr/>
          </p:nvSpPr>
          <p:spPr>
            <a:xfrm>
              <a:off x="5628675" y="4030375"/>
              <a:ext cx="76225" cy="13300"/>
            </a:xfrm>
            <a:custGeom>
              <a:rect b="b" l="l" r="r" t="t"/>
              <a:pathLst>
                <a:path extrusionOk="0" h="532" w="3049">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1"/>
            <p:cNvSpPr/>
            <p:nvPr/>
          </p:nvSpPr>
          <p:spPr>
            <a:xfrm>
              <a:off x="5338150" y="3995675"/>
              <a:ext cx="36950" cy="26750"/>
            </a:xfrm>
            <a:custGeom>
              <a:rect b="b" l="l" r="r" t="t"/>
              <a:pathLst>
                <a:path extrusionOk="0" h="1070" w="1478">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1"/>
            <p:cNvSpPr/>
            <p:nvPr/>
          </p:nvSpPr>
          <p:spPr>
            <a:xfrm>
              <a:off x="5892100" y="4039625"/>
              <a:ext cx="53900" cy="23525"/>
            </a:xfrm>
            <a:custGeom>
              <a:rect b="b" l="l" r="r" t="t"/>
              <a:pathLst>
                <a:path extrusionOk="0" h="941" w="2156">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1"/>
            <p:cNvSpPr/>
            <p:nvPr/>
          </p:nvSpPr>
          <p:spPr>
            <a:xfrm>
              <a:off x="5133975" y="3771425"/>
              <a:ext cx="25325" cy="32775"/>
            </a:xfrm>
            <a:custGeom>
              <a:rect b="b" l="l" r="r" t="t"/>
              <a:pathLst>
                <a:path extrusionOk="0" h="1311" w="1013">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1"/>
            <p:cNvSpPr/>
            <p:nvPr/>
          </p:nvSpPr>
          <p:spPr>
            <a:xfrm>
              <a:off x="6015925" y="4050925"/>
              <a:ext cx="48525" cy="17975"/>
            </a:xfrm>
            <a:custGeom>
              <a:rect b="b" l="l" r="r" t="t"/>
              <a:pathLst>
                <a:path extrusionOk="0" h="719" w="1941">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1"/>
            <p:cNvSpPr/>
            <p:nvPr/>
          </p:nvSpPr>
          <p:spPr>
            <a:xfrm>
              <a:off x="5850725" y="4042175"/>
              <a:ext cx="48825" cy="17100"/>
            </a:xfrm>
            <a:custGeom>
              <a:rect b="b" l="l" r="r" t="t"/>
              <a:pathLst>
                <a:path extrusionOk="0" h="684" w="1953">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1"/>
            <p:cNvSpPr/>
            <p:nvPr/>
          </p:nvSpPr>
          <p:spPr>
            <a:xfrm>
              <a:off x="5147950" y="3638075"/>
              <a:ext cx="18175" cy="36350"/>
            </a:xfrm>
            <a:custGeom>
              <a:rect b="b" l="l" r="r" t="t"/>
              <a:pathLst>
                <a:path extrusionOk="0" h="1454" w="727">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1"/>
            <p:cNvSpPr/>
            <p:nvPr/>
          </p:nvSpPr>
          <p:spPr>
            <a:xfrm>
              <a:off x="5316425" y="3968775"/>
              <a:ext cx="23250" cy="40500"/>
            </a:xfrm>
            <a:custGeom>
              <a:rect b="b" l="l" r="r" t="t"/>
              <a:pathLst>
                <a:path extrusionOk="0" h="1620" w="93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1"/>
            <p:cNvSpPr/>
            <p:nvPr/>
          </p:nvSpPr>
          <p:spPr>
            <a:xfrm>
              <a:off x="5373575" y="3301125"/>
              <a:ext cx="22350" cy="32475"/>
            </a:xfrm>
            <a:custGeom>
              <a:rect b="b" l="l" r="r" t="t"/>
              <a:pathLst>
                <a:path extrusionOk="0" h="1299" w="894">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1"/>
            <p:cNvSpPr/>
            <p:nvPr/>
          </p:nvSpPr>
          <p:spPr>
            <a:xfrm>
              <a:off x="5395900" y="3280000"/>
              <a:ext cx="11050" cy="21350"/>
            </a:xfrm>
            <a:custGeom>
              <a:rect b="b" l="l" r="r" t="t"/>
              <a:pathLst>
                <a:path extrusionOk="0" h="854" w="442">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1"/>
            <p:cNvSpPr/>
            <p:nvPr/>
          </p:nvSpPr>
          <p:spPr>
            <a:xfrm>
              <a:off x="5169675" y="3802025"/>
              <a:ext cx="22350" cy="19475"/>
            </a:xfrm>
            <a:custGeom>
              <a:rect b="b" l="l" r="r" t="t"/>
              <a:pathLst>
                <a:path extrusionOk="0" h="779" w="894">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1"/>
            <p:cNvSpPr/>
            <p:nvPr/>
          </p:nvSpPr>
          <p:spPr>
            <a:xfrm>
              <a:off x="5345600" y="3354700"/>
              <a:ext cx="14900" cy="21475"/>
            </a:xfrm>
            <a:custGeom>
              <a:rect b="b" l="l" r="r" t="t"/>
              <a:pathLst>
                <a:path extrusionOk="0" h="859" w="596">
                  <a:moveTo>
                    <a:pt x="596" y="1"/>
                  </a:moveTo>
                  <a:cubicBezTo>
                    <a:pt x="346" y="275"/>
                    <a:pt x="84" y="513"/>
                    <a:pt x="0" y="858"/>
                  </a:cubicBezTo>
                  <a:cubicBezTo>
                    <a:pt x="465" y="763"/>
                    <a:pt x="596" y="418"/>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1"/>
            <p:cNvSpPr/>
            <p:nvPr/>
          </p:nvSpPr>
          <p:spPr>
            <a:xfrm>
              <a:off x="5814100" y="4047625"/>
              <a:ext cx="26825" cy="7200"/>
            </a:xfrm>
            <a:custGeom>
              <a:rect b="b" l="l" r="r" t="t"/>
              <a:pathLst>
                <a:path extrusionOk="0" h="288" w="1073">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1"/>
            <p:cNvSpPr/>
            <p:nvPr/>
          </p:nvSpPr>
          <p:spPr>
            <a:xfrm>
              <a:off x="5776300" y="4046600"/>
              <a:ext cx="34250" cy="4400"/>
            </a:xfrm>
            <a:custGeom>
              <a:rect b="b" l="l" r="r" t="t"/>
              <a:pathLst>
                <a:path extrusionOk="0" h="176" w="137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1"/>
            <p:cNvSpPr/>
            <p:nvPr/>
          </p:nvSpPr>
          <p:spPr>
            <a:xfrm>
              <a:off x="5205400" y="3549075"/>
              <a:ext cx="17300" cy="23425"/>
            </a:xfrm>
            <a:custGeom>
              <a:rect b="b" l="l" r="r" t="t"/>
              <a:pathLst>
                <a:path extrusionOk="0" h="937" w="692">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1"/>
            <p:cNvSpPr/>
            <p:nvPr/>
          </p:nvSpPr>
          <p:spPr>
            <a:xfrm>
              <a:off x="5401250" y="4022100"/>
              <a:ext cx="30700" cy="5050"/>
            </a:xfrm>
            <a:custGeom>
              <a:rect b="b" l="l" r="r" t="t"/>
              <a:pathLst>
                <a:path extrusionOk="0" h="202" w="1228">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1"/>
            <p:cNvSpPr/>
            <p:nvPr/>
          </p:nvSpPr>
          <p:spPr>
            <a:xfrm>
              <a:off x="5299450" y="3834275"/>
              <a:ext cx="25025" cy="9500"/>
            </a:xfrm>
            <a:custGeom>
              <a:rect b="b" l="l" r="r" t="t"/>
              <a:pathLst>
                <a:path extrusionOk="0" h="380" w="1001">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1"/>
            <p:cNvSpPr/>
            <p:nvPr/>
          </p:nvSpPr>
          <p:spPr>
            <a:xfrm>
              <a:off x="5320600" y="2860000"/>
              <a:ext cx="13700" cy="12450"/>
            </a:xfrm>
            <a:custGeom>
              <a:rect b="b" l="l" r="r" t="t"/>
              <a:pathLst>
                <a:path extrusionOk="0" h="498" w="548">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1"/>
            <p:cNvSpPr/>
            <p:nvPr/>
          </p:nvSpPr>
          <p:spPr>
            <a:xfrm>
              <a:off x="5277125" y="3831550"/>
              <a:ext cx="22950" cy="8950"/>
            </a:xfrm>
            <a:custGeom>
              <a:rect b="b" l="l" r="r" t="t"/>
              <a:pathLst>
                <a:path extrusionOk="0" h="358" w="918">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1"/>
            <p:cNvSpPr/>
            <p:nvPr/>
          </p:nvSpPr>
          <p:spPr>
            <a:xfrm>
              <a:off x="5944475" y="4046125"/>
              <a:ext cx="11650" cy="16850"/>
            </a:xfrm>
            <a:custGeom>
              <a:rect b="b" l="l" r="r" t="t"/>
              <a:pathLst>
                <a:path extrusionOk="0" h="674" w="466">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1"/>
            <p:cNvSpPr/>
            <p:nvPr/>
          </p:nvSpPr>
          <p:spPr>
            <a:xfrm>
              <a:off x="5220575" y="3537475"/>
              <a:ext cx="12800" cy="12800"/>
            </a:xfrm>
            <a:custGeom>
              <a:rect b="b" l="l" r="r" t="t"/>
              <a:pathLst>
                <a:path extrusionOk="0" h="512" w="512">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1"/>
            <p:cNvSpPr/>
            <p:nvPr/>
          </p:nvSpPr>
          <p:spPr>
            <a:xfrm>
              <a:off x="5256300" y="2915075"/>
              <a:ext cx="11025" cy="9600"/>
            </a:xfrm>
            <a:custGeom>
              <a:rect b="b" l="l" r="r" t="t"/>
              <a:pathLst>
                <a:path extrusionOk="0" h="384" w="441">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1"/>
            <p:cNvSpPr/>
            <p:nvPr/>
          </p:nvSpPr>
          <p:spPr>
            <a:xfrm>
              <a:off x="5288750" y="2888875"/>
              <a:ext cx="12650" cy="9600"/>
            </a:xfrm>
            <a:custGeom>
              <a:rect b="b" l="l" r="r" t="t"/>
              <a:pathLst>
                <a:path extrusionOk="0" h="384" w="506">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1"/>
            <p:cNvSpPr/>
            <p:nvPr/>
          </p:nvSpPr>
          <p:spPr>
            <a:xfrm>
              <a:off x="5309575" y="2870725"/>
              <a:ext cx="12225" cy="10150"/>
            </a:xfrm>
            <a:custGeom>
              <a:rect b="b" l="l" r="r" t="t"/>
              <a:pathLst>
                <a:path extrusionOk="0" h="406" w="489">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1"/>
            <p:cNvSpPr/>
            <p:nvPr/>
          </p:nvSpPr>
          <p:spPr>
            <a:xfrm>
              <a:off x="6069500" y="4069150"/>
              <a:ext cx="15500" cy="4125"/>
            </a:xfrm>
            <a:custGeom>
              <a:rect b="b" l="l" r="r" t="t"/>
              <a:pathLst>
                <a:path extrusionOk="0" h="165" w="62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1"/>
            <p:cNvSpPr/>
            <p:nvPr/>
          </p:nvSpPr>
          <p:spPr>
            <a:xfrm>
              <a:off x="6059975" y="4067700"/>
              <a:ext cx="4200" cy="2900"/>
            </a:xfrm>
            <a:custGeom>
              <a:rect b="b" l="l" r="r" t="t"/>
              <a:pathLst>
                <a:path extrusionOk="0" h="116" w="168">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1"/>
            <p:cNvSpPr/>
            <p:nvPr/>
          </p:nvSpPr>
          <p:spPr>
            <a:xfrm>
              <a:off x="5808750" y="4047950"/>
              <a:ext cx="7475" cy="4200"/>
            </a:xfrm>
            <a:custGeom>
              <a:rect b="b" l="l" r="r" t="t"/>
              <a:pathLst>
                <a:path extrusionOk="0" h="168" w="299">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1"/>
            <p:cNvSpPr/>
            <p:nvPr/>
          </p:nvSpPr>
          <p:spPr>
            <a:xfrm>
              <a:off x="5203025" y="3569925"/>
              <a:ext cx="4775" cy="4475"/>
            </a:xfrm>
            <a:custGeom>
              <a:rect b="b" l="l" r="r" t="t"/>
              <a:pathLst>
                <a:path extrusionOk="0" h="179" w="191">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51"/>
            <p:cNvSpPr/>
            <p:nvPr/>
          </p:nvSpPr>
          <p:spPr>
            <a:xfrm>
              <a:off x="5342325" y="3376450"/>
              <a:ext cx="3300" cy="4175"/>
            </a:xfrm>
            <a:custGeom>
              <a:rect b="b" l="l" r="r" t="t"/>
              <a:pathLst>
                <a:path extrusionOk="0" h="167" w="132">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51"/>
            <p:cNvSpPr/>
            <p:nvPr/>
          </p:nvSpPr>
          <p:spPr>
            <a:xfrm>
              <a:off x="5285175" y="2896325"/>
              <a:ext cx="5375" cy="3900"/>
            </a:xfrm>
            <a:custGeom>
              <a:rect b="b" l="l" r="r" t="t"/>
              <a:pathLst>
                <a:path extrusionOk="0" h="156" w="215">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1"/>
            <p:cNvSpPr/>
            <p:nvPr/>
          </p:nvSpPr>
          <p:spPr>
            <a:xfrm>
              <a:off x="5302425" y="2881150"/>
              <a:ext cx="4800" cy="5075"/>
            </a:xfrm>
            <a:custGeom>
              <a:rect b="b" l="l" r="r" t="t"/>
              <a:pathLst>
                <a:path extrusionOk="0" h="203" w="192">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1"/>
            <p:cNvSpPr/>
            <p:nvPr/>
          </p:nvSpPr>
          <p:spPr>
            <a:xfrm>
              <a:off x="5299150" y="2884425"/>
              <a:ext cx="3900" cy="4775"/>
            </a:xfrm>
            <a:custGeom>
              <a:rect b="b" l="l" r="r" t="t"/>
              <a:pathLst>
                <a:path extrusionOk="0" h="191" w="156">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1"/>
            <p:cNvSpPr/>
            <p:nvPr/>
          </p:nvSpPr>
          <p:spPr>
            <a:xfrm>
              <a:off x="5256000" y="3187125"/>
              <a:ext cx="4500" cy="1825"/>
            </a:xfrm>
            <a:custGeom>
              <a:rect b="b" l="l" r="r" t="t"/>
              <a:pathLst>
                <a:path extrusionOk="0" h="73" w="180">
                  <a:moveTo>
                    <a:pt x="1" y="1"/>
                  </a:moveTo>
                  <a:cubicBezTo>
                    <a:pt x="30" y="48"/>
                    <a:pt x="60" y="72"/>
                    <a:pt x="90" y="72"/>
                  </a:cubicBezTo>
                  <a:cubicBezTo>
                    <a:pt x="120" y="72"/>
                    <a:pt x="149" y="48"/>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1"/>
            <p:cNvSpPr/>
            <p:nvPr/>
          </p:nvSpPr>
          <p:spPr>
            <a:xfrm>
              <a:off x="5305700" y="2877875"/>
              <a:ext cx="4800" cy="4825"/>
            </a:xfrm>
            <a:custGeom>
              <a:rect b="b" l="l" r="r" t="t"/>
              <a:pathLst>
                <a:path extrusionOk="0" h="193" w="192">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1"/>
            <p:cNvSpPr/>
            <p:nvPr/>
          </p:nvSpPr>
          <p:spPr>
            <a:xfrm>
              <a:off x="5945075" y="4060150"/>
              <a:ext cx="4500" cy="3650"/>
            </a:xfrm>
            <a:custGeom>
              <a:rect b="b" l="l" r="r" t="t"/>
              <a:pathLst>
                <a:path extrusionOk="0" h="146" w="18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1"/>
            <p:cNvSpPr/>
            <p:nvPr/>
          </p:nvSpPr>
          <p:spPr>
            <a:xfrm>
              <a:off x="6009375" y="2675100"/>
              <a:ext cx="159575" cy="24575"/>
            </a:xfrm>
            <a:custGeom>
              <a:rect b="b" l="l" r="r" t="t"/>
              <a:pathLst>
                <a:path extrusionOk="0" h="983" w="6383">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1"/>
            <p:cNvSpPr/>
            <p:nvPr/>
          </p:nvSpPr>
          <p:spPr>
            <a:xfrm>
              <a:off x="5474175" y="2677250"/>
              <a:ext cx="120000" cy="32475"/>
            </a:xfrm>
            <a:custGeom>
              <a:rect b="b" l="l" r="r" t="t"/>
              <a:pathLst>
                <a:path extrusionOk="0" h="1299" w="480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1"/>
            <p:cNvSpPr/>
            <p:nvPr/>
          </p:nvSpPr>
          <p:spPr>
            <a:xfrm>
              <a:off x="5929000" y="2671575"/>
              <a:ext cx="112850" cy="20925"/>
            </a:xfrm>
            <a:custGeom>
              <a:rect b="b" l="l" r="r" t="t"/>
              <a:pathLst>
                <a:path extrusionOk="0" h="837" w="4514">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1"/>
            <p:cNvSpPr/>
            <p:nvPr/>
          </p:nvSpPr>
          <p:spPr>
            <a:xfrm>
              <a:off x="5782250" y="2661200"/>
              <a:ext cx="153925" cy="21100"/>
            </a:xfrm>
            <a:custGeom>
              <a:rect b="b" l="l" r="r" t="t"/>
              <a:pathLst>
                <a:path extrusionOk="0" h="844" w="6157">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1"/>
            <p:cNvSpPr/>
            <p:nvPr/>
          </p:nvSpPr>
          <p:spPr>
            <a:xfrm>
              <a:off x="6062650" y="2713850"/>
              <a:ext cx="153625" cy="11350"/>
            </a:xfrm>
            <a:custGeom>
              <a:rect b="b" l="l" r="r" t="t"/>
              <a:pathLst>
                <a:path extrusionOk="0" h="454" w="6145">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1"/>
            <p:cNvSpPr/>
            <p:nvPr/>
          </p:nvSpPr>
          <p:spPr>
            <a:xfrm>
              <a:off x="5799525" y="2698675"/>
              <a:ext cx="159875" cy="19125"/>
            </a:xfrm>
            <a:custGeom>
              <a:rect b="b" l="l" r="r" t="t"/>
              <a:pathLst>
                <a:path extrusionOk="0" h="765" w="6395">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1"/>
            <p:cNvSpPr/>
            <p:nvPr/>
          </p:nvSpPr>
          <p:spPr>
            <a:xfrm>
              <a:off x="6003725" y="2678425"/>
              <a:ext cx="92275" cy="17000"/>
            </a:xfrm>
            <a:custGeom>
              <a:rect b="b" l="l" r="r" t="t"/>
              <a:pathLst>
                <a:path extrusionOk="0" h="680" w="3691">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1"/>
            <p:cNvSpPr/>
            <p:nvPr/>
          </p:nvSpPr>
          <p:spPr>
            <a:xfrm>
              <a:off x="5676600" y="2654900"/>
              <a:ext cx="91400" cy="13525"/>
            </a:xfrm>
            <a:custGeom>
              <a:rect b="b" l="l" r="r" t="t"/>
              <a:pathLst>
                <a:path extrusionOk="0" h="541" w="3656">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1"/>
            <p:cNvSpPr/>
            <p:nvPr/>
          </p:nvSpPr>
          <p:spPr>
            <a:xfrm>
              <a:off x="5502450" y="2684575"/>
              <a:ext cx="96175" cy="14425"/>
            </a:xfrm>
            <a:custGeom>
              <a:rect b="b" l="l" r="r" t="t"/>
              <a:pathLst>
                <a:path extrusionOk="0" h="577" w="3847">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1"/>
            <p:cNvSpPr/>
            <p:nvPr/>
          </p:nvSpPr>
          <p:spPr>
            <a:xfrm>
              <a:off x="5713500" y="2694900"/>
              <a:ext cx="88125" cy="10950"/>
            </a:xfrm>
            <a:custGeom>
              <a:rect b="b" l="l" r="r" t="t"/>
              <a:pathLst>
                <a:path extrusionOk="0" h="438" w="3525">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1"/>
            <p:cNvSpPr/>
            <p:nvPr/>
          </p:nvSpPr>
          <p:spPr>
            <a:xfrm>
              <a:off x="6167725" y="2687000"/>
              <a:ext cx="65500" cy="19450"/>
            </a:xfrm>
            <a:custGeom>
              <a:rect b="b" l="l" r="r" t="t"/>
              <a:pathLst>
                <a:path extrusionOk="0" h="778" w="262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1"/>
            <p:cNvSpPr/>
            <p:nvPr/>
          </p:nvSpPr>
          <p:spPr>
            <a:xfrm>
              <a:off x="5915600" y="2706150"/>
              <a:ext cx="66100" cy="15975"/>
            </a:xfrm>
            <a:custGeom>
              <a:rect b="b" l="l" r="r" t="t"/>
              <a:pathLst>
                <a:path extrusionOk="0" h="639" w="2644">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1"/>
            <p:cNvSpPr/>
            <p:nvPr/>
          </p:nvSpPr>
          <p:spPr>
            <a:xfrm>
              <a:off x="5862325" y="2679275"/>
              <a:ext cx="100925" cy="8975"/>
            </a:xfrm>
            <a:custGeom>
              <a:rect b="b" l="l" r="r" t="t"/>
              <a:pathLst>
                <a:path extrusionOk="0" h="359" w="4037">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1"/>
            <p:cNvSpPr/>
            <p:nvPr/>
          </p:nvSpPr>
          <p:spPr>
            <a:xfrm>
              <a:off x="5443525" y="2667175"/>
              <a:ext cx="35750" cy="32350"/>
            </a:xfrm>
            <a:custGeom>
              <a:rect b="b" l="l" r="r" t="t"/>
              <a:pathLst>
                <a:path extrusionOk="0" h="1294" w="143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1"/>
            <p:cNvSpPr/>
            <p:nvPr/>
          </p:nvSpPr>
          <p:spPr>
            <a:xfrm>
              <a:off x="6063550" y="2758650"/>
              <a:ext cx="53900" cy="12675"/>
            </a:xfrm>
            <a:custGeom>
              <a:rect b="b" l="l" r="r" t="t"/>
              <a:pathLst>
                <a:path extrusionOk="0" h="507" w="2156">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1"/>
            <p:cNvSpPr/>
            <p:nvPr/>
          </p:nvSpPr>
          <p:spPr>
            <a:xfrm>
              <a:off x="5717975" y="2659325"/>
              <a:ext cx="77700" cy="11600"/>
            </a:xfrm>
            <a:custGeom>
              <a:rect b="b" l="l" r="r" t="t"/>
              <a:pathLst>
                <a:path extrusionOk="0" h="464" w="3108">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1"/>
            <p:cNvSpPr/>
            <p:nvPr/>
          </p:nvSpPr>
          <p:spPr>
            <a:xfrm>
              <a:off x="5596825" y="2690050"/>
              <a:ext cx="64600" cy="14000"/>
            </a:xfrm>
            <a:custGeom>
              <a:rect b="b" l="l" r="r" t="t"/>
              <a:pathLst>
                <a:path extrusionOk="0" h="560" w="2584">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1"/>
            <p:cNvSpPr/>
            <p:nvPr/>
          </p:nvSpPr>
          <p:spPr>
            <a:xfrm>
              <a:off x="5966500" y="2708375"/>
              <a:ext cx="73850" cy="13550"/>
            </a:xfrm>
            <a:custGeom>
              <a:rect b="b" l="l" r="r" t="t"/>
              <a:pathLst>
                <a:path extrusionOk="0" h="542" w="2954">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1"/>
            <p:cNvSpPr/>
            <p:nvPr/>
          </p:nvSpPr>
          <p:spPr>
            <a:xfrm>
              <a:off x="6123975" y="2739425"/>
              <a:ext cx="51225" cy="9575"/>
            </a:xfrm>
            <a:custGeom>
              <a:rect b="b" l="l" r="r" t="t"/>
              <a:pathLst>
                <a:path extrusionOk="0" h="383" w="2049">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1"/>
            <p:cNvSpPr/>
            <p:nvPr/>
          </p:nvSpPr>
          <p:spPr>
            <a:xfrm>
              <a:off x="6219225" y="2693925"/>
              <a:ext cx="39300" cy="14300"/>
            </a:xfrm>
            <a:custGeom>
              <a:rect b="b" l="l" r="r" t="t"/>
              <a:pathLst>
                <a:path extrusionOk="0" h="572" w="1572">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1"/>
            <p:cNvSpPr/>
            <p:nvPr/>
          </p:nvSpPr>
          <p:spPr>
            <a:xfrm>
              <a:off x="5997750" y="2785600"/>
              <a:ext cx="42000" cy="14850"/>
            </a:xfrm>
            <a:custGeom>
              <a:rect b="b" l="l" r="r" t="t"/>
              <a:pathLst>
                <a:path extrusionOk="0" h="594" w="168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1"/>
            <p:cNvSpPr/>
            <p:nvPr/>
          </p:nvSpPr>
          <p:spPr>
            <a:xfrm>
              <a:off x="6195200" y="2738675"/>
              <a:ext cx="32975" cy="10325"/>
            </a:xfrm>
            <a:custGeom>
              <a:rect b="b" l="l" r="r" t="t"/>
              <a:pathLst>
                <a:path extrusionOk="0" h="413" w="1319">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1"/>
            <p:cNvSpPr/>
            <p:nvPr/>
          </p:nvSpPr>
          <p:spPr>
            <a:xfrm>
              <a:off x="6167125" y="2739675"/>
              <a:ext cx="42300" cy="9325"/>
            </a:xfrm>
            <a:custGeom>
              <a:rect b="b" l="l" r="r" t="t"/>
              <a:pathLst>
                <a:path extrusionOk="0" h="373" w="1692">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1"/>
            <p:cNvSpPr/>
            <p:nvPr/>
          </p:nvSpPr>
          <p:spPr>
            <a:xfrm>
              <a:off x="5426550" y="2645325"/>
              <a:ext cx="24450" cy="22425"/>
            </a:xfrm>
            <a:custGeom>
              <a:rect b="b" l="l" r="r" t="t"/>
              <a:pathLst>
                <a:path extrusionOk="0" h="897" w="978">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1"/>
            <p:cNvSpPr/>
            <p:nvPr/>
          </p:nvSpPr>
          <p:spPr>
            <a:xfrm>
              <a:off x="5663800" y="2691675"/>
              <a:ext cx="49125" cy="9100"/>
            </a:xfrm>
            <a:custGeom>
              <a:rect b="b" l="l" r="r" t="t"/>
              <a:pathLst>
                <a:path extrusionOk="0" h="364" w="1965">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1"/>
            <p:cNvSpPr/>
            <p:nvPr/>
          </p:nvSpPr>
          <p:spPr>
            <a:xfrm>
              <a:off x="6159400" y="2686775"/>
              <a:ext cx="28300" cy="13025"/>
            </a:xfrm>
            <a:custGeom>
              <a:rect b="b" l="l" r="r" t="t"/>
              <a:pathLst>
                <a:path extrusionOk="0" h="521" w="1132">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1"/>
            <p:cNvSpPr/>
            <p:nvPr/>
          </p:nvSpPr>
          <p:spPr>
            <a:xfrm>
              <a:off x="6050750" y="2788875"/>
              <a:ext cx="25925" cy="12475"/>
            </a:xfrm>
            <a:custGeom>
              <a:rect b="b" l="l" r="r" t="t"/>
              <a:pathLst>
                <a:path extrusionOk="0" h="499" w="1037">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51"/>
            <p:cNvSpPr/>
            <p:nvPr/>
          </p:nvSpPr>
          <p:spPr>
            <a:xfrm>
              <a:off x="6230525" y="2719600"/>
              <a:ext cx="30100" cy="7975"/>
            </a:xfrm>
            <a:custGeom>
              <a:rect b="b" l="l" r="r" t="t"/>
              <a:pathLst>
                <a:path extrusionOk="0" h="319" w="1204">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51"/>
            <p:cNvSpPr/>
            <p:nvPr/>
          </p:nvSpPr>
          <p:spPr>
            <a:xfrm>
              <a:off x="5414050" y="2672450"/>
              <a:ext cx="14025" cy="19800"/>
            </a:xfrm>
            <a:custGeom>
              <a:rect b="b" l="l" r="r" t="t"/>
              <a:pathLst>
                <a:path extrusionOk="0" h="792" w="561">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1"/>
            <p:cNvSpPr/>
            <p:nvPr/>
          </p:nvSpPr>
          <p:spPr>
            <a:xfrm>
              <a:off x="6045375" y="2757525"/>
              <a:ext cx="17900" cy="9625"/>
            </a:xfrm>
            <a:custGeom>
              <a:rect b="b" l="l" r="r" t="t"/>
              <a:pathLst>
                <a:path extrusionOk="0" h="385" w="716">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1"/>
            <p:cNvSpPr/>
            <p:nvPr/>
          </p:nvSpPr>
          <p:spPr>
            <a:xfrm>
              <a:off x="5676300" y="2694675"/>
              <a:ext cx="39300" cy="6200"/>
            </a:xfrm>
            <a:custGeom>
              <a:rect b="b" l="l" r="r" t="t"/>
              <a:pathLst>
                <a:path extrusionOk="0" h="248" w="1572">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1"/>
            <p:cNvSpPr/>
            <p:nvPr/>
          </p:nvSpPr>
          <p:spPr>
            <a:xfrm>
              <a:off x="6019800" y="2756500"/>
              <a:ext cx="22050" cy="7100"/>
            </a:xfrm>
            <a:custGeom>
              <a:rect b="b" l="l" r="r" t="t"/>
              <a:pathLst>
                <a:path extrusionOk="0" h="284" w="882">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1"/>
            <p:cNvSpPr/>
            <p:nvPr/>
          </p:nvSpPr>
          <p:spPr>
            <a:xfrm>
              <a:off x="6038250" y="2713175"/>
              <a:ext cx="25325" cy="9550"/>
            </a:xfrm>
            <a:custGeom>
              <a:rect b="b" l="l" r="r" t="t"/>
              <a:pathLst>
                <a:path extrusionOk="0" h="382" w="1013">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1"/>
            <p:cNvSpPr/>
            <p:nvPr/>
          </p:nvSpPr>
          <p:spPr>
            <a:xfrm>
              <a:off x="6069200" y="2717425"/>
              <a:ext cx="26800" cy="5150"/>
            </a:xfrm>
            <a:custGeom>
              <a:rect b="b" l="l" r="r" t="t"/>
              <a:pathLst>
                <a:path extrusionOk="0" h="206" w="1072">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1"/>
            <p:cNvSpPr/>
            <p:nvPr/>
          </p:nvSpPr>
          <p:spPr>
            <a:xfrm>
              <a:off x="5775400" y="2668625"/>
              <a:ext cx="29800" cy="5425"/>
            </a:xfrm>
            <a:custGeom>
              <a:rect b="b" l="l" r="r" t="t"/>
              <a:pathLst>
                <a:path extrusionOk="0" h="217" w="1192">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1"/>
            <p:cNvSpPr/>
            <p:nvPr/>
          </p:nvSpPr>
          <p:spPr>
            <a:xfrm>
              <a:off x="5805475" y="2699275"/>
              <a:ext cx="29500" cy="3575"/>
            </a:xfrm>
            <a:custGeom>
              <a:rect b="b" l="l" r="r" t="t"/>
              <a:pathLst>
                <a:path extrusionOk="0" h="143" w="118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1"/>
            <p:cNvSpPr/>
            <p:nvPr/>
          </p:nvSpPr>
          <p:spPr>
            <a:xfrm>
              <a:off x="5647725" y="2690925"/>
              <a:ext cx="21150" cy="10075"/>
            </a:xfrm>
            <a:custGeom>
              <a:rect b="b" l="l" r="r" t="t"/>
              <a:pathLst>
                <a:path extrusionOk="0" h="403" w="846">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1"/>
            <p:cNvSpPr/>
            <p:nvPr/>
          </p:nvSpPr>
          <p:spPr>
            <a:xfrm>
              <a:off x="5995675" y="2709875"/>
              <a:ext cx="30400" cy="3550"/>
            </a:xfrm>
            <a:custGeom>
              <a:rect b="b" l="l" r="r" t="t"/>
              <a:pathLst>
                <a:path extrusionOk="0" h="142" w="1216">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1"/>
            <p:cNvSpPr/>
            <p:nvPr/>
          </p:nvSpPr>
          <p:spPr>
            <a:xfrm>
              <a:off x="6038250" y="2788675"/>
              <a:ext cx="14600" cy="11775"/>
            </a:xfrm>
            <a:custGeom>
              <a:rect b="b" l="l" r="r" t="t"/>
              <a:pathLst>
                <a:path extrusionOk="0" h="471" w="584">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1"/>
            <p:cNvSpPr/>
            <p:nvPr/>
          </p:nvSpPr>
          <p:spPr>
            <a:xfrm>
              <a:off x="5770050" y="2663225"/>
              <a:ext cx="13725" cy="7975"/>
            </a:xfrm>
            <a:custGeom>
              <a:rect b="b" l="l" r="r" t="t"/>
              <a:pathLst>
                <a:path extrusionOk="0" h="319" w="549">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1"/>
            <p:cNvSpPr/>
            <p:nvPr/>
          </p:nvSpPr>
          <p:spPr>
            <a:xfrm>
              <a:off x="5839400" y="2677200"/>
              <a:ext cx="22950" cy="4400"/>
            </a:xfrm>
            <a:custGeom>
              <a:rect b="b" l="l" r="r" t="t"/>
              <a:pathLst>
                <a:path extrusionOk="0" h="176" w="918">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1"/>
            <p:cNvSpPr/>
            <p:nvPr/>
          </p:nvSpPr>
          <p:spPr>
            <a:xfrm>
              <a:off x="5811425" y="2673400"/>
              <a:ext cx="22650" cy="3875"/>
            </a:xfrm>
            <a:custGeom>
              <a:rect b="b" l="l" r="r" t="t"/>
              <a:pathLst>
                <a:path extrusionOk="0" h="155" w="906">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1"/>
            <p:cNvSpPr/>
            <p:nvPr/>
          </p:nvSpPr>
          <p:spPr>
            <a:xfrm>
              <a:off x="6058175" y="2715950"/>
              <a:ext cx="12525" cy="7450"/>
            </a:xfrm>
            <a:custGeom>
              <a:rect b="b" l="l" r="r" t="t"/>
              <a:pathLst>
                <a:path extrusionOk="0" h="298" w="501">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1"/>
            <p:cNvSpPr/>
            <p:nvPr/>
          </p:nvSpPr>
          <p:spPr>
            <a:xfrm>
              <a:off x="6222575" y="2719050"/>
              <a:ext cx="9775" cy="5900"/>
            </a:xfrm>
            <a:custGeom>
              <a:rect b="b" l="l" r="r" t="t"/>
              <a:pathLst>
                <a:path extrusionOk="0" h="236" w="391">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1"/>
            <p:cNvSpPr/>
            <p:nvPr/>
          </p:nvSpPr>
          <p:spPr>
            <a:xfrm>
              <a:off x="6242125" y="2705675"/>
              <a:ext cx="11650" cy="3850"/>
            </a:xfrm>
            <a:custGeom>
              <a:rect b="b" l="l" r="r" t="t"/>
              <a:pathLst>
                <a:path extrusionOk="0" h="154" w="466">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1"/>
            <p:cNvSpPr/>
            <p:nvPr/>
          </p:nvSpPr>
          <p:spPr>
            <a:xfrm>
              <a:off x="5428050" y="2663250"/>
              <a:ext cx="5075" cy="10450"/>
            </a:xfrm>
            <a:custGeom>
              <a:rect b="b" l="l" r="r" t="t"/>
              <a:pathLst>
                <a:path extrusionOk="0" h="418" w="203">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1"/>
            <p:cNvSpPr/>
            <p:nvPr/>
          </p:nvSpPr>
          <p:spPr>
            <a:xfrm>
              <a:off x="6177550" y="2745700"/>
              <a:ext cx="8950" cy="2625"/>
            </a:xfrm>
            <a:custGeom>
              <a:rect b="b" l="l" r="r" t="t"/>
              <a:pathLst>
                <a:path extrusionOk="0" h="105" w="358">
                  <a:moveTo>
                    <a:pt x="0" y="1"/>
                  </a:moveTo>
                  <a:cubicBezTo>
                    <a:pt x="54" y="75"/>
                    <a:pt x="107" y="105"/>
                    <a:pt x="160" y="105"/>
                  </a:cubicBezTo>
                  <a:cubicBezTo>
                    <a:pt x="226" y="105"/>
                    <a:pt x="292" y="60"/>
                    <a:pt x="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1"/>
            <p:cNvSpPr/>
            <p:nvPr/>
          </p:nvSpPr>
          <p:spPr>
            <a:xfrm>
              <a:off x="6113550" y="2760000"/>
              <a:ext cx="7475" cy="3300"/>
            </a:xfrm>
            <a:custGeom>
              <a:rect b="b" l="l" r="r" t="t"/>
              <a:pathLst>
                <a:path extrusionOk="0" h="132" w="299">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1"/>
            <p:cNvSpPr/>
            <p:nvPr/>
          </p:nvSpPr>
          <p:spPr>
            <a:xfrm>
              <a:off x="5597425" y="2691825"/>
              <a:ext cx="7150" cy="3300"/>
            </a:xfrm>
            <a:custGeom>
              <a:rect b="b" l="l" r="r" t="t"/>
              <a:pathLst>
                <a:path extrusionOk="0" h="132" w="286">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1"/>
            <p:cNvSpPr/>
            <p:nvPr/>
          </p:nvSpPr>
          <p:spPr>
            <a:xfrm>
              <a:off x="5500375" y="2688850"/>
              <a:ext cx="4200" cy="4200"/>
            </a:xfrm>
            <a:custGeom>
              <a:rect b="b" l="l" r="r" t="t"/>
              <a:pathLst>
                <a:path extrusionOk="0" h="168" w="168">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1"/>
            <p:cNvSpPr/>
            <p:nvPr/>
          </p:nvSpPr>
          <p:spPr>
            <a:xfrm>
              <a:off x="6034975" y="2788875"/>
              <a:ext cx="3875" cy="3000"/>
            </a:xfrm>
            <a:custGeom>
              <a:rect b="b" l="l" r="r" t="t"/>
              <a:pathLst>
                <a:path extrusionOk="0" h="120" w="155">
                  <a:moveTo>
                    <a:pt x="0" y="0"/>
                  </a:moveTo>
                  <a:cubicBezTo>
                    <a:pt x="48" y="48"/>
                    <a:pt x="107" y="72"/>
                    <a:pt x="155" y="119"/>
                  </a:cubicBezTo>
                  <a:cubicBezTo>
                    <a:pt x="131" y="48"/>
                    <a:pt x="7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1"/>
            <p:cNvSpPr/>
            <p:nvPr/>
          </p:nvSpPr>
          <p:spPr>
            <a:xfrm>
              <a:off x="6187975" y="2746000"/>
              <a:ext cx="4475" cy="2700"/>
            </a:xfrm>
            <a:custGeom>
              <a:rect b="b" l="l" r="r" t="t"/>
              <a:pathLst>
                <a:path extrusionOk="0" h="108" w="179">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1"/>
            <p:cNvSpPr/>
            <p:nvPr/>
          </p:nvSpPr>
          <p:spPr>
            <a:xfrm>
              <a:off x="6163850" y="2695400"/>
              <a:ext cx="3600" cy="3300"/>
            </a:xfrm>
            <a:custGeom>
              <a:rect b="b" l="l" r="r" t="t"/>
              <a:pathLst>
                <a:path extrusionOk="0" h="132" w="144">
                  <a:moveTo>
                    <a:pt x="1" y="1"/>
                  </a:moveTo>
                  <a:lnTo>
                    <a:pt x="1" y="132"/>
                  </a:lnTo>
                  <a:lnTo>
                    <a:pt x="144" y="132"/>
                  </a:lnTo>
                  <a:cubicBezTo>
                    <a:pt x="132" y="60"/>
                    <a:pt x="72" y="2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1"/>
            <p:cNvSpPr/>
            <p:nvPr/>
          </p:nvSpPr>
          <p:spPr>
            <a:xfrm>
              <a:off x="5345300" y="2587850"/>
              <a:ext cx="169675" cy="25125"/>
            </a:xfrm>
            <a:custGeom>
              <a:rect b="b" l="l" r="r" t="t"/>
              <a:pathLst>
                <a:path extrusionOk="0" h="1005" w="6787">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1"/>
            <p:cNvSpPr/>
            <p:nvPr/>
          </p:nvSpPr>
          <p:spPr>
            <a:xfrm>
              <a:off x="6104975" y="2650775"/>
              <a:ext cx="133625" cy="19600"/>
            </a:xfrm>
            <a:custGeom>
              <a:rect b="b" l="l" r="r" t="t"/>
              <a:pathLst>
                <a:path extrusionOk="0" h="784" w="5345">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1"/>
            <p:cNvSpPr/>
            <p:nvPr/>
          </p:nvSpPr>
          <p:spPr>
            <a:xfrm>
              <a:off x="5213725" y="2497625"/>
              <a:ext cx="30700" cy="93625"/>
            </a:xfrm>
            <a:custGeom>
              <a:rect b="b" l="l" r="r" t="t"/>
              <a:pathLst>
                <a:path extrusionOk="0" h="3745" w="1228">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1"/>
            <p:cNvSpPr/>
            <p:nvPr/>
          </p:nvSpPr>
          <p:spPr>
            <a:xfrm>
              <a:off x="6023950" y="2648825"/>
              <a:ext cx="80400" cy="12375"/>
            </a:xfrm>
            <a:custGeom>
              <a:rect b="b" l="l" r="r" t="t"/>
              <a:pathLst>
                <a:path extrusionOk="0" h="495" w="3216">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1"/>
            <p:cNvSpPr/>
            <p:nvPr/>
          </p:nvSpPr>
          <p:spPr>
            <a:xfrm>
              <a:off x="5796850" y="2660850"/>
              <a:ext cx="105975" cy="12550"/>
            </a:xfrm>
            <a:custGeom>
              <a:rect b="b" l="l" r="r" t="t"/>
              <a:pathLst>
                <a:path extrusionOk="0" h="502" w="4239">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1"/>
            <p:cNvSpPr/>
            <p:nvPr/>
          </p:nvSpPr>
          <p:spPr>
            <a:xfrm>
              <a:off x="5208500" y="2576575"/>
              <a:ext cx="30250" cy="38225"/>
            </a:xfrm>
            <a:custGeom>
              <a:rect b="b" l="l" r="r" t="t"/>
              <a:pathLst>
                <a:path extrusionOk="0" h="1529" w="121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1"/>
            <p:cNvSpPr/>
            <p:nvPr/>
          </p:nvSpPr>
          <p:spPr>
            <a:xfrm>
              <a:off x="5233675" y="2483475"/>
              <a:ext cx="17000" cy="84725"/>
            </a:xfrm>
            <a:custGeom>
              <a:rect b="b" l="l" r="r" t="t"/>
              <a:pathLst>
                <a:path extrusionOk="0" h="3389" w="68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1"/>
            <p:cNvSpPr/>
            <p:nvPr/>
          </p:nvSpPr>
          <p:spPr>
            <a:xfrm>
              <a:off x="5259575" y="2579200"/>
              <a:ext cx="55100" cy="14025"/>
            </a:xfrm>
            <a:custGeom>
              <a:rect b="b" l="l" r="r" t="t"/>
              <a:pathLst>
                <a:path extrusionOk="0" h="561" w="2204">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51"/>
            <p:cNvSpPr/>
            <p:nvPr/>
          </p:nvSpPr>
          <p:spPr>
            <a:xfrm>
              <a:off x="5311950" y="2586150"/>
              <a:ext cx="41100" cy="12325"/>
            </a:xfrm>
            <a:custGeom>
              <a:rect b="b" l="l" r="r" t="t"/>
              <a:pathLst>
                <a:path extrusionOk="0" h="493" w="1644">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51"/>
            <p:cNvSpPr/>
            <p:nvPr/>
          </p:nvSpPr>
          <p:spPr>
            <a:xfrm>
              <a:off x="5634625" y="2652250"/>
              <a:ext cx="36025" cy="7500"/>
            </a:xfrm>
            <a:custGeom>
              <a:rect b="b" l="l" r="r" t="t"/>
              <a:pathLst>
                <a:path extrusionOk="0" h="300" w="1441">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1"/>
            <p:cNvSpPr/>
            <p:nvPr/>
          </p:nvSpPr>
          <p:spPr>
            <a:xfrm>
              <a:off x="5252425" y="2561075"/>
              <a:ext cx="17900" cy="19750"/>
            </a:xfrm>
            <a:custGeom>
              <a:rect b="b" l="l" r="r" t="t"/>
              <a:pathLst>
                <a:path extrusionOk="0" h="790" w="716">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1"/>
            <p:cNvSpPr/>
            <p:nvPr/>
          </p:nvSpPr>
          <p:spPr>
            <a:xfrm>
              <a:off x="5902500" y="2669800"/>
              <a:ext cx="39025" cy="8350"/>
            </a:xfrm>
            <a:custGeom>
              <a:rect b="b" l="l" r="r" t="t"/>
              <a:pathLst>
                <a:path extrusionOk="0" h="334" w="1561">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1"/>
            <p:cNvSpPr/>
            <p:nvPr/>
          </p:nvSpPr>
          <p:spPr>
            <a:xfrm>
              <a:off x="5446800" y="2630400"/>
              <a:ext cx="36050" cy="5425"/>
            </a:xfrm>
            <a:custGeom>
              <a:rect b="b" l="l" r="r" t="t"/>
              <a:pathLst>
                <a:path extrusionOk="0" h="217" w="1442">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1"/>
            <p:cNvSpPr/>
            <p:nvPr/>
          </p:nvSpPr>
          <p:spPr>
            <a:xfrm>
              <a:off x="5581050" y="2619650"/>
              <a:ext cx="37525" cy="4150"/>
            </a:xfrm>
            <a:custGeom>
              <a:rect b="b" l="l" r="r" t="t"/>
              <a:pathLst>
                <a:path extrusionOk="0" h="166" w="1501">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1"/>
            <p:cNvSpPr/>
            <p:nvPr/>
          </p:nvSpPr>
          <p:spPr>
            <a:xfrm>
              <a:off x="5473875" y="2609075"/>
              <a:ext cx="33675" cy="3950"/>
            </a:xfrm>
            <a:custGeom>
              <a:rect b="b" l="l" r="r" t="t"/>
              <a:pathLst>
                <a:path extrusionOk="0" h="158" w="1347">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1"/>
            <p:cNvSpPr/>
            <p:nvPr/>
          </p:nvSpPr>
          <p:spPr>
            <a:xfrm>
              <a:off x="6092425" y="2651550"/>
              <a:ext cx="24725" cy="9350"/>
            </a:xfrm>
            <a:custGeom>
              <a:rect b="b" l="l" r="r" t="t"/>
              <a:pathLst>
                <a:path extrusionOk="0" h="374" w="989">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1"/>
            <p:cNvSpPr/>
            <p:nvPr/>
          </p:nvSpPr>
          <p:spPr>
            <a:xfrm>
              <a:off x="5220575" y="2591825"/>
              <a:ext cx="10750" cy="12225"/>
            </a:xfrm>
            <a:custGeom>
              <a:rect b="b" l="l" r="r" t="t"/>
              <a:pathLst>
                <a:path extrusionOk="0" h="489" w="43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1"/>
            <p:cNvSpPr/>
            <p:nvPr/>
          </p:nvSpPr>
          <p:spPr>
            <a:xfrm>
              <a:off x="5237550" y="2565925"/>
              <a:ext cx="11625" cy="11500"/>
            </a:xfrm>
            <a:custGeom>
              <a:rect b="b" l="l" r="r" t="t"/>
              <a:pathLst>
                <a:path extrusionOk="0" h="460" w="465">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1"/>
            <p:cNvSpPr/>
            <p:nvPr/>
          </p:nvSpPr>
          <p:spPr>
            <a:xfrm>
              <a:off x="5312550" y="2611875"/>
              <a:ext cx="8675" cy="6975"/>
            </a:xfrm>
            <a:custGeom>
              <a:rect b="b" l="l" r="r" t="t"/>
              <a:pathLst>
                <a:path extrusionOk="0" h="279" w="347">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1"/>
            <p:cNvSpPr/>
            <p:nvPr/>
          </p:nvSpPr>
          <p:spPr>
            <a:xfrm>
              <a:off x="5751600" y="2631100"/>
              <a:ext cx="9250" cy="4075"/>
            </a:xfrm>
            <a:custGeom>
              <a:rect b="b" l="l" r="r" t="t"/>
              <a:pathLst>
                <a:path extrusionOk="0" h="163" w="37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1"/>
            <p:cNvSpPr/>
            <p:nvPr/>
          </p:nvSpPr>
          <p:spPr>
            <a:xfrm>
              <a:off x="6167125" y="2685200"/>
              <a:ext cx="11625" cy="3975"/>
            </a:xfrm>
            <a:custGeom>
              <a:rect b="b" l="l" r="r" t="t"/>
              <a:pathLst>
                <a:path extrusionOk="0" h="159" w="465">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1"/>
            <p:cNvSpPr/>
            <p:nvPr/>
          </p:nvSpPr>
          <p:spPr>
            <a:xfrm>
              <a:off x="5224150" y="2543500"/>
              <a:ext cx="5375" cy="12025"/>
            </a:xfrm>
            <a:custGeom>
              <a:rect b="b" l="l" r="r" t="t"/>
              <a:pathLst>
                <a:path extrusionOk="0" h="481" w="215">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1"/>
            <p:cNvSpPr/>
            <p:nvPr/>
          </p:nvSpPr>
          <p:spPr>
            <a:xfrm>
              <a:off x="5227725" y="2548050"/>
              <a:ext cx="4775" cy="11950"/>
            </a:xfrm>
            <a:custGeom>
              <a:rect b="b" l="l" r="r" t="t"/>
              <a:pathLst>
                <a:path extrusionOk="0" h="478" w="191">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1"/>
            <p:cNvSpPr/>
            <p:nvPr/>
          </p:nvSpPr>
          <p:spPr>
            <a:xfrm>
              <a:off x="5517350" y="2612950"/>
              <a:ext cx="11625" cy="3175"/>
            </a:xfrm>
            <a:custGeom>
              <a:rect b="b" l="l" r="r" t="t"/>
              <a:pathLst>
                <a:path extrusionOk="0" h="127" w="465">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1"/>
            <p:cNvSpPr/>
            <p:nvPr/>
          </p:nvSpPr>
          <p:spPr>
            <a:xfrm>
              <a:off x="5302425" y="2591225"/>
              <a:ext cx="11650" cy="3300"/>
            </a:xfrm>
            <a:custGeom>
              <a:rect b="b" l="l" r="r" t="t"/>
              <a:pathLst>
                <a:path extrusionOk="0" h="132" w="466">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1"/>
            <p:cNvSpPr/>
            <p:nvPr/>
          </p:nvSpPr>
          <p:spPr>
            <a:xfrm>
              <a:off x="5231000" y="2562650"/>
              <a:ext cx="4200" cy="8350"/>
            </a:xfrm>
            <a:custGeom>
              <a:rect b="b" l="l" r="r" t="t"/>
              <a:pathLst>
                <a:path extrusionOk="0" h="334" w="168">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1"/>
            <p:cNvSpPr/>
            <p:nvPr/>
          </p:nvSpPr>
          <p:spPr>
            <a:xfrm>
              <a:off x="5614675" y="2648125"/>
              <a:ext cx="3900" cy="4850"/>
            </a:xfrm>
            <a:custGeom>
              <a:rect b="b" l="l" r="r" t="t"/>
              <a:pathLst>
                <a:path extrusionOk="0" h="194" w="156">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1"/>
            <p:cNvSpPr/>
            <p:nvPr/>
          </p:nvSpPr>
          <p:spPr>
            <a:xfrm>
              <a:off x="5247975" y="2562650"/>
              <a:ext cx="5375" cy="3900"/>
            </a:xfrm>
            <a:custGeom>
              <a:rect b="b" l="l" r="r" t="t"/>
              <a:pathLst>
                <a:path extrusionOk="0" h="156" w="215">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1"/>
            <p:cNvSpPr/>
            <p:nvPr/>
          </p:nvSpPr>
          <p:spPr>
            <a:xfrm>
              <a:off x="5744450" y="2632900"/>
              <a:ext cx="3600" cy="1200"/>
            </a:xfrm>
            <a:custGeom>
              <a:rect b="b" l="l" r="r" t="t"/>
              <a:pathLst>
                <a:path extrusionOk="0" h="48" w="144">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1"/>
            <p:cNvSpPr/>
            <p:nvPr/>
          </p:nvSpPr>
          <p:spPr>
            <a:xfrm>
              <a:off x="5979600" y="2802300"/>
              <a:ext cx="140525" cy="35150"/>
            </a:xfrm>
            <a:custGeom>
              <a:rect b="b" l="l" r="r" t="t"/>
              <a:pathLst>
                <a:path extrusionOk="0" h="1406" w="5621">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1"/>
            <p:cNvSpPr/>
            <p:nvPr/>
          </p:nvSpPr>
          <p:spPr>
            <a:xfrm>
              <a:off x="5963525" y="2810000"/>
              <a:ext cx="35750" cy="104800"/>
            </a:xfrm>
            <a:custGeom>
              <a:rect b="b" l="l" r="r" t="t"/>
              <a:pathLst>
                <a:path extrusionOk="0" h="4192" w="143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1"/>
            <p:cNvSpPr/>
            <p:nvPr/>
          </p:nvSpPr>
          <p:spPr>
            <a:xfrm>
              <a:off x="5948350" y="2898600"/>
              <a:ext cx="25925" cy="75325"/>
            </a:xfrm>
            <a:custGeom>
              <a:rect b="b" l="l" r="r" t="t"/>
              <a:pathLst>
                <a:path extrusionOk="0" h="3013" w="1037">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1"/>
            <p:cNvSpPr/>
            <p:nvPr/>
          </p:nvSpPr>
          <p:spPr>
            <a:xfrm>
              <a:off x="6010850" y="2931050"/>
              <a:ext cx="81900" cy="13225"/>
            </a:xfrm>
            <a:custGeom>
              <a:rect b="b" l="l" r="r" t="t"/>
              <a:pathLst>
                <a:path extrusionOk="0" h="529" w="3276">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1"/>
            <p:cNvSpPr/>
            <p:nvPr/>
          </p:nvSpPr>
          <p:spPr>
            <a:xfrm>
              <a:off x="6073375" y="2812500"/>
              <a:ext cx="90500" cy="19700"/>
            </a:xfrm>
            <a:custGeom>
              <a:rect b="b" l="l" r="r" t="t"/>
              <a:pathLst>
                <a:path extrusionOk="0" h="788" w="362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1"/>
            <p:cNvSpPr/>
            <p:nvPr/>
          </p:nvSpPr>
          <p:spPr>
            <a:xfrm>
              <a:off x="6077825" y="2932100"/>
              <a:ext cx="61050" cy="12525"/>
            </a:xfrm>
            <a:custGeom>
              <a:rect b="b" l="l" r="r" t="t"/>
              <a:pathLst>
                <a:path extrusionOk="0" h="501" w="2442">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1"/>
            <p:cNvSpPr/>
            <p:nvPr/>
          </p:nvSpPr>
          <p:spPr>
            <a:xfrm>
              <a:off x="5988825" y="2842450"/>
              <a:ext cx="53900" cy="16775"/>
            </a:xfrm>
            <a:custGeom>
              <a:rect b="b" l="l" r="r" t="t"/>
              <a:pathLst>
                <a:path extrusionOk="0" h="671" w="2156">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1"/>
            <p:cNvSpPr/>
            <p:nvPr/>
          </p:nvSpPr>
          <p:spPr>
            <a:xfrm>
              <a:off x="5995975" y="2826725"/>
              <a:ext cx="47950" cy="12775"/>
            </a:xfrm>
            <a:custGeom>
              <a:rect b="b" l="l" r="r" t="t"/>
              <a:pathLst>
                <a:path extrusionOk="0" h="511" w="1918">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1"/>
            <p:cNvSpPr/>
            <p:nvPr/>
          </p:nvSpPr>
          <p:spPr>
            <a:xfrm>
              <a:off x="6004000" y="2865850"/>
              <a:ext cx="62550" cy="9075"/>
            </a:xfrm>
            <a:custGeom>
              <a:rect b="b" l="l" r="r" t="t"/>
              <a:pathLst>
                <a:path extrusionOk="0" h="363" w="2502">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1"/>
            <p:cNvSpPr/>
            <p:nvPr/>
          </p:nvSpPr>
          <p:spPr>
            <a:xfrm>
              <a:off x="5977225" y="2902275"/>
              <a:ext cx="40625" cy="10700"/>
            </a:xfrm>
            <a:custGeom>
              <a:rect b="b" l="l" r="r" t="t"/>
              <a:pathLst>
                <a:path extrusionOk="0" h="428" w="1625">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1"/>
            <p:cNvSpPr/>
            <p:nvPr/>
          </p:nvSpPr>
          <p:spPr>
            <a:xfrm>
              <a:off x="6121000" y="2934725"/>
              <a:ext cx="44675" cy="11925"/>
            </a:xfrm>
            <a:custGeom>
              <a:rect b="b" l="l" r="r" t="t"/>
              <a:pathLst>
                <a:path extrusionOk="0" h="477" w="1787">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1"/>
            <p:cNvSpPr/>
            <p:nvPr/>
          </p:nvSpPr>
          <p:spPr>
            <a:xfrm>
              <a:off x="6066525" y="2910600"/>
              <a:ext cx="57475" cy="7100"/>
            </a:xfrm>
            <a:custGeom>
              <a:rect b="b" l="l" r="r" t="t"/>
              <a:pathLst>
                <a:path extrusionOk="0" h="284" w="2299">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1"/>
            <p:cNvSpPr/>
            <p:nvPr/>
          </p:nvSpPr>
          <p:spPr>
            <a:xfrm>
              <a:off x="5967700" y="2921025"/>
              <a:ext cx="30075" cy="19075"/>
            </a:xfrm>
            <a:custGeom>
              <a:rect b="b" l="l" r="r" t="t"/>
              <a:pathLst>
                <a:path extrusionOk="0" h="763" w="1203">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51"/>
            <p:cNvSpPr/>
            <p:nvPr/>
          </p:nvSpPr>
          <p:spPr>
            <a:xfrm>
              <a:off x="6160275" y="2938725"/>
              <a:ext cx="38125" cy="7625"/>
            </a:xfrm>
            <a:custGeom>
              <a:rect b="b" l="l" r="r" t="t"/>
              <a:pathLst>
                <a:path extrusionOk="0" h="305" w="1525">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51"/>
            <p:cNvSpPr/>
            <p:nvPr/>
          </p:nvSpPr>
          <p:spPr>
            <a:xfrm>
              <a:off x="6144500" y="2824575"/>
              <a:ext cx="36650" cy="10150"/>
            </a:xfrm>
            <a:custGeom>
              <a:rect b="b" l="l" r="r" t="t"/>
              <a:pathLst>
                <a:path extrusionOk="0" h="406" w="1466">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1"/>
            <p:cNvSpPr/>
            <p:nvPr/>
          </p:nvSpPr>
          <p:spPr>
            <a:xfrm>
              <a:off x="6072775" y="2867400"/>
              <a:ext cx="44075" cy="9300"/>
            </a:xfrm>
            <a:custGeom>
              <a:rect b="b" l="l" r="r" t="t"/>
              <a:pathLst>
                <a:path extrusionOk="0" h="372" w="1763">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1"/>
            <p:cNvSpPr/>
            <p:nvPr/>
          </p:nvSpPr>
          <p:spPr>
            <a:xfrm>
              <a:off x="6044800" y="2906500"/>
              <a:ext cx="33050" cy="8600"/>
            </a:xfrm>
            <a:custGeom>
              <a:rect b="b" l="l" r="r" t="t"/>
              <a:pathLst>
                <a:path extrusionOk="0" h="344" w="1322">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1"/>
            <p:cNvSpPr/>
            <p:nvPr/>
          </p:nvSpPr>
          <p:spPr>
            <a:xfrm>
              <a:off x="5987650" y="2862850"/>
              <a:ext cx="18775" cy="12350"/>
            </a:xfrm>
            <a:custGeom>
              <a:rect b="b" l="l" r="r" t="t"/>
              <a:pathLst>
                <a:path extrusionOk="0" h="494" w="751">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1"/>
            <p:cNvSpPr/>
            <p:nvPr/>
          </p:nvSpPr>
          <p:spPr>
            <a:xfrm>
              <a:off x="6051350" y="2865700"/>
              <a:ext cx="29775" cy="8325"/>
            </a:xfrm>
            <a:custGeom>
              <a:rect b="b" l="l" r="r" t="t"/>
              <a:pathLst>
                <a:path extrusionOk="0" h="333" w="1191">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1"/>
            <p:cNvSpPr/>
            <p:nvPr/>
          </p:nvSpPr>
          <p:spPr>
            <a:xfrm>
              <a:off x="6012650" y="2906725"/>
              <a:ext cx="24125" cy="7975"/>
            </a:xfrm>
            <a:custGeom>
              <a:rect b="b" l="l" r="r" t="t"/>
              <a:pathLst>
                <a:path extrusionOk="0" h="319" w="965">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1"/>
            <p:cNvSpPr/>
            <p:nvPr/>
          </p:nvSpPr>
          <p:spPr>
            <a:xfrm>
              <a:off x="5995675" y="2931750"/>
              <a:ext cx="21150" cy="7450"/>
            </a:xfrm>
            <a:custGeom>
              <a:rect b="b" l="l" r="r" t="t"/>
              <a:pathLst>
                <a:path extrusionOk="0" h="298" w="846">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1"/>
            <p:cNvSpPr/>
            <p:nvPr/>
          </p:nvSpPr>
          <p:spPr>
            <a:xfrm>
              <a:off x="6027525" y="2852850"/>
              <a:ext cx="27700" cy="7800"/>
            </a:xfrm>
            <a:custGeom>
              <a:rect b="b" l="l" r="r" t="t"/>
              <a:pathLst>
                <a:path extrusionOk="0" h="312" w="1108">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1"/>
            <p:cNvSpPr/>
            <p:nvPr/>
          </p:nvSpPr>
          <p:spPr>
            <a:xfrm>
              <a:off x="6034975" y="2906925"/>
              <a:ext cx="17875" cy="7275"/>
            </a:xfrm>
            <a:custGeom>
              <a:rect b="b" l="l" r="r" t="t"/>
              <a:pathLst>
                <a:path extrusionOk="0" h="291" w="715">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1"/>
            <p:cNvSpPr/>
            <p:nvPr/>
          </p:nvSpPr>
          <p:spPr>
            <a:xfrm>
              <a:off x="6033475" y="2866400"/>
              <a:ext cx="19075" cy="4475"/>
            </a:xfrm>
            <a:custGeom>
              <a:rect b="b" l="l" r="r" t="t"/>
              <a:pathLst>
                <a:path extrusionOk="0" h="179" w="763">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1"/>
            <p:cNvSpPr/>
            <p:nvPr/>
          </p:nvSpPr>
          <p:spPr>
            <a:xfrm>
              <a:off x="6196000" y="2943050"/>
              <a:ext cx="7350" cy="4850"/>
            </a:xfrm>
            <a:custGeom>
              <a:rect b="b" l="l" r="r" t="t"/>
              <a:pathLst>
                <a:path extrusionOk="0" h="194" w="294">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1"/>
            <p:cNvSpPr/>
            <p:nvPr/>
          </p:nvSpPr>
          <p:spPr>
            <a:xfrm>
              <a:off x="6083775" y="2910300"/>
              <a:ext cx="8075" cy="3400"/>
            </a:xfrm>
            <a:custGeom>
              <a:rect b="b" l="l" r="r" t="t"/>
              <a:pathLst>
                <a:path extrusionOk="0" h="136" w="323">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1"/>
            <p:cNvSpPr/>
            <p:nvPr/>
          </p:nvSpPr>
          <p:spPr>
            <a:xfrm>
              <a:off x="6081400" y="2910400"/>
              <a:ext cx="3900" cy="3500"/>
            </a:xfrm>
            <a:custGeom>
              <a:rect b="b" l="l" r="r" t="t"/>
              <a:pathLst>
                <a:path extrusionOk="0" h="140" w="156">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1"/>
            <p:cNvSpPr/>
            <p:nvPr/>
          </p:nvSpPr>
          <p:spPr>
            <a:xfrm>
              <a:off x="5970675" y="2917450"/>
              <a:ext cx="3000" cy="4500"/>
            </a:xfrm>
            <a:custGeom>
              <a:rect b="b" l="l" r="r" t="t"/>
              <a:pathLst>
                <a:path extrusionOk="0" h="180" w="12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1"/>
            <p:cNvSpPr/>
            <p:nvPr/>
          </p:nvSpPr>
          <p:spPr>
            <a:xfrm>
              <a:off x="5911750" y="2451925"/>
              <a:ext cx="89000" cy="14800"/>
            </a:xfrm>
            <a:custGeom>
              <a:rect b="b" l="l" r="r" t="t"/>
              <a:pathLst>
                <a:path extrusionOk="0" h="592" w="356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1"/>
            <p:cNvSpPr/>
            <p:nvPr/>
          </p:nvSpPr>
          <p:spPr>
            <a:xfrm>
              <a:off x="6043900" y="2490600"/>
              <a:ext cx="66700" cy="15175"/>
            </a:xfrm>
            <a:custGeom>
              <a:rect b="b" l="l" r="r" t="t"/>
              <a:pathLst>
                <a:path extrusionOk="0" h="607" w="2668">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1"/>
            <p:cNvSpPr/>
            <p:nvPr/>
          </p:nvSpPr>
          <p:spPr>
            <a:xfrm>
              <a:off x="6001625" y="2454300"/>
              <a:ext cx="73775" cy="15925"/>
            </a:xfrm>
            <a:custGeom>
              <a:rect b="b" l="l" r="r" t="t"/>
              <a:pathLst>
                <a:path extrusionOk="0" h="637" w="2951">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1"/>
            <p:cNvSpPr/>
            <p:nvPr/>
          </p:nvSpPr>
          <p:spPr>
            <a:xfrm>
              <a:off x="5744450" y="2470300"/>
              <a:ext cx="47650" cy="9725"/>
            </a:xfrm>
            <a:custGeom>
              <a:rect b="b" l="l" r="r" t="t"/>
              <a:pathLst>
                <a:path extrusionOk="0" h="389" w="1906">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1"/>
            <p:cNvSpPr/>
            <p:nvPr/>
          </p:nvSpPr>
          <p:spPr>
            <a:xfrm>
              <a:off x="5919175" y="2481425"/>
              <a:ext cx="44375" cy="12600"/>
            </a:xfrm>
            <a:custGeom>
              <a:rect b="b" l="l" r="r" t="t"/>
              <a:pathLst>
                <a:path extrusionOk="0" h="504" w="1775">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1"/>
            <p:cNvSpPr/>
            <p:nvPr/>
          </p:nvSpPr>
          <p:spPr>
            <a:xfrm>
              <a:off x="5884350" y="2477500"/>
              <a:ext cx="34550" cy="12600"/>
            </a:xfrm>
            <a:custGeom>
              <a:rect b="b" l="l" r="r" t="t"/>
              <a:pathLst>
                <a:path extrusionOk="0" h="504" w="1382">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1"/>
            <p:cNvSpPr/>
            <p:nvPr/>
          </p:nvSpPr>
          <p:spPr>
            <a:xfrm>
              <a:off x="6011450" y="2489875"/>
              <a:ext cx="33950" cy="12425"/>
            </a:xfrm>
            <a:custGeom>
              <a:rect b="b" l="l" r="r" t="t"/>
              <a:pathLst>
                <a:path extrusionOk="0" h="497" w="1358">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1"/>
            <p:cNvSpPr/>
            <p:nvPr/>
          </p:nvSpPr>
          <p:spPr>
            <a:xfrm>
              <a:off x="5858750" y="2448975"/>
              <a:ext cx="39025" cy="7825"/>
            </a:xfrm>
            <a:custGeom>
              <a:rect b="b" l="l" r="r" t="t"/>
              <a:pathLst>
                <a:path extrusionOk="0" h="313" w="1561">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1"/>
            <p:cNvSpPr/>
            <p:nvPr/>
          </p:nvSpPr>
          <p:spPr>
            <a:xfrm>
              <a:off x="6070100" y="2461200"/>
              <a:ext cx="26200" cy="11900"/>
            </a:xfrm>
            <a:custGeom>
              <a:rect b="b" l="l" r="r" t="t"/>
              <a:pathLst>
                <a:path extrusionOk="0" h="476" w="1048">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1"/>
            <p:cNvSpPr/>
            <p:nvPr/>
          </p:nvSpPr>
          <p:spPr>
            <a:xfrm>
              <a:off x="5790600" y="2473275"/>
              <a:ext cx="14600" cy="7850"/>
            </a:xfrm>
            <a:custGeom>
              <a:rect b="b" l="l" r="r" t="t"/>
              <a:pathLst>
                <a:path extrusionOk="0" h="314" w="584">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1"/>
            <p:cNvSpPr/>
            <p:nvPr/>
          </p:nvSpPr>
          <p:spPr>
            <a:xfrm>
              <a:off x="6001925" y="2486550"/>
              <a:ext cx="11925" cy="12125"/>
            </a:xfrm>
            <a:custGeom>
              <a:rect b="b" l="l" r="r" t="t"/>
              <a:pathLst>
                <a:path extrusionOk="0" h="485" w="477">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1"/>
            <p:cNvSpPr/>
            <p:nvPr/>
          </p:nvSpPr>
          <p:spPr>
            <a:xfrm>
              <a:off x="6131400" y="2498650"/>
              <a:ext cx="11050" cy="9625"/>
            </a:xfrm>
            <a:custGeom>
              <a:rect b="b" l="l" r="r" t="t"/>
              <a:pathLst>
                <a:path extrusionOk="0" h="385" w="442">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1"/>
            <p:cNvSpPr/>
            <p:nvPr/>
          </p:nvSpPr>
          <p:spPr>
            <a:xfrm>
              <a:off x="5891500" y="2455200"/>
              <a:ext cx="21150" cy="4500"/>
            </a:xfrm>
            <a:custGeom>
              <a:rect b="b" l="l" r="r" t="t"/>
              <a:pathLst>
                <a:path extrusionOk="0" h="180" w="846">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1"/>
            <p:cNvSpPr/>
            <p:nvPr/>
          </p:nvSpPr>
          <p:spPr>
            <a:xfrm>
              <a:off x="5912925" y="2480100"/>
              <a:ext cx="15200" cy="8150"/>
            </a:xfrm>
            <a:custGeom>
              <a:rect b="b" l="l" r="r" t="t"/>
              <a:pathLst>
                <a:path extrusionOk="0" h="326" w="608">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1"/>
            <p:cNvSpPr/>
            <p:nvPr/>
          </p:nvSpPr>
          <p:spPr>
            <a:xfrm>
              <a:off x="5958775" y="2486450"/>
              <a:ext cx="11025" cy="7475"/>
            </a:xfrm>
            <a:custGeom>
              <a:rect b="b" l="l" r="r" t="t"/>
              <a:pathLst>
                <a:path extrusionOk="0" h="299" w="441">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1"/>
            <p:cNvSpPr/>
            <p:nvPr/>
          </p:nvSpPr>
          <p:spPr>
            <a:xfrm>
              <a:off x="5747725" y="2444625"/>
              <a:ext cx="10750" cy="6725"/>
            </a:xfrm>
            <a:custGeom>
              <a:rect b="b" l="l" r="r" t="t"/>
              <a:pathLst>
                <a:path extrusionOk="0" h="269" w="43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1"/>
            <p:cNvSpPr/>
            <p:nvPr/>
          </p:nvSpPr>
          <p:spPr>
            <a:xfrm>
              <a:off x="5708450" y="2469525"/>
              <a:ext cx="17875" cy="7725"/>
            </a:xfrm>
            <a:custGeom>
              <a:rect b="b" l="l" r="r" t="t"/>
              <a:pathLst>
                <a:path extrusionOk="0" h="309" w="715">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1"/>
            <p:cNvSpPr/>
            <p:nvPr/>
          </p:nvSpPr>
          <p:spPr>
            <a:xfrm>
              <a:off x="6145100" y="2501325"/>
              <a:ext cx="7775" cy="7775"/>
            </a:xfrm>
            <a:custGeom>
              <a:rect b="b" l="l" r="r" t="t"/>
              <a:pathLst>
                <a:path extrusionOk="0" h="311" w="311">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1"/>
            <p:cNvSpPr/>
            <p:nvPr/>
          </p:nvSpPr>
          <p:spPr>
            <a:xfrm>
              <a:off x="6070400" y="2491500"/>
              <a:ext cx="5675" cy="7175"/>
            </a:xfrm>
            <a:custGeom>
              <a:rect b="b" l="l" r="r" t="t"/>
              <a:pathLst>
                <a:path extrusionOk="0" h="287" w="227">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51"/>
            <p:cNvSpPr/>
            <p:nvPr/>
          </p:nvSpPr>
          <p:spPr>
            <a:xfrm>
              <a:off x="5998350" y="2461150"/>
              <a:ext cx="7475" cy="6525"/>
            </a:xfrm>
            <a:custGeom>
              <a:rect b="b" l="l" r="r" t="t"/>
              <a:pathLst>
                <a:path extrusionOk="0" h="261" w="299">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51"/>
            <p:cNvSpPr/>
            <p:nvPr/>
          </p:nvSpPr>
          <p:spPr>
            <a:xfrm>
              <a:off x="6016525" y="2491200"/>
              <a:ext cx="6850" cy="6150"/>
            </a:xfrm>
            <a:custGeom>
              <a:rect b="b" l="l" r="r" t="t"/>
              <a:pathLst>
                <a:path extrusionOk="0" h="246" w="274">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1"/>
            <p:cNvSpPr/>
            <p:nvPr/>
          </p:nvSpPr>
          <p:spPr>
            <a:xfrm>
              <a:off x="6045375" y="2490900"/>
              <a:ext cx="3900" cy="3300"/>
            </a:xfrm>
            <a:custGeom>
              <a:rect b="b" l="l" r="r" t="t"/>
              <a:pathLst>
                <a:path extrusionOk="0" h="132" w="156">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1"/>
            <p:cNvSpPr/>
            <p:nvPr/>
          </p:nvSpPr>
          <p:spPr>
            <a:xfrm>
              <a:off x="5938525" y="2971625"/>
              <a:ext cx="116125" cy="43250"/>
            </a:xfrm>
            <a:custGeom>
              <a:rect b="b" l="l" r="r" t="t"/>
              <a:pathLst>
                <a:path extrusionOk="0" h="1730" w="4645">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1"/>
            <p:cNvSpPr/>
            <p:nvPr/>
          </p:nvSpPr>
          <p:spPr>
            <a:xfrm>
              <a:off x="6026050" y="2960975"/>
              <a:ext cx="120275" cy="13175"/>
            </a:xfrm>
            <a:custGeom>
              <a:rect b="b" l="l" r="r" t="t"/>
              <a:pathLst>
                <a:path extrusionOk="0" h="527" w="4811">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1"/>
            <p:cNvSpPr/>
            <p:nvPr/>
          </p:nvSpPr>
          <p:spPr>
            <a:xfrm>
              <a:off x="6045375" y="2985600"/>
              <a:ext cx="109275" cy="22575"/>
            </a:xfrm>
            <a:custGeom>
              <a:rect b="b" l="l" r="r" t="t"/>
              <a:pathLst>
                <a:path extrusionOk="0" h="903" w="4371">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1"/>
            <p:cNvSpPr/>
            <p:nvPr/>
          </p:nvSpPr>
          <p:spPr>
            <a:xfrm>
              <a:off x="6147325" y="2993075"/>
              <a:ext cx="47500" cy="17950"/>
            </a:xfrm>
            <a:custGeom>
              <a:rect b="b" l="l" r="r" t="t"/>
              <a:pathLst>
                <a:path extrusionOk="0" h="718" w="190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1"/>
            <p:cNvSpPr/>
            <p:nvPr/>
          </p:nvSpPr>
          <p:spPr>
            <a:xfrm>
              <a:off x="5969775" y="2956750"/>
              <a:ext cx="64925" cy="11925"/>
            </a:xfrm>
            <a:custGeom>
              <a:rect b="b" l="l" r="r" t="t"/>
              <a:pathLst>
                <a:path extrusionOk="0" h="477" w="2597">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1"/>
            <p:cNvSpPr/>
            <p:nvPr/>
          </p:nvSpPr>
          <p:spPr>
            <a:xfrm>
              <a:off x="6116225" y="2967325"/>
              <a:ext cx="78025" cy="9450"/>
            </a:xfrm>
            <a:custGeom>
              <a:rect b="b" l="l" r="r" t="t"/>
              <a:pathLst>
                <a:path extrusionOk="0" h="378" w="3121">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1"/>
            <p:cNvSpPr/>
            <p:nvPr/>
          </p:nvSpPr>
          <p:spPr>
            <a:xfrm>
              <a:off x="6192725" y="2996325"/>
              <a:ext cx="35450" cy="12675"/>
            </a:xfrm>
            <a:custGeom>
              <a:rect b="b" l="l" r="r" t="t"/>
              <a:pathLst>
                <a:path extrusionOk="0" h="507" w="1418">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1"/>
            <p:cNvSpPr/>
            <p:nvPr/>
          </p:nvSpPr>
          <p:spPr>
            <a:xfrm>
              <a:off x="6041225" y="2983525"/>
              <a:ext cx="26400" cy="9750"/>
            </a:xfrm>
            <a:custGeom>
              <a:rect b="b" l="l" r="r" t="t"/>
              <a:pathLst>
                <a:path extrusionOk="0" h="390" w="1056">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1"/>
            <p:cNvSpPr/>
            <p:nvPr/>
          </p:nvSpPr>
          <p:spPr>
            <a:xfrm>
              <a:off x="6192425" y="2971150"/>
              <a:ext cx="25925" cy="5350"/>
            </a:xfrm>
            <a:custGeom>
              <a:rect b="b" l="l" r="r" t="t"/>
              <a:pathLst>
                <a:path extrusionOk="0" h="214" w="1037">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1"/>
            <p:cNvSpPr/>
            <p:nvPr/>
          </p:nvSpPr>
          <p:spPr>
            <a:xfrm>
              <a:off x="5964425" y="2931750"/>
              <a:ext cx="9550" cy="25025"/>
            </a:xfrm>
            <a:custGeom>
              <a:rect b="b" l="l" r="r" t="t"/>
              <a:pathLst>
                <a:path extrusionOk="0" h="1001" w="382">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1"/>
            <p:cNvSpPr/>
            <p:nvPr/>
          </p:nvSpPr>
          <p:spPr>
            <a:xfrm>
              <a:off x="5962925" y="2964475"/>
              <a:ext cx="4800" cy="13725"/>
            </a:xfrm>
            <a:custGeom>
              <a:rect b="b" l="l" r="r" t="t"/>
              <a:pathLst>
                <a:path extrusionOk="0" h="549" w="192">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1"/>
            <p:cNvSpPr/>
            <p:nvPr/>
          </p:nvSpPr>
          <p:spPr>
            <a:xfrm>
              <a:off x="6217725" y="2996800"/>
              <a:ext cx="14625" cy="4625"/>
            </a:xfrm>
            <a:custGeom>
              <a:rect b="b" l="l" r="r" t="t"/>
              <a:pathLst>
                <a:path extrusionOk="0" h="185" w="585">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1"/>
            <p:cNvSpPr/>
            <p:nvPr/>
          </p:nvSpPr>
          <p:spPr>
            <a:xfrm>
              <a:off x="6149575" y="2966575"/>
              <a:ext cx="3875" cy="3075"/>
            </a:xfrm>
            <a:custGeom>
              <a:rect b="b" l="l" r="r" t="t"/>
              <a:pathLst>
                <a:path extrusionOk="0" h="123" w="155">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1"/>
            <p:cNvSpPr/>
            <p:nvPr/>
          </p:nvSpPr>
          <p:spPr>
            <a:xfrm>
              <a:off x="6192425" y="2996325"/>
              <a:ext cx="3600" cy="7475"/>
            </a:xfrm>
            <a:custGeom>
              <a:rect b="b" l="l" r="r" t="t"/>
              <a:pathLst>
                <a:path extrusionOk="0" h="299" w="144">
                  <a:moveTo>
                    <a:pt x="13" y="1"/>
                  </a:moveTo>
                  <a:cubicBezTo>
                    <a:pt x="1" y="96"/>
                    <a:pt x="1" y="203"/>
                    <a:pt x="1" y="298"/>
                  </a:cubicBezTo>
                  <a:cubicBezTo>
                    <a:pt x="120" y="227"/>
                    <a:pt x="144" y="120"/>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1"/>
            <p:cNvSpPr/>
            <p:nvPr/>
          </p:nvSpPr>
          <p:spPr>
            <a:xfrm>
              <a:off x="6178150" y="2944200"/>
              <a:ext cx="3575" cy="2600"/>
            </a:xfrm>
            <a:custGeom>
              <a:rect b="b" l="l" r="r" t="t"/>
              <a:pathLst>
                <a:path extrusionOk="0" h="104" w="143">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1"/>
            <p:cNvSpPr/>
            <p:nvPr/>
          </p:nvSpPr>
          <p:spPr>
            <a:xfrm>
              <a:off x="6026050" y="2025075"/>
              <a:ext cx="64900" cy="16175"/>
            </a:xfrm>
            <a:custGeom>
              <a:rect b="b" l="l" r="r" t="t"/>
              <a:pathLst>
                <a:path extrusionOk="0" h="647" w="2596">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1"/>
            <p:cNvSpPr/>
            <p:nvPr/>
          </p:nvSpPr>
          <p:spPr>
            <a:xfrm>
              <a:off x="6099850" y="2032225"/>
              <a:ext cx="31875" cy="13775"/>
            </a:xfrm>
            <a:custGeom>
              <a:rect b="b" l="l" r="r" t="t"/>
              <a:pathLst>
                <a:path extrusionOk="0" h="551" w="1275">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1"/>
            <p:cNvSpPr/>
            <p:nvPr/>
          </p:nvSpPr>
          <p:spPr>
            <a:xfrm>
              <a:off x="5923650" y="2021050"/>
              <a:ext cx="16975" cy="10675"/>
            </a:xfrm>
            <a:custGeom>
              <a:rect b="b" l="l" r="r" t="t"/>
              <a:pathLst>
                <a:path extrusionOk="0" h="427" w="679">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1"/>
            <p:cNvSpPr/>
            <p:nvPr/>
          </p:nvSpPr>
          <p:spPr>
            <a:xfrm>
              <a:off x="6085275" y="2032300"/>
              <a:ext cx="17875" cy="11100"/>
            </a:xfrm>
            <a:custGeom>
              <a:rect b="b" l="l" r="r" t="t"/>
              <a:pathLst>
                <a:path extrusionOk="0" h="444" w="715">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1"/>
            <p:cNvSpPr/>
            <p:nvPr/>
          </p:nvSpPr>
          <p:spPr>
            <a:xfrm>
              <a:off x="5904900" y="2019400"/>
              <a:ext cx="11325" cy="11400"/>
            </a:xfrm>
            <a:custGeom>
              <a:rect b="b" l="l" r="r" t="t"/>
              <a:pathLst>
                <a:path extrusionOk="0" h="456" w="453">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1"/>
            <p:cNvSpPr/>
            <p:nvPr/>
          </p:nvSpPr>
          <p:spPr>
            <a:xfrm>
              <a:off x="5895075" y="2020825"/>
              <a:ext cx="6275" cy="7550"/>
            </a:xfrm>
            <a:custGeom>
              <a:rect b="b" l="l" r="r" t="t"/>
              <a:pathLst>
                <a:path extrusionOk="0" h="302" w="251">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1"/>
            <p:cNvSpPr/>
            <p:nvPr/>
          </p:nvSpPr>
          <p:spPr>
            <a:xfrm>
              <a:off x="5916200" y="2024775"/>
              <a:ext cx="7475" cy="5550"/>
            </a:xfrm>
            <a:custGeom>
              <a:rect b="b" l="l" r="r" t="t"/>
              <a:pathLst>
                <a:path extrusionOk="0" h="222" w="299">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1"/>
            <p:cNvSpPr/>
            <p:nvPr/>
          </p:nvSpPr>
          <p:spPr>
            <a:xfrm>
              <a:off x="5863225" y="2017050"/>
              <a:ext cx="10450" cy="6200"/>
            </a:xfrm>
            <a:custGeom>
              <a:rect b="b" l="l" r="r" t="t"/>
              <a:pathLst>
                <a:path extrusionOk="0" h="248" w="418">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1"/>
            <p:cNvSpPr/>
            <p:nvPr/>
          </p:nvSpPr>
          <p:spPr>
            <a:xfrm>
              <a:off x="6034675" y="2024850"/>
              <a:ext cx="11025" cy="3525"/>
            </a:xfrm>
            <a:custGeom>
              <a:rect b="b" l="l" r="r" t="t"/>
              <a:pathLst>
                <a:path extrusionOk="0" h="141" w="441">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1"/>
            <p:cNvSpPr/>
            <p:nvPr/>
          </p:nvSpPr>
          <p:spPr>
            <a:xfrm>
              <a:off x="6020375" y="2025000"/>
              <a:ext cx="7475" cy="3075"/>
            </a:xfrm>
            <a:custGeom>
              <a:rect b="b" l="l" r="r" t="t"/>
              <a:pathLst>
                <a:path extrusionOk="0" h="123" w="299">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1"/>
            <p:cNvSpPr/>
            <p:nvPr/>
          </p:nvSpPr>
          <p:spPr>
            <a:xfrm>
              <a:off x="5970375" y="2024850"/>
              <a:ext cx="3300" cy="1450"/>
            </a:xfrm>
            <a:custGeom>
              <a:rect b="b" l="l" r="r" t="t"/>
              <a:pathLst>
                <a:path extrusionOk="0" h="58" w="132">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1"/>
            <p:cNvSpPr/>
            <p:nvPr/>
          </p:nvSpPr>
          <p:spPr>
            <a:xfrm>
              <a:off x="5952525" y="2023900"/>
              <a:ext cx="3300" cy="2575"/>
            </a:xfrm>
            <a:custGeom>
              <a:rect b="b" l="l" r="r" t="t"/>
              <a:pathLst>
                <a:path extrusionOk="0" h="103" w="132">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1"/>
            <p:cNvSpPr/>
            <p:nvPr/>
          </p:nvSpPr>
          <p:spPr>
            <a:xfrm>
              <a:off x="5823325" y="1995900"/>
              <a:ext cx="3600" cy="3900"/>
            </a:xfrm>
            <a:custGeom>
              <a:rect b="b" l="l" r="r" t="t"/>
              <a:pathLst>
                <a:path extrusionOk="0" h="156" w="144">
                  <a:moveTo>
                    <a:pt x="1" y="1"/>
                  </a:moveTo>
                  <a:lnTo>
                    <a:pt x="1" y="156"/>
                  </a:lnTo>
                  <a:lnTo>
                    <a:pt x="144" y="156"/>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1"/>
            <p:cNvSpPr/>
            <p:nvPr/>
          </p:nvSpPr>
          <p:spPr>
            <a:xfrm>
              <a:off x="5533125" y="3599075"/>
              <a:ext cx="229500" cy="41100"/>
            </a:xfrm>
            <a:custGeom>
              <a:rect b="b" l="l" r="r" t="t"/>
              <a:pathLst>
                <a:path extrusionOk="0" h="1644" w="918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1"/>
            <p:cNvSpPr/>
            <p:nvPr/>
          </p:nvSpPr>
          <p:spPr>
            <a:xfrm>
              <a:off x="5751000" y="3629950"/>
              <a:ext cx="173275" cy="29250"/>
            </a:xfrm>
            <a:custGeom>
              <a:rect b="b" l="l" r="r" t="t"/>
              <a:pathLst>
                <a:path extrusionOk="0" h="1170" w="6931">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1"/>
            <p:cNvSpPr/>
            <p:nvPr/>
          </p:nvSpPr>
          <p:spPr>
            <a:xfrm>
              <a:off x="6109375" y="3690900"/>
              <a:ext cx="94975" cy="20125"/>
            </a:xfrm>
            <a:custGeom>
              <a:rect b="b" l="l" r="r" t="t"/>
              <a:pathLst>
                <a:path extrusionOk="0" h="805" w="3799">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51"/>
            <p:cNvSpPr/>
            <p:nvPr/>
          </p:nvSpPr>
          <p:spPr>
            <a:xfrm>
              <a:off x="5926025" y="3651400"/>
              <a:ext cx="196475" cy="23900"/>
            </a:xfrm>
            <a:custGeom>
              <a:rect b="b" l="l" r="r" t="t"/>
              <a:pathLst>
                <a:path extrusionOk="0" h="956" w="7859">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51"/>
            <p:cNvSpPr/>
            <p:nvPr/>
          </p:nvSpPr>
          <p:spPr>
            <a:xfrm>
              <a:off x="6121000" y="3664150"/>
              <a:ext cx="75925" cy="18300"/>
            </a:xfrm>
            <a:custGeom>
              <a:rect b="b" l="l" r="r" t="t"/>
              <a:pathLst>
                <a:path extrusionOk="0" h="732" w="3037">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1"/>
            <p:cNvSpPr/>
            <p:nvPr/>
          </p:nvSpPr>
          <p:spPr>
            <a:xfrm>
              <a:off x="5878400" y="3667850"/>
              <a:ext cx="59850" cy="17275"/>
            </a:xfrm>
            <a:custGeom>
              <a:rect b="b" l="l" r="r" t="t"/>
              <a:pathLst>
                <a:path extrusionOk="0" h="691" w="2394">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1"/>
            <p:cNvSpPr/>
            <p:nvPr/>
          </p:nvSpPr>
          <p:spPr>
            <a:xfrm>
              <a:off x="5750400" y="3658150"/>
              <a:ext cx="55925" cy="22750"/>
            </a:xfrm>
            <a:custGeom>
              <a:rect b="b" l="l" r="r" t="t"/>
              <a:pathLst>
                <a:path extrusionOk="0" h="910" w="2237">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1"/>
            <p:cNvSpPr/>
            <p:nvPr/>
          </p:nvSpPr>
          <p:spPr>
            <a:xfrm>
              <a:off x="5801600" y="3663975"/>
              <a:ext cx="32175" cy="20550"/>
            </a:xfrm>
            <a:custGeom>
              <a:rect b="b" l="l" r="r" t="t"/>
              <a:pathLst>
                <a:path extrusionOk="0" h="822" w="1287">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1"/>
            <p:cNvSpPr/>
            <p:nvPr/>
          </p:nvSpPr>
          <p:spPr>
            <a:xfrm>
              <a:off x="5969775" y="3678550"/>
              <a:ext cx="35150" cy="20575"/>
            </a:xfrm>
            <a:custGeom>
              <a:rect b="b" l="l" r="r" t="t"/>
              <a:pathLst>
                <a:path extrusionOk="0" h="823" w="1406">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1"/>
            <p:cNvSpPr/>
            <p:nvPr/>
          </p:nvSpPr>
          <p:spPr>
            <a:xfrm>
              <a:off x="5991500" y="3681275"/>
              <a:ext cx="36350" cy="11300"/>
            </a:xfrm>
            <a:custGeom>
              <a:rect b="b" l="l" r="r" t="t"/>
              <a:pathLst>
                <a:path extrusionOk="0" h="452" w="1454">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1"/>
            <p:cNvSpPr/>
            <p:nvPr/>
          </p:nvSpPr>
          <p:spPr>
            <a:xfrm>
              <a:off x="5887625" y="3650575"/>
              <a:ext cx="47950" cy="9850"/>
            </a:xfrm>
            <a:custGeom>
              <a:rect b="b" l="l" r="r" t="t"/>
              <a:pathLst>
                <a:path extrusionOk="0" h="394" w="1918">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1"/>
            <p:cNvSpPr/>
            <p:nvPr/>
          </p:nvSpPr>
          <p:spPr>
            <a:xfrm>
              <a:off x="5876925" y="3667850"/>
              <a:ext cx="14600" cy="21150"/>
            </a:xfrm>
            <a:custGeom>
              <a:rect b="b" l="l" r="r" t="t"/>
              <a:pathLst>
                <a:path extrusionOk="0" h="846" w="584">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1"/>
            <p:cNvSpPr/>
            <p:nvPr/>
          </p:nvSpPr>
          <p:spPr>
            <a:xfrm>
              <a:off x="6018600" y="3666925"/>
              <a:ext cx="44975" cy="4250"/>
            </a:xfrm>
            <a:custGeom>
              <a:rect b="b" l="l" r="r" t="t"/>
              <a:pathLst>
                <a:path extrusionOk="0" h="170" w="1799">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1"/>
            <p:cNvSpPr/>
            <p:nvPr/>
          </p:nvSpPr>
          <p:spPr>
            <a:xfrm>
              <a:off x="5951625" y="3677825"/>
              <a:ext cx="14300" cy="17250"/>
            </a:xfrm>
            <a:custGeom>
              <a:rect b="b" l="l" r="r" t="t"/>
              <a:pathLst>
                <a:path extrusionOk="0" h="690" w="572">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1"/>
            <p:cNvSpPr/>
            <p:nvPr/>
          </p:nvSpPr>
          <p:spPr>
            <a:xfrm>
              <a:off x="5517350" y="3606075"/>
              <a:ext cx="33650" cy="13100"/>
            </a:xfrm>
            <a:custGeom>
              <a:rect b="b" l="l" r="r" t="t"/>
              <a:pathLst>
                <a:path extrusionOk="0" h="524" w="1346">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1"/>
            <p:cNvSpPr/>
            <p:nvPr/>
          </p:nvSpPr>
          <p:spPr>
            <a:xfrm>
              <a:off x="5747425" y="3655825"/>
              <a:ext cx="33975" cy="4725"/>
            </a:xfrm>
            <a:custGeom>
              <a:rect b="b" l="l" r="r" t="t"/>
              <a:pathLst>
                <a:path extrusionOk="0" h="189" w="1359">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1"/>
            <p:cNvSpPr/>
            <p:nvPr/>
          </p:nvSpPr>
          <p:spPr>
            <a:xfrm>
              <a:off x="5783750" y="3660200"/>
              <a:ext cx="28900" cy="7075"/>
            </a:xfrm>
            <a:custGeom>
              <a:rect b="b" l="l" r="r" t="t"/>
              <a:pathLst>
                <a:path extrusionOk="0" h="283" w="1156">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1"/>
            <p:cNvSpPr/>
            <p:nvPr/>
          </p:nvSpPr>
          <p:spPr>
            <a:xfrm>
              <a:off x="5524775" y="3615950"/>
              <a:ext cx="26225" cy="6750"/>
            </a:xfrm>
            <a:custGeom>
              <a:rect b="b" l="l" r="r" t="t"/>
              <a:pathLst>
                <a:path extrusionOk="0" h="270" w="1049">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1"/>
            <p:cNvSpPr/>
            <p:nvPr/>
          </p:nvSpPr>
          <p:spPr>
            <a:xfrm>
              <a:off x="5690875" y="3648975"/>
              <a:ext cx="28900" cy="4300"/>
            </a:xfrm>
            <a:custGeom>
              <a:rect b="b" l="l" r="r" t="t"/>
              <a:pathLst>
                <a:path extrusionOk="0" h="172" w="1156">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1"/>
            <p:cNvSpPr/>
            <p:nvPr/>
          </p:nvSpPr>
          <p:spPr>
            <a:xfrm>
              <a:off x="5976325" y="3663975"/>
              <a:ext cx="30700" cy="3100"/>
            </a:xfrm>
            <a:custGeom>
              <a:rect b="b" l="l" r="r" t="t"/>
              <a:pathLst>
                <a:path extrusionOk="0" h="124" w="1228">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1"/>
            <p:cNvSpPr/>
            <p:nvPr/>
          </p:nvSpPr>
          <p:spPr>
            <a:xfrm>
              <a:off x="5935250" y="3674400"/>
              <a:ext cx="10750" cy="18175"/>
            </a:xfrm>
            <a:custGeom>
              <a:rect b="b" l="l" r="r" t="t"/>
              <a:pathLst>
                <a:path extrusionOk="0" h="727" w="43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1"/>
            <p:cNvSpPr/>
            <p:nvPr/>
          </p:nvSpPr>
          <p:spPr>
            <a:xfrm>
              <a:off x="5868575" y="3667250"/>
              <a:ext cx="19075" cy="7475"/>
            </a:xfrm>
            <a:custGeom>
              <a:rect b="b" l="l" r="r" t="t"/>
              <a:pathLst>
                <a:path extrusionOk="0" h="299" w="763">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1"/>
            <p:cNvSpPr/>
            <p:nvPr/>
          </p:nvSpPr>
          <p:spPr>
            <a:xfrm>
              <a:off x="5929600" y="3660025"/>
              <a:ext cx="19075" cy="3475"/>
            </a:xfrm>
            <a:custGeom>
              <a:rect b="b" l="l" r="r" t="t"/>
              <a:pathLst>
                <a:path extrusionOk="0" h="139" w="763">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1"/>
            <p:cNvSpPr/>
            <p:nvPr/>
          </p:nvSpPr>
          <p:spPr>
            <a:xfrm>
              <a:off x="5658125" y="3641875"/>
              <a:ext cx="18200" cy="4225"/>
            </a:xfrm>
            <a:custGeom>
              <a:rect b="b" l="l" r="r" t="t"/>
              <a:pathLst>
                <a:path extrusionOk="0" h="169" w="728">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1"/>
            <p:cNvSpPr/>
            <p:nvPr/>
          </p:nvSpPr>
          <p:spPr>
            <a:xfrm>
              <a:off x="5952525" y="3660025"/>
              <a:ext cx="14000" cy="3375"/>
            </a:xfrm>
            <a:custGeom>
              <a:rect b="b" l="l" r="r" t="t"/>
              <a:pathLst>
                <a:path extrusionOk="0" h="135" w="56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1"/>
            <p:cNvSpPr/>
            <p:nvPr/>
          </p:nvSpPr>
          <p:spPr>
            <a:xfrm>
              <a:off x="5676300" y="3645375"/>
              <a:ext cx="14300" cy="4650"/>
            </a:xfrm>
            <a:custGeom>
              <a:rect b="b" l="l" r="r" t="t"/>
              <a:pathLst>
                <a:path extrusionOk="0" h="186" w="572">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1"/>
            <p:cNvSpPr/>
            <p:nvPr/>
          </p:nvSpPr>
          <p:spPr>
            <a:xfrm>
              <a:off x="5973650" y="3678475"/>
              <a:ext cx="12225" cy="3300"/>
            </a:xfrm>
            <a:custGeom>
              <a:rect b="b" l="l" r="r" t="t"/>
              <a:pathLst>
                <a:path extrusionOk="0" h="132" w="489">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1"/>
            <p:cNvSpPr/>
            <p:nvPr/>
          </p:nvSpPr>
          <p:spPr>
            <a:xfrm>
              <a:off x="6067125" y="3668150"/>
              <a:ext cx="6850" cy="2700"/>
            </a:xfrm>
            <a:custGeom>
              <a:rect b="b" l="l" r="r" t="t"/>
              <a:pathLst>
                <a:path extrusionOk="0" h="108" w="274">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1"/>
            <p:cNvSpPr/>
            <p:nvPr/>
          </p:nvSpPr>
          <p:spPr>
            <a:xfrm>
              <a:off x="6006100" y="3663975"/>
              <a:ext cx="3600" cy="3300"/>
            </a:xfrm>
            <a:custGeom>
              <a:rect b="b" l="l" r="r" t="t"/>
              <a:pathLst>
                <a:path extrusionOk="0" h="132" w="144">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1"/>
            <p:cNvSpPr/>
            <p:nvPr/>
          </p:nvSpPr>
          <p:spPr>
            <a:xfrm>
              <a:off x="6058475" y="2096725"/>
              <a:ext cx="110750" cy="11475"/>
            </a:xfrm>
            <a:custGeom>
              <a:rect b="b" l="l" r="r" t="t"/>
              <a:pathLst>
                <a:path extrusionOk="0" h="459" w="443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1"/>
            <p:cNvSpPr/>
            <p:nvPr/>
          </p:nvSpPr>
          <p:spPr>
            <a:xfrm>
              <a:off x="6066525" y="2053700"/>
              <a:ext cx="49125" cy="16350"/>
            </a:xfrm>
            <a:custGeom>
              <a:rect b="b" l="l" r="r" t="t"/>
              <a:pathLst>
                <a:path extrusionOk="0" h="654" w="1965">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1"/>
            <p:cNvSpPr/>
            <p:nvPr/>
          </p:nvSpPr>
          <p:spPr>
            <a:xfrm>
              <a:off x="6036750" y="2053125"/>
              <a:ext cx="34250" cy="14250"/>
            </a:xfrm>
            <a:custGeom>
              <a:rect b="b" l="l" r="r" t="t"/>
              <a:pathLst>
                <a:path extrusionOk="0" h="570" w="137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1"/>
            <p:cNvSpPr/>
            <p:nvPr/>
          </p:nvSpPr>
          <p:spPr>
            <a:xfrm>
              <a:off x="6135875" y="2056600"/>
              <a:ext cx="31575" cy="14850"/>
            </a:xfrm>
            <a:custGeom>
              <a:rect b="b" l="l" r="r" t="t"/>
              <a:pathLst>
                <a:path extrusionOk="0" h="594" w="1263">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1"/>
            <p:cNvSpPr/>
            <p:nvPr/>
          </p:nvSpPr>
          <p:spPr>
            <a:xfrm>
              <a:off x="6016525" y="2074800"/>
              <a:ext cx="28875" cy="14825"/>
            </a:xfrm>
            <a:custGeom>
              <a:rect b="b" l="l" r="r" t="t"/>
              <a:pathLst>
                <a:path extrusionOk="0" h="593" w="1155">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1"/>
            <p:cNvSpPr/>
            <p:nvPr/>
          </p:nvSpPr>
          <p:spPr>
            <a:xfrm>
              <a:off x="6134975" y="2035500"/>
              <a:ext cx="26225" cy="11225"/>
            </a:xfrm>
            <a:custGeom>
              <a:rect b="b" l="l" r="r" t="t"/>
              <a:pathLst>
                <a:path extrusionOk="0" h="449" w="1049">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1"/>
            <p:cNvSpPr/>
            <p:nvPr/>
          </p:nvSpPr>
          <p:spPr>
            <a:xfrm>
              <a:off x="6031400" y="2075375"/>
              <a:ext cx="30075" cy="14325"/>
            </a:xfrm>
            <a:custGeom>
              <a:rect b="b" l="l" r="r" t="t"/>
              <a:pathLst>
                <a:path extrusionOk="0" h="573" w="1203">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1"/>
            <p:cNvSpPr/>
            <p:nvPr/>
          </p:nvSpPr>
          <p:spPr>
            <a:xfrm>
              <a:off x="6168925" y="2095625"/>
              <a:ext cx="26200" cy="8725"/>
            </a:xfrm>
            <a:custGeom>
              <a:rect b="b" l="l" r="r" t="t"/>
              <a:pathLst>
                <a:path extrusionOk="0" h="349" w="1048">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51"/>
            <p:cNvSpPr/>
            <p:nvPr/>
          </p:nvSpPr>
          <p:spPr>
            <a:xfrm>
              <a:off x="6110275" y="2054050"/>
              <a:ext cx="15800" cy="17225"/>
            </a:xfrm>
            <a:custGeom>
              <a:rect b="b" l="l" r="r" t="t"/>
              <a:pathLst>
                <a:path extrusionOk="0" h="689" w="632">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51"/>
            <p:cNvSpPr/>
            <p:nvPr/>
          </p:nvSpPr>
          <p:spPr>
            <a:xfrm>
              <a:off x="6160275" y="2037375"/>
              <a:ext cx="16100" cy="9925"/>
            </a:xfrm>
            <a:custGeom>
              <a:rect b="b" l="l" r="r" t="t"/>
              <a:pathLst>
                <a:path extrusionOk="0" h="397" w="644">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1"/>
            <p:cNvSpPr/>
            <p:nvPr/>
          </p:nvSpPr>
          <p:spPr>
            <a:xfrm>
              <a:off x="5903400" y="2053650"/>
              <a:ext cx="19975" cy="8675"/>
            </a:xfrm>
            <a:custGeom>
              <a:rect b="b" l="l" r="r" t="t"/>
              <a:pathLst>
                <a:path extrusionOk="0" h="347" w="799">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1"/>
            <p:cNvSpPr/>
            <p:nvPr/>
          </p:nvSpPr>
          <p:spPr>
            <a:xfrm>
              <a:off x="6030800" y="2056925"/>
              <a:ext cx="12825" cy="10325"/>
            </a:xfrm>
            <a:custGeom>
              <a:rect b="b" l="l" r="r" t="t"/>
              <a:pathLst>
                <a:path extrusionOk="0" h="413" w="513">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1"/>
            <p:cNvSpPr/>
            <p:nvPr/>
          </p:nvSpPr>
          <p:spPr>
            <a:xfrm>
              <a:off x="6109975" y="2060500"/>
              <a:ext cx="23250" cy="10450"/>
            </a:xfrm>
            <a:custGeom>
              <a:rect b="b" l="l" r="r" t="t"/>
              <a:pathLst>
                <a:path extrusionOk="0" h="418" w="93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1"/>
            <p:cNvSpPr/>
            <p:nvPr/>
          </p:nvSpPr>
          <p:spPr>
            <a:xfrm>
              <a:off x="6099850" y="2056625"/>
              <a:ext cx="14925" cy="11725"/>
            </a:xfrm>
            <a:custGeom>
              <a:rect b="b" l="l" r="r" t="t"/>
              <a:pathLst>
                <a:path extrusionOk="0" h="469" w="597">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1"/>
            <p:cNvSpPr/>
            <p:nvPr/>
          </p:nvSpPr>
          <p:spPr>
            <a:xfrm>
              <a:off x="5995075" y="2060675"/>
              <a:ext cx="17900" cy="6700"/>
            </a:xfrm>
            <a:custGeom>
              <a:rect b="b" l="l" r="r" t="t"/>
              <a:pathLst>
                <a:path extrusionOk="0" h="268" w="716">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1"/>
            <p:cNvSpPr/>
            <p:nvPr/>
          </p:nvSpPr>
          <p:spPr>
            <a:xfrm>
              <a:off x="6131700" y="2056925"/>
              <a:ext cx="7475" cy="11050"/>
            </a:xfrm>
            <a:custGeom>
              <a:rect b="b" l="l" r="r" t="t"/>
              <a:pathLst>
                <a:path extrusionOk="0" h="442" w="299">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1"/>
            <p:cNvSpPr/>
            <p:nvPr/>
          </p:nvSpPr>
          <p:spPr>
            <a:xfrm>
              <a:off x="6087350" y="2053650"/>
              <a:ext cx="10050" cy="8975"/>
            </a:xfrm>
            <a:custGeom>
              <a:rect b="b" l="l" r="r" t="t"/>
              <a:pathLst>
                <a:path extrusionOk="0" h="359" w="402">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1"/>
            <p:cNvSpPr/>
            <p:nvPr/>
          </p:nvSpPr>
          <p:spPr>
            <a:xfrm>
              <a:off x="5887625" y="2058650"/>
              <a:ext cx="14625" cy="5250"/>
            </a:xfrm>
            <a:custGeom>
              <a:rect b="b" l="l" r="r" t="t"/>
              <a:pathLst>
                <a:path extrusionOk="0" h="210" w="585">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1"/>
            <p:cNvSpPr/>
            <p:nvPr/>
          </p:nvSpPr>
          <p:spPr>
            <a:xfrm>
              <a:off x="6074550" y="2061475"/>
              <a:ext cx="10750" cy="6500"/>
            </a:xfrm>
            <a:custGeom>
              <a:rect b="b" l="l" r="r" t="t"/>
              <a:pathLst>
                <a:path extrusionOk="0" h="260" w="43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1"/>
            <p:cNvSpPr/>
            <p:nvPr/>
          </p:nvSpPr>
          <p:spPr>
            <a:xfrm>
              <a:off x="6007575" y="2078075"/>
              <a:ext cx="11950" cy="11025"/>
            </a:xfrm>
            <a:custGeom>
              <a:rect b="b" l="l" r="r" t="t"/>
              <a:pathLst>
                <a:path extrusionOk="0" h="441" w="478">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1"/>
            <p:cNvSpPr/>
            <p:nvPr/>
          </p:nvSpPr>
          <p:spPr>
            <a:xfrm>
              <a:off x="6041225" y="2064375"/>
              <a:ext cx="15500" cy="3600"/>
            </a:xfrm>
            <a:custGeom>
              <a:rect b="b" l="l" r="r" t="t"/>
              <a:pathLst>
                <a:path extrusionOk="0" h="144" w="62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1"/>
            <p:cNvSpPr/>
            <p:nvPr/>
          </p:nvSpPr>
          <p:spPr>
            <a:xfrm>
              <a:off x="6088550" y="2037700"/>
              <a:ext cx="10725" cy="5575"/>
            </a:xfrm>
            <a:custGeom>
              <a:rect b="b" l="l" r="r" t="t"/>
              <a:pathLst>
                <a:path extrusionOk="0" h="223" w="429">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1"/>
            <p:cNvSpPr/>
            <p:nvPr/>
          </p:nvSpPr>
          <p:spPr>
            <a:xfrm>
              <a:off x="5970375" y="2063775"/>
              <a:ext cx="14325" cy="4125"/>
            </a:xfrm>
            <a:custGeom>
              <a:rect b="b" l="l" r="r" t="t"/>
              <a:pathLst>
                <a:path extrusionOk="0" h="165" w="573">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1"/>
            <p:cNvSpPr/>
            <p:nvPr/>
          </p:nvSpPr>
          <p:spPr>
            <a:xfrm>
              <a:off x="6159975" y="2056925"/>
              <a:ext cx="9550" cy="10450"/>
            </a:xfrm>
            <a:custGeom>
              <a:rect b="b" l="l" r="r" t="t"/>
              <a:pathLst>
                <a:path extrusionOk="0" h="418" w="382">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1"/>
            <p:cNvSpPr/>
            <p:nvPr/>
          </p:nvSpPr>
          <p:spPr>
            <a:xfrm>
              <a:off x="6163850" y="2056925"/>
              <a:ext cx="9550" cy="7475"/>
            </a:xfrm>
            <a:custGeom>
              <a:rect b="b" l="l" r="r" t="t"/>
              <a:pathLst>
                <a:path extrusionOk="0" h="299" w="382">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1"/>
            <p:cNvSpPr/>
            <p:nvPr/>
          </p:nvSpPr>
          <p:spPr>
            <a:xfrm>
              <a:off x="6163850" y="2096525"/>
              <a:ext cx="6875" cy="7025"/>
            </a:xfrm>
            <a:custGeom>
              <a:rect b="b" l="l" r="r" t="t"/>
              <a:pathLst>
                <a:path extrusionOk="0" h="281" w="275">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1"/>
            <p:cNvSpPr/>
            <p:nvPr/>
          </p:nvSpPr>
          <p:spPr>
            <a:xfrm>
              <a:off x="5981400" y="2058350"/>
              <a:ext cx="7050" cy="5750"/>
            </a:xfrm>
            <a:custGeom>
              <a:rect b="b" l="l" r="r" t="t"/>
              <a:pathLst>
                <a:path extrusionOk="0" h="230" w="282">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1"/>
            <p:cNvSpPr/>
            <p:nvPr/>
          </p:nvSpPr>
          <p:spPr>
            <a:xfrm>
              <a:off x="5998950" y="2075300"/>
              <a:ext cx="11050" cy="4725"/>
            </a:xfrm>
            <a:custGeom>
              <a:rect b="b" l="l" r="r" t="t"/>
              <a:pathLst>
                <a:path extrusionOk="0" h="189" w="442">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1"/>
            <p:cNvSpPr/>
            <p:nvPr/>
          </p:nvSpPr>
          <p:spPr>
            <a:xfrm>
              <a:off x="6171300" y="2056925"/>
              <a:ext cx="3300" cy="7175"/>
            </a:xfrm>
            <a:custGeom>
              <a:rect b="b" l="l" r="r" t="t"/>
              <a:pathLst>
                <a:path extrusionOk="0" h="287" w="132">
                  <a:moveTo>
                    <a:pt x="0" y="1"/>
                  </a:moveTo>
                  <a:lnTo>
                    <a:pt x="0" y="286"/>
                  </a:lnTo>
                  <a:cubicBezTo>
                    <a:pt x="119" y="227"/>
                    <a:pt x="131" y="120"/>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1"/>
            <p:cNvSpPr/>
            <p:nvPr/>
          </p:nvSpPr>
          <p:spPr>
            <a:xfrm>
              <a:off x="5901625" y="2053650"/>
              <a:ext cx="4175" cy="7475"/>
            </a:xfrm>
            <a:custGeom>
              <a:rect b="b" l="l" r="r" t="t"/>
              <a:pathLst>
                <a:path extrusionOk="0" h="299" w="167">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1"/>
            <p:cNvSpPr/>
            <p:nvPr/>
          </p:nvSpPr>
          <p:spPr>
            <a:xfrm>
              <a:off x="6059975" y="2064375"/>
              <a:ext cx="3600" cy="3000"/>
            </a:xfrm>
            <a:custGeom>
              <a:rect b="b" l="l" r="r" t="t"/>
              <a:pathLst>
                <a:path extrusionOk="0" h="120" w="144">
                  <a:moveTo>
                    <a:pt x="143" y="0"/>
                  </a:moveTo>
                  <a:cubicBezTo>
                    <a:pt x="84" y="48"/>
                    <a:pt x="48" y="84"/>
                    <a:pt x="0" y="119"/>
                  </a:cubicBezTo>
                  <a:cubicBezTo>
                    <a:pt x="48" y="84"/>
                    <a:pt x="108" y="36"/>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1"/>
            <p:cNvSpPr/>
            <p:nvPr/>
          </p:nvSpPr>
          <p:spPr>
            <a:xfrm>
              <a:off x="6099250" y="2067950"/>
              <a:ext cx="3900" cy="1500"/>
            </a:xfrm>
            <a:custGeom>
              <a:rect b="b" l="l" r="r" t="t"/>
              <a:pathLst>
                <a:path extrusionOk="0" h="60" w="156">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1"/>
            <p:cNvSpPr/>
            <p:nvPr/>
          </p:nvSpPr>
          <p:spPr>
            <a:xfrm>
              <a:off x="6099250" y="2042350"/>
              <a:ext cx="3900" cy="2025"/>
            </a:xfrm>
            <a:custGeom>
              <a:rect b="b" l="l" r="r" t="t"/>
              <a:pathLst>
                <a:path extrusionOk="0" h="81" w="156">
                  <a:moveTo>
                    <a:pt x="1" y="0"/>
                  </a:moveTo>
                  <a:cubicBezTo>
                    <a:pt x="25" y="54"/>
                    <a:pt x="49" y="81"/>
                    <a:pt x="74" y="81"/>
                  </a:cubicBezTo>
                  <a:cubicBezTo>
                    <a:pt x="99" y="81"/>
                    <a:pt x="126" y="54"/>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1"/>
            <p:cNvSpPr/>
            <p:nvPr/>
          </p:nvSpPr>
          <p:spPr>
            <a:xfrm>
              <a:off x="5988225" y="2064075"/>
              <a:ext cx="3600" cy="2025"/>
            </a:xfrm>
            <a:custGeom>
              <a:rect b="b" l="l" r="r" t="t"/>
              <a:pathLst>
                <a:path extrusionOk="0" h="81" w="144">
                  <a:moveTo>
                    <a:pt x="1" y="0"/>
                  </a:moveTo>
                  <a:cubicBezTo>
                    <a:pt x="19" y="54"/>
                    <a:pt x="40" y="81"/>
                    <a:pt x="63" y="81"/>
                  </a:cubicBezTo>
                  <a:cubicBezTo>
                    <a:pt x="87" y="81"/>
                    <a:pt x="114" y="54"/>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1"/>
            <p:cNvSpPr/>
            <p:nvPr/>
          </p:nvSpPr>
          <p:spPr>
            <a:xfrm>
              <a:off x="5936150" y="3445500"/>
              <a:ext cx="46750" cy="11675"/>
            </a:xfrm>
            <a:custGeom>
              <a:rect b="b" l="l" r="r" t="t"/>
              <a:pathLst>
                <a:path extrusionOk="0" h="467" w="187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1"/>
            <p:cNvSpPr/>
            <p:nvPr/>
          </p:nvSpPr>
          <p:spPr>
            <a:xfrm>
              <a:off x="5981100" y="3448450"/>
              <a:ext cx="39300" cy="13275"/>
            </a:xfrm>
            <a:custGeom>
              <a:rect b="b" l="l" r="r" t="t"/>
              <a:pathLst>
                <a:path extrusionOk="0" h="531" w="1572">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1"/>
            <p:cNvSpPr/>
            <p:nvPr/>
          </p:nvSpPr>
          <p:spPr>
            <a:xfrm>
              <a:off x="6094800" y="3526075"/>
              <a:ext cx="35750" cy="13200"/>
            </a:xfrm>
            <a:custGeom>
              <a:rect b="b" l="l" r="r" t="t"/>
              <a:pathLst>
                <a:path extrusionOk="0" h="528" w="143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1"/>
            <p:cNvSpPr/>
            <p:nvPr/>
          </p:nvSpPr>
          <p:spPr>
            <a:xfrm>
              <a:off x="6192425" y="3626675"/>
              <a:ext cx="13425" cy="9750"/>
            </a:xfrm>
            <a:custGeom>
              <a:rect b="b" l="l" r="r" t="t"/>
              <a:pathLst>
                <a:path extrusionOk="0" h="390" w="537">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1"/>
            <p:cNvSpPr/>
            <p:nvPr/>
          </p:nvSpPr>
          <p:spPr>
            <a:xfrm>
              <a:off x="6141825" y="3617250"/>
              <a:ext cx="11625" cy="6525"/>
            </a:xfrm>
            <a:custGeom>
              <a:rect b="b" l="l" r="r" t="t"/>
              <a:pathLst>
                <a:path extrusionOk="0" h="261" w="465">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1"/>
            <p:cNvSpPr/>
            <p:nvPr/>
          </p:nvSpPr>
          <p:spPr>
            <a:xfrm>
              <a:off x="5475975" y="2098325"/>
              <a:ext cx="233375" cy="27650"/>
            </a:xfrm>
            <a:custGeom>
              <a:rect b="b" l="l" r="r" t="t"/>
              <a:pathLst>
                <a:path extrusionOk="0" h="1106" w="9335">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1"/>
            <p:cNvSpPr/>
            <p:nvPr/>
          </p:nvSpPr>
          <p:spPr>
            <a:xfrm>
              <a:off x="5870075" y="2128075"/>
              <a:ext cx="113125" cy="19075"/>
            </a:xfrm>
            <a:custGeom>
              <a:rect b="b" l="l" r="r" t="t"/>
              <a:pathLst>
                <a:path extrusionOk="0" h="763" w="4525">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1"/>
            <p:cNvSpPr/>
            <p:nvPr/>
          </p:nvSpPr>
          <p:spPr>
            <a:xfrm>
              <a:off x="6046875" y="2131425"/>
              <a:ext cx="67000" cy="24650"/>
            </a:xfrm>
            <a:custGeom>
              <a:rect b="b" l="l" r="r" t="t"/>
              <a:pathLst>
                <a:path extrusionOk="0" h="986" w="268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51"/>
            <p:cNvSpPr/>
            <p:nvPr/>
          </p:nvSpPr>
          <p:spPr>
            <a:xfrm>
              <a:off x="5793275" y="2124500"/>
              <a:ext cx="78300" cy="18325"/>
            </a:xfrm>
            <a:custGeom>
              <a:rect b="b" l="l" r="r" t="t"/>
              <a:pathLst>
                <a:path extrusionOk="0" h="733" w="3132">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51"/>
            <p:cNvSpPr/>
            <p:nvPr/>
          </p:nvSpPr>
          <p:spPr>
            <a:xfrm>
              <a:off x="5879900" y="2128075"/>
              <a:ext cx="176225" cy="12475"/>
            </a:xfrm>
            <a:custGeom>
              <a:rect b="b" l="l" r="r" t="t"/>
              <a:pathLst>
                <a:path extrusionOk="0" h="499" w="7049">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1"/>
            <p:cNvSpPr/>
            <p:nvPr/>
          </p:nvSpPr>
          <p:spPr>
            <a:xfrm>
              <a:off x="5718250" y="2118550"/>
              <a:ext cx="90525" cy="14900"/>
            </a:xfrm>
            <a:custGeom>
              <a:rect b="b" l="l" r="r" t="t"/>
              <a:pathLst>
                <a:path extrusionOk="0" h="596" w="3621">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1"/>
            <p:cNvSpPr/>
            <p:nvPr/>
          </p:nvSpPr>
          <p:spPr>
            <a:xfrm>
              <a:off x="5710825" y="2117350"/>
              <a:ext cx="65500" cy="6275"/>
            </a:xfrm>
            <a:custGeom>
              <a:rect b="b" l="l" r="r" t="t"/>
              <a:pathLst>
                <a:path extrusionOk="0" h="251" w="262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1"/>
            <p:cNvSpPr/>
            <p:nvPr/>
          </p:nvSpPr>
          <p:spPr>
            <a:xfrm>
              <a:off x="6023350" y="2103025"/>
              <a:ext cx="18775" cy="6850"/>
            </a:xfrm>
            <a:custGeom>
              <a:rect b="b" l="l" r="r" t="t"/>
              <a:pathLst>
                <a:path extrusionOk="0" h="274" w="751">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1"/>
            <p:cNvSpPr/>
            <p:nvPr/>
          </p:nvSpPr>
          <p:spPr>
            <a:xfrm>
              <a:off x="5708725" y="2107525"/>
              <a:ext cx="25050" cy="7650"/>
            </a:xfrm>
            <a:custGeom>
              <a:rect b="b" l="l" r="r" t="t"/>
              <a:pathLst>
                <a:path extrusionOk="0" h="306" w="1002">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1"/>
            <p:cNvSpPr/>
            <p:nvPr/>
          </p:nvSpPr>
          <p:spPr>
            <a:xfrm>
              <a:off x="5743575" y="2107525"/>
              <a:ext cx="22925" cy="3525"/>
            </a:xfrm>
            <a:custGeom>
              <a:rect b="b" l="l" r="r" t="t"/>
              <a:pathLst>
                <a:path extrusionOk="0" h="141" w="917">
                  <a:moveTo>
                    <a:pt x="0" y="1"/>
                  </a:moveTo>
                  <a:cubicBezTo>
                    <a:pt x="165" y="80"/>
                    <a:pt x="330" y="141"/>
                    <a:pt x="499" y="141"/>
                  </a:cubicBezTo>
                  <a:cubicBezTo>
                    <a:pt x="635" y="141"/>
                    <a:pt x="774" y="102"/>
                    <a:pt x="9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1"/>
            <p:cNvSpPr/>
            <p:nvPr/>
          </p:nvSpPr>
          <p:spPr>
            <a:xfrm>
              <a:off x="5869475" y="2127700"/>
              <a:ext cx="7450" cy="13200"/>
            </a:xfrm>
            <a:custGeom>
              <a:rect b="b" l="l" r="r" t="t"/>
              <a:pathLst>
                <a:path extrusionOk="0" h="528" w="298">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1"/>
            <p:cNvSpPr/>
            <p:nvPr/>
          </p:nvSpPr>
          <p:spPr>
            <a:xfrm>
              <a:off x="6053125" y="2100100"/>
              <a:ext cx="10450" cy="7450"/>
            </a:xfrm>
            <a:custGeom>
              <a:rect b="b" l="l" r="r" t="t"/>
              <a:pathLst>
                <a:path extrusionOk="0" h="298" w="418">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1"/>
            <p:cNvSpPr/>
            <p:nvPr/>
          </p:nvSpPr>
          <p:spPr>
            <a:xfrm>
              <a:off x="5704575" y="2118250"/>
              <a:ext cx="14600" cy="10250"/>
            </a:xfrm>
            <a:custGeom>
              <a:rect b="b" l="l" r="r" t="t"/>
              <a:pathLst>
                <a:path extrusionOk="0" h="410" w="584">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1"/>
            <p:cNvSpPr/>
            <p:nvPr/>
          </p:nvSpPr>
          <p:spPr>
            <a:xfrm>
              <a:off x="5704275" y="2108225"/>
              <a:ext cx="3900" cy="2300"/>
            </a:xfrm>
            <a:custGeom>
              <a:rect b="b" l="l" r="r" t="t"/>
              <a:pathLst>
                <a:path extrusionOk="0" h="92" w="156">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1"/>
            <p:cNvSpPr/>
            <p:nvPr/>
          </p:nvSpPr>
          <p:spPr>
            <a:xfrm>
              <a:off x="6158800" y="1612900"/>
              <a:ext cx="73550" cy="30825"/>
            </a:xfrm>
            <a:custGeom>
              <a:rect b="b" l="l" r="r" t="t"/>
              <a:pathLst>
                <a:path extrusionOk="0" h="1233" w="2942">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1"/>
            <p:cNvSpPr/>
            <p:nvPr/>
          </p:nvSpPr>
          <p:spPr>
            <a:xfrm>
              <a:off x="6174575" y="1612850"/>
              <a:ext cx="62525" cy="33625"/>
            </a:xfrm>
            <a:custGeom>
              <a:rect b="b" l="l" r="r" t="t"/>
              <a:pathLst>
                <a:path extrusionOk="0" h="1345" w="2501">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1"/>
            <p:cNvSpPr/>
            <p:nvPr/>
          </p:nvSpPr>
          <p:spPr>
            <a:xfrm>
              <a:off x="6070400" y="1614025"/>
              <a:ext cx="57175" cy="26800"/>
            </a:xfrm>
            <a:custGeom>
              <a:rect b="b" l="l" r="r" t="t"/>
              <a:pathLst>
                <a:path extrusionOk="0" h="1072" w="2287">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1"/>
            <p:cNvSpPr/>
            <p:nvPr/>
          </p:nvSpPr>
          <p:spPr>
            <a:xfrm>
              <a:off x="6120100" y="1611300"/>
              <a:ext cx="62525" cy="19375"/>
            </a:xfrm>
            <a:custGeom>
              <a:rect b="b" l="l" r="r" t="t"/>
              <a:pathLst>
                <a:path extrusionOk="0" h="775" w="2501">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1"/>
            <p:cNvSpPr/>
            <p:nvPr/>
          </p:nvSpPr>
          <p:spPr>
            <a:xfrm>
              <a:off x="5690575" y="1611625"/>
              <a:ext cx="41100" cy="14625"/>
            </a:xfrm>
            <a:custGeom>
              <a:rect b="b" l="l" r="r" t="t"/>
              <a:pathLst>
                <a:path extrusionOk="0" h="585" w="1644">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1"/>
            <p:cNvSpPr/>
            <p:nvPr/>
          </p:nvSpPr>
          <p:spPr>
            <a:xfrm>
              <a:off x="5717375" y="1608375"/>
              <a:ext cx="53600" cy="12050"/>
            </a:xfrm>
            <a:custGeom>
              <a:rect b="b" l="l" r="r" t="t"/>
              <a:pathLst>
                <a:path extrusionOk="0" h="482" w="2144">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1"/>
            <p:cNvSpPr/>
            <p:nvPr/>
          </p:nvSpPr>
          <p:spPr>
            <a:xfrm>
              <a:off x="5948950" y="1612525"/>
              <a:ext cx="25325" cy="17300"/>
            </a:xfrm>
            <a:custGeom>
              <a:rect b="b" l="l" r="r" t="t"/>
              <a:pathLst>
                <a:path extrusionOk="0" h="692" w="1013">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1"/>
            <p:cNvSpPr/>
            <p:nvPr/>
          </p:nvSpPr>
          <p:spPr>
            <a:xfrm>
              <a:off x="6070100" y="1611625"/>
              <a:ext cx="43475" cy="4450"/>
            </a:xfrm>
            <a:custGeom>
              <a:rect b="b" l="l" r="r" t="t"/>
              <a:pathLst>
                <a:path extrusionOk="0" h="178" w="1739">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1"/>
            <p:cNvSpPr/>
            <p:nvPr/>
          </p:nvSpPr>
          <p:spPr>
            <a:xfrm>
              <a:off x="5561400" y="1622700"/>
              <a:ext cx="28600" cy="11275"/>
            </a:xfrm>
            <a:custGeom>
              <a:rect b="b" l="l" r="r" t="t"/>
              <a:pathLst>
                <a:path extrusionOk="0" h="451" w="1144">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1"/>
            <p:cNvSpPr/>
            <p:nvPr/>
          </p:nvSpPr>
          <p:spPr>
            <a:xfrm>
              <a:off x="5853400" y="1614325"/>
              <a:ext cx="23825" cy="9125"/>
            </a:xfrm>
            <a:custGeom>
              <a:rect b="b" l="l" r="r" t="t"/>
              <a:pathLst>
                <a:path extrusionOk="0" h="365" w="953">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1"/>
            <p:cNvSpPr/>
            <p:nvPr/>
          </p:nvSpPr>
          <p:spPr>
            <a:xfrm>
              <a:off x="5628975" y="1607775"/>
              <a:ext cx="25900" cy="4625"/>
            </a:xfrm>
            <a:custGeom>
              <a:rect b="b" l="l" r="r" t="t"/>
              <a:pathLst>
                <a:path extrusionOk="0" h="185" w="1036">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1"/>
            <p:cNvSpPr/>
            <p:nvPr/>
          </p:nvSpPr>
          <p:spPr>
            <a:xfrm>
              <a:off x="5701300" y="1611275"/>
              <a:ext cx="17875" cy="7000"/>
            </a:xfrm>
            <a:custGeom>
              <a:rect b="b" l="l" r="r" t="t"/>
              <a:pathLst>
                <a:path extrusionOk="0" h="280" w="715">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1"/>
            <p:cNvSpPr/>
            <p:nvPr/>
          </p:nvSpPr>
          <p:spPr>
            <a:xfrm>
              <a:off x="5589975" y="1617275"/>
              <a:ext cx="11325" cy="5775"/>
            </a:xfrm>
            <a:custGeom>
              <a:rect b="b" l="l" r="r" t="t"/>
              <a:pathLst>
                <a:path extrusionOk="0" h="231" w="453">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1"/>
            <p:cNvSpPr/>
            <p:nvPr/>
          </p:nvSpPr>
          <p:spPr>
            <a:xfrm>
              <a:off x="5601275" y="1618550"/>
              <a:ext cx="3000" cy="2500"/>
            </a:xfrm>
            <a:custGeom>
              <a:rect b="b" l="l" r="r" t="t"/>
              <a:pathLst>
                <a:path extrusionOk="0" h="100" w="12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1"/>
            <p:cNvSpPr/>
            <p:nvPr/>
          </p:nvSpPr>
          <p:spPr>
            <a:xfrm>
              <a:off x="5769450" y="1608375"/>
              <a:ext cx="3600" cy="4450"/>
            </a:xfrm>
            <a:custGeom>
              <a:rect b="b" l="l" r="r" t="t"/>
              <a:pathLst>
                <a:path extrusionOk="0" h="178" w="144">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1"/>
            <p:cNvSpPr/>
            <p:nvPr/>
          </p:nvSpPr>
          <p:spPr>
            <a:xfrm>
              <a:off x="6031700" y="2285825"/>
              <a:ext cx="71750" cy="15800"/>
            </a:xfrm>
            <a:custGeom>
              <a:rect b="b" l="l" r="r" t="t"/>
              <a:pathLst>
                <a:path extrusionOk="0" h="632" w="287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1"/>
            <p:cNvSpPr/>
            <p:nvPr/>
          </p:nvSpPr>
          <p:spPr>
            <a:xfrm>
              <a:off x="5983775" y="2279625"/>
              <a:ext cx="58650" cy="15600"/>
            </a:xfrm>
            <a:custGeom>
              <a:rect b="b" l="l" r="r" t="t"/>
              <a:pathLst>
                <a:path extrusionOk="0" h="624" w="2346">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1"/>
            <p:cNvSpPr/>
            <p:nvPr/>
          </p:nvSpPr>
          <p:spPr>
            <a:xfrm>
              <a:off x="6029025" y="2247900"/>
              <a:ext cx="64300" cy="15575"/>
            </a:xfrm>
            <a:custGeom>
              <a:rect b="b" l="l" r="r" t="t"/>
              <a:pathLst>
                <a:path extrusionOk="0" h="623" w="2572">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1"/>
            <p:cNvSpPr/>
            <p:nvPr/>
          </p:nvSpPr>
          <p:spPr>
            <a:xfrm>
              <a:off x="6140625" y="2234600"/>
              <a:ext cx="55100" cy="12850"/>
            </a:xfrm>
            <a:custGeom>
              <a:rect b="b" l="l" r="r" t="t"/>
              <a:pathLst>
                <a:path extrusionOk="0" h="514" w="2204">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1"/>
            <p:cNvSpPr/>
            <p:nvPr/>
          </p:nvSpPr>
          <p:spPr>
            <a:xfrm>
              <a:off x="5962050" y="2244875"/>
              <a:ext cx="59550" cy="10925"/>
            </a:xfrm>
            <a:custGeom>
              <a:rect b="b" l="l" r="r" t="t"/>
              <a:pathLst>
                <a:path extrusionOk="0" h="437" w="2382">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1"/>
            <p:cNvSpPr/>
            <p:nvPr/>
          </p:nvSpPr>
          <p:spPr>
            <a:xfrm>
              <a:off x="6115325" y="2290675"/>
              <a:ext cx="56000" cy="14025"/>
            </a:xfrm>
            <a:custGeom>
              <a:rect b="b" l="l" r="r" t="t"/>
              <a:pathLst>
                <a:path extrusionOk="0" h="561" w="224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1"/>
            <p:cNvSpPr/>
            <p:nvPr/>
          </p:nvSpPr>
          <p:spPr>
            <a:xfrm>
              <a:off x="6107900" y="2257850"/>
              <a:ext cx="25625" cy="8900"/>
            </a:xfrm>
            <a:custGeom>
              <a:rect b="b" l="l" r="r" t="t"/>
              <a:pathLst>
                <a:path extrusionOk="0" h="356" w="1025">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1"/>
            <p:cNvSpPr/>
            <p:nvPr/>
          </p:nvSpPr>
          <p:spPr>
            <a:xfrm>
              <a:off x="6167725" y="2296950"/>
              <a:ext cx="25025" cy="8850"/>
            </a:xfrm>
            <a:custGeom>
              <a:rect b="b" l="l" r="r" t="t"/>
              <a:pathLst>
                <a:path extrusionOk="0" h="354" w="1001">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51"/>
            <p:cNvSpPr/>
            <p:nvPr/>
          </p:nvSpPr>
          <p:spPr>
            <a:xfrm>
              <a:off x="6090325" y="2257550"/>
              <a:ext cx="19975" cy="7475"/>
            </a:xfrm>
            <a:custGeom>
              <a:rect b="b" l="l" r="r" t="t"/>
              <a:pathLst>
                <a:path extrusionOk="0" h="299" w="799">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1"/>
            <p:cNvSpPr/>
            <p:nvPr/>
          </p:nvSpPr>
          <p:spPr>
            <a:xfrm>
              <a:off x="5959075" y="2265000"/>
              <a:ext cx="17575" cy="7475"/>
            </a:xfrm>
            <a:custGeom>
              <a:rect b="b" l="l" r="r" t="t"/>
              <a:pathLst>
                <a:path extrusionOk="0" h="299" w="703">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1"/>
            <p:cNvSpPr/>
            <p:nvPr/>
          </p:nvSpPr>
          <p:spPr>
            <a:xfrm>
              <a:off x="6134800" y="2259875"/>
              <a:ext cx="14200" cy="9025"/>
            </a:xfrm>
            <a:custGeom>
              <a:rect b="b" l="l" r="r" t="t"/>
              <a:pathLst>
                <a:path extrusionOk="0" h="361" w="568">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1"/>
            <p:cNvSpPr/>
            <p:nvPr/>
          </p:nvSpPr>
          <p:spPr>
            <a:xfrm>
              <a:off x="6016800" y="2250400"/>
              <a:ext cx="14925" cy="7475"/>
            </a:xfrm>
            <a:custGeom>
              <a:rect b="b" l="l" r="r" t="t"/>
              <a:pathLst>
                <a:path extrusionOk="0" h="299" w="597">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1"/>
            <p:cNvSpPr/>
            <p:nvPr/>
          </p:nvSpPr>
          <p:spPr>
            <a:xfrm>
              <a:off x="6056100" y="2283625"/>
              <a:ext cx="8075" cy="6100"/>
            </a:xfrm>
            <a:custGeom>
              <a:rect b="b" l="l" r="r" t="t"/>
              <a:pathLst>
                <a:path extrusionOk="0" h="244" w="323">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1"/>
            <p:cNvSpPr/>
            <p:nvPr/>
          </p:nvSpPr>
          <p:spPr>
            <a:xfrm>
              <a:off x="6045375" y="2284525"/>
              <a:ext cx="4200" cy="3725"/>
            </a:xfrm>
            <a:custGeom>
              <a:rect b="b" l="l" r="r" t="t"/>
              <a:pathLst>
                <a:path extrusionOk="0" h="149" w="168">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1"/>
            <p:cNvSpPr/>
            <p:nvPr/>
          </p:nvSpPr>
          <p:spPr>
            <a:xfrm>
              <a:off x="6064725" y="3025200"/>
              <a:ext cx="132200" cy="19875"/>
            </a:xfrm>
            <a:custGeom>
              <a:rect b="b" l="l" r="r" t="t"/>
              <a:pathLst>
                <a:path extrusionOk="0" h="795" w="5288">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1"/>
            <p:cNvSpPr/>
            <p:nvPr/>
          </p:nvSpPr>
          <p:spPr>
            <a:xfrm>
              <a:off x="6185275" y="3036200"/>
              <a:ext cx="68800" cy="12850"/>
            </a:xfrm>
            <a:custGeom>
              <a:rect b="b" l="l" r="r" t="t"/>
              <a:pathLst>
                <a:path extrusionOk="0" h="514" w="2752">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1"/>
            <p:cNvSpPr/>
            <p:nvPr/>
          </p:nvSpPr>
          <p:spPr>
            <a:xfrm>
              <a:off x="6227250" y="3042500"/>
              <a:ext cx="58675" cy="8625"/>
            </a:xfrm>
            <a:custGeom>
              <a:rect b="b" l="l" r="r" t="t"/>
              <a:pathLst>
                <a:path extrusionOk="0" h="345" w="2347">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1"/>
            <p:cNvSpPr/>
            <p:nvPr/>
          </p:nvSpPr>
          <p:spPr>
            <a:xfrm>
              <a:off x="6144500" y="3039225"/>
              <a:ext cx="30100" cy="3875"/>
            </a:xfrm>
            <a:custGeom>
              <a:rect b="b" l="l" r="r" t="t"/>
              <a:pathLst>
                <a:path extrusionOk="0" h="155" w="1204">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1"/>
            <p:cNvSpPr/>
            <p:nvPr/>
          </p:nvSpPr>
          <p:spPr>
            <a:xfrm>
              <a:off x="6117125" y="3068650"/>
              <a:ext cx="11325" cy="7175"/>
            </a:xfrm>
            <a:custGeom>
              <a:rect b="b" l="l" r="r" t="t"/>
              <a:pathLst>
                <a:path extrusionOk="0" h="287" w="453">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1"/>
            <p:cNvSpPr/>
            <p:nvPr/>
          </p:nvSpPr>
          <p:spPr>
            <a:xfrm>
              <a:off x="5837925" y="2296800"/>
              <a:ext cx="130400" cy="25675"/>
            </a:xfrm>
            <a:custGeom>
              <a:rect b="b" l="l" r="r" t="t"/>
              <a:pathLst>
                <a:path extrusionOk="0" h="1027" w="5216">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1"/>
            <p:cNvSpPr/>
            <p:nvPr/>
          </p:nvSpPr>
          <p:spPr>
            <a:xfrm>
              <a:off x="5857875" y="2328875"/>
              <a:ext cx="150325" cy="19725"/>
            </a:xfrm>
            <a:custGeom>
              <a:rect b="b" l="l" r="r" t="t"/>
              <a:pathLst>
                <a:path extrusionOk="0" h="789" w="6013">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1"/>
            <p:cNvSpPr/>
            <p:nvPr/>
          </p:nvSpPr>
          <p:spPr>
            <a:xfrm>
              <a:off x="5984075" y="2306250"/>
              <a:ext cx="88125" cy="23275"/>
            </a:xfrm>
            <a:custGeom>
              <a:rect b="b" l="l" r="r" t="t"/>
              <a:pathLst>
                <a:path extrusionOk="0" h="931" w="3525">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1"/>
            <p:cNvSpPr/>
            <p:nvPr/>
          </p:nvSpPr>
          <p:spPr>
            <a:xfrm>
              <a:off x="5665875" y="2315350"/>
              <a:ext cx="92900" cy="17175"/>
            </a:xfrm>
            <a:custGeom>
              <a:rect b="b" l="l" r="r" t="t"/>
              <a:pathLst>
                <a:path extrusionOk="0" h="687" w="3716">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1"/>
            <p:cNvSpPr/>
            <p:nvPr/>
          </p:nvSpPr>
          <p:spPr>
            <a:xfrm>
              <a:off x="5766475" y="2323025"/>
              <a:ext cx="95875" cy="17900"/>
            </a:xfrm>
            <a:custGeom>
              <a:rect b="b" l="l" r="r" t="t"/>
              <a:pathLst>
                <a:path extrusionOk="0" h="716" w="3835">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1"/>
            <p:cNvSpPr/>
            <p:nvPr/>
          </p:nvSpPr>
          <p:spPr>
            <a:xfrm>
              <a:off x="6069200" y="2344125"/>
              <a:ext cx="55100" cy="10500"/>
            </a:xfrm>
            <a:custGeom>
              <a:rect b="b" l="l" r="r" t="t"/>
              <a:pathLst>
                <a:path extrusionOk="0" h="420" w="2204">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1"/>
            <p:cNvSpPr/>
            <p:nvPr/>
          </p:nvSpPr>
          <p:spPr>
            <a:xfrm>
              <a:off x="6061150" y="2309875"/>
              <a:ext cx="43500" cy="20275"/>
            </a:xfrm>
            <a:custGeom>
              <a:rect b="b" l="l" r="r" t="t"/>
              <a:pathLst>
                <a:path extrusionOk="0" h="811" w="174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1"/>
            <p:cNvSpPr/>
            <p:nvPr/>
          </p:nvSpPr>
          <p:spPr>
            <a:xfrm>
              <a:off x="6023350" y="2341325"/>
              <a:ext cx="58075" cy="11200"/>
            </a:xfrm>
            <a:custGeom>
              <a:rect b="b" l="l" r="r" t="t"/>
              <a:pathLst>
                <a:path extrusionOk="0" h="448" w="2323">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1"/>
            <p:cNvSpPr/>
            <p:nvPr/>
          </p:nvSpPr>
          <p:spPr>
            <a:xfrm>
              <a:off x="5812325" y="2308025"/>
              <a:ext cx="45275" cy="11550"/>
            </a:xfrm>
            <a:custGeom>
              <a:rect b="b" l="l" r="r" t="t"/>
              <a:pathLst>
                <a:path extrusionOk="0" h="462" w="1811">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1"/>
            <p:cNvSpPr/>
            <p:nvPr/>
          </p:nvSpPr>
          <p:spPr>
            <a:xfrm>
              <a:off x="6084975" y="2322450"/>
              <a:ext cx="30675" cy="11300"/>
            </a:xfrm>
            <a:custGeom>
              <a:rect b="b" l="l" r="r" t="t"/>
              <a:pathLst>
                <a:path extrusionOk="0" h="452" w="1227">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1"/>
            <p:cNvSpPr/>
            <p:nvPr/>
          </p:nvSpPr>
          <p:spPr>
            <a:xfrm>
              <a:off x="5964425" y="2311350"/>
              <a:ext cx="32175" cy="14100"/>
            </a:xfrm>
            <a:custGeom>
              <a:rect b="b" l="l" r="r" t="t"/>
              <a:pathLst>
                <a:path extrusionOk="0" h="564" w="1287">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1"/>
            <p:cNvSpPr/>
            <p:nvPr/>
          </p:nvSpPr>
          <p:spPr>
            <a:xfrm>
              <a:off x="5894475" y="2312250"/>
              <a:ext cx="28600" cy="9800"/>
            </a:xfrm>
            <a:custGeom>
              <a:rect b="b" l="l" r="r" t="t"/>
              <a:pathLst>
                <a:path extrusionOk="0" h="392" w="1144">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1"/>
            <p:cNvSpPr/>
            <p:nvPr/>
          </p:nvSpPr>
          <p:spPr>
            <a:xfrm>
              <a:off x="5930500" y="2314925"/>
              <a:ext cx="34850" cy="7825"/>
            </a:xfrm>
            <a:custGeom>
              <a:rect b="b" l="l" r="r" t="t"/>
              <a:pathLst>
                <a:path extrusionOk="0" h="313" w="1394">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1"/>
            <p:cNvSpPr/>
            <p:nvPr/>
          </p:nvSpPr>
          <p:spPr>
            <a:xfrm>
              <a:off x="6013825" y="2317225"/>
              <a:ext cx="28300" cy="9475"/>
            </a:xfrm>
            <a:custGeom>
              <a:rect b="b" l="l" r="r" t="t"/>
              <a:pathLst>
                <a:path extrusionOk="0" h="379" w="1132">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1"/>
            <p:cNvSpPr/>
            <p:nvPr/>
          </p:nvSpPr>
          <p:spPr>
            <a:xfrm>
              <a:off x="5751000" y="2321850"/>
              <a:ext cx="22050" cy="10625"/>
            </a:xfrm>
            <a:custGeom>
              <a:rect b="b" l="l" r="r" t="t"/>
              <a:pathLst>
                <a:path extrusionOk="0" h="425" w="882">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1"/>
            <p:cNvSpPr/>
            <p:nvPr/>
          </p:nvSpPr>
          <p:spPr>
            <a:xfrm>
              <a:off x="6047175" y="2318825"/>
              <a:ext cx="16400" cy="7200"/>
            </a:xfrm>
            <a:custGeom>
              <a:rect b="b" l="l" r="r" t="t"/>
              <a:pathLst>
                <a:path extrusionOk="0" h="288" w="656">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1"/>
            <p:cNvSpPr/>
            <p:nvPr/>
          </p:nvSpPr>
          <p:spPr>
            <a:xfrm>
              <a:off x="6014425" y="2340275"/>
              <a:ext cx="32775" cy="7500"/>
            </a:xfrm>
            <a:custGeom>
              <a:rect b="b" l="l" r="r" t="t"/>
              <a:pathLst>
                <a:path extrusionOk="0" h="300" w="1311">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1"/>
            <p:cNvSpPr/>
            <p:nvPr/>
          </p:nvSpPr>
          <p:spPr>
            <a:xfrm>
              <a:off x="6005800" y="2339700"/>
              <a:ext cx="14600" cy="8500"/>
            </a:xfrm>
            <a:custGeom>
              <a:rect b="b" l="l" r="r" t="t"/>
              <a:pathLst>
                <a:path extrusionOk="0" h="340" w="584">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1"/>
            <p:cNvSpPr/>
            <p:nvPr/>
          </p:nvSpPr>
          <p:spPr>
            <a:xfrm>
              <a:off x="5877200" y="2315225"/>
              <a:ext cx="12250" cy="7250"/>
            </a:xfrm>
            <a:custGeom>
              <a:rect b="b" l="l" r="r" t="t"/>
              <a:pathLst>
                <a:path extrusionOk="0" h="290" w="49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1"/>
            <p:cNvSpPr/>
            <p:nvPr/>
          </p:nvSpPr>
          <p:spPr>
            <a:xfrm>
              <a:off x="5855775" y="2311425"/>
              <a:ext cx="9850" cy="7475"/>
            </a:xfrm>
            <a:custGeom>
              <a:rect b="b" l="l" r="r" t="t"/>
              <a:pathLst>
                <a:path extrusionOk="0" h="299" w="394">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1"/>
            <p:cNvSpPr/>
            <p:nvPr/>
          </p:nvSpPr>
          <p:spPr>
            <a:xfrm>
              <a:off x="6103125" y="2312400"/>
              <a:ext cx="22050" cy="6725"/>
            </a:xfrm>
            <a:custGeom>
              <a:rect b="b" l="l" r="r" t="t"/>
              <a:pathLst>
                <a:path extrusionOk="0" h="269" w="882">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1"/>
            <p:cNvSpPr/>
            <p:nvPr/>
          </p:nvSpPr>
          <p:spPr>
            <a:xfrm>
              <a:off x="5776900" y="2322600"/>
              <a:ext cx="15500" cy="3600"/>
            </a:xfrm>
            <a:custGeom>
              <a:rect b="b" l="l" r="r" t="t"/>
              <a:pathLst>
                <a:path extrusionOk="0" h="144" w="62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1"/>
            <p:cNvSpPr/>
            <p:nvPr/>
          </p:nvSpPr>
          <p:spPr>
            <a:xfrm>
              <a:off x="6127250" y="2312450"/>
              <a:ext cx="8350" cy="6450"/>
            </a:xfrm>
            <a:custGeom>
              <a:rect b="b" l="l" r="r" t="t"/>
              <a:pathLst>
                <a:path extrusionOk="0" h="258" w="334">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1"/>
            <p:cNvSpPr/>
            <p:nvPr/>
          </p:nvSpPr>
          <p:spPr>
            <a:xfrm>
              <a:off x="5959375" y="2315300"/>
              <a:ext cx="7450" cy="7175"/>
            </a:xfrm>
            <a:custGeom>
              <a:rect b="b" l="l" r="r" t="t"/>
              <a:pathLst>
                <a:path extrusionOk="0" h="287" w="298">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51"/>
            <p:cNvSpPr/>
            <p:nvPr/>
          </p:nvSpPr>
          <p:spPr>
            <a:xfrm>
              <a:off x="6001025" y="2317975"/>
              <a:ext cx="6000" cy="7475"/>
            </a:xfrm>
            <a:custGeom>
              <a:rect b="b" l="l" r="r" t="t"/>
              <a:pathLst>
                <a:path extrusionOk="0" h="299" w="24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1"/>
            <p:cNvSpPr/>
            <p:nvPr/>
          </p:nvSpPr>
          <p:spPr>
            <a:xfrm>
              <a:off x="6031400" y="2323075"/>
              <a:ext cx="7450" cy="2950"/>
            </a:xfrm>
            <a:custGeom>
              <a:rect b="b" l="l" r="r" t="t"/>
              <a:pathLst>
                <a:path extrusionOk="0" h="118" w="298">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1"/>
            <p:cNvSpPr/>
            <p:nvPr/>
          </p:nvSpPr>
          <p:spPr>
            <a:xfrm>
              <a:off x="6073950" y="2344325"/>
              <a:ext cx="3900" cy="1350"/>
            </a:xfrm>
            <a:custGeom>
              <a:rect b="b" l="l" r="r" t="t"/>
              <a:pathLst>
                <a:path extrusionOk="0" h="54" w="156">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1"/>
            <p:cNvSpPr/>
            <p:nvPr/>
          </p:nvSpPr>
          <p:spPr>
            <a:xfrm>
              <a:off x="6063250" y="2343875"/>
              <a:ext cx="3900" cy="1925"/>
            </a:xfrm>
            <a:custGeom>
              <a:rect b="b" l="l" r="r" t="t"/>
              <a:pathLst>
                <a:path extrusionOk="0" h="77" w="156">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1"/>
            <p:cNvSpPr/>
            <p:nvPr/>
          </p:nvSpPr>
          <p:spPr>
            <a:xfrm>
              <a:off x="6016525" y="2323925"/>
              <a:ext cx="4475" cy="1825"/>
            </a:xfrm>
            <a:custGeom>
              <a:rect b="b" l="l" r="r" t="t"/>
              <a:pathLst>
                <a:path extrusionOk="0" h="73" w="179">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1"/>
            <p:cNvSpPr/>
            <p:nvPr/>
          </p:nvSpPr>
          <p:spPr>
            <a:xfrm>
              <a:off x="6027525" y="2326000"/>
              <a:ext cx="3900" cy="1625"/>
            </a:xfrm>
            <a:custGeom>
              <a:rect b="b" l="l" r="r" t="t"/>
              <a:pathLst>
                <a:path extrusionOk="0" h="65" w="156">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1"/>
            <p:cNvSpPr/>
            <p:nvPr/>
          </p:nvSpPr>
          <p:spPr>
            <a:xfrm>
              <a:off x="6023950" y="2323975"/>
              <a:ext cx="3600" cy="2050"/>
            </a:xfrm>
            <a:custGeom>
              <a:rect b="b" l="l" r="r" t="t"/>
              <a:pathLst>
                <a:path extrusionOk="0" h="82" w="144">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1"/>
            <p:cNvSpPr/>
            <p:nvPr/>
          </p:nvSpPr>
          <p:spPr>
            <a:xfrm>
              <a:off x="5945375" y="2320725"/>
              <a:ext cx="3300" cy="1950"/>
            </a:xfrm>
            <a:custGeom>
              <a:rect b="b" l="l" r="r" t="t"/>
              <a:pathLst>
                <a:path extrusionOk="0" h="78" w="132">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1"/>
            <p:cNvSpPr/>
            <p:nvPr/>
          </p:nvSpPr>
          <p:spPr>
            <a:xfrm>
              <a:off x="5943000" y="2985625"/>
              <a:ext cx="68775" cy="160175"/>
            </a:xfrm>
            <a:custGeom>
              <a:rect b="b" l="l" r="r" t="t"/>
              <a:pathLst>
                <a:path extrusionOk="0" h="6407" w="2751">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1"/>
            <p:cNvSpPr/>
            <p:nvPr/>
          </p:nvSpPr>
          <p:spPr>
            <a:xfrm>
              <a:off x="5962925" y="2992175"/>
              <a:ext cx="158675" cy="18775"/>
            </a:xfrm>
            <a:custGeom>
              <a:rect b="b" l="l" r="r" t="t"/>
              <a:pathLst>
                <a:path extrusionOk="0" h="751" w="6347">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1"/>
            <p:cNvSpPr/>
            <p:nvPr/>
          </p:nvSpPr>
          <p:spPr>
            <a:xfrm>
              <a:off x="5990625" y="3018350"/>
              <a:ext cx="76525" cy="14325"/>
            </a:xfrm>
            <a:custGeom>
              <a:rect b="b" l="l" r="r" t="t"/>
              <a:pathLst>
                <a:path extrusionOk="0" h="573" w="3061">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1"/>
            <p:cNvSpPr/>
            <p:nvPr/>
          </p:nvSpPr>
          <p:spPr>
            <a:xfrm>
              <a:off x="6108775" y="2996750"/>
              <a:ext cx="52125" cy="15675"/>
            </a:xfrm>
            <a:custGeom>
              <a:rect b="b" l="l" r="r" t="t"/>
              <a:pathLst>
                <a:path extrusionOk="0" h="627" w="2085">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1"/>
            <p:cNvSpPr/>
            <p:nvPr/>
          </p:nvSpPr>
          <p:spPr>
            <a:xfrm>
              <a:off x="5962050" y="3014525"/>
              <a:ext cx="47650" cy="28575"/>
            </a:xfrm>
            <a:custGeom>
              <a:rect b="b" l="l" r="r" t="t"/>
              <a:pathLst>
                <a:path extrusionOk="0" h="1143" w="1906">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1"/>
            <p:cNvSpPr/>
            <p:nvPr/>
          </p:nvSpPr>
          <p:spPr>
            <a:xfrm>
              <a:off x="5966500" y="3010925"/>
              <a:ext cx="11350" cy="4275"/>
            </a:xfrm>
            <a:custGeom>
              <a:rect b="b" l="l" r="r" t="t"/>
              <a:pathLst>
                <a:path extrusionOk="0" h="171" w="454">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1"/>
            <p:cNvSpPr/>
            <p:nvPr/>
          </p:nvSpPr>
          <p:spPr>
            <a:xfrm>
              <a:off x="6135575" y="2609975"/>
              <a:ext cx="22350" cy="13725"/>
            </a:xfrm>
            <a:custGeom>
              <a:rect b="b" l="l" r="r" t="t"/>
              <a:pathLst>
                <a:path extrusionOk="0" h="549" w="894">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1"/>
            <p:cNvSpPr/>
            <p:nvPr/>
          </p:nvSpPr>
          <p:spPr>
            <a:xfrm>
              <a:off x="6079625" y="2605000"/>
              <a:ext cx="25025" cy="13925"/>
            </a:xfrm>
            <a:custGeom>
              <a:rect b="b" l="l" r="r" t="t"/>
              <a:pathLst>
                <a:path extrusionOk="0" h="557" w="1001">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1"/>
            <p:cNvSpPr/>
            <p:nvPr/>
          </p:nvSpPr>
          <p:spPr>
            <a:xfrm>
              <a:off x="6131400" y="1743050"/>
              <a:ext cx="62850" cy="12675"/>
            </a:xfrm>
            <a:custGeom>
              <a:rect b="b" l="l" r="r" t="t"/>
              <a:pathLst>
                <a:path extrusionOk="0" h="507" w="2514">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1"/>
            <p:cNvSpPr/>
            <p:nvPr/>
          </p:nvSpPr>
          <p:spPr>
            <a:xfrm>
              <a:off x="5858750" y="2350425"/>
              <a:ext cx="130100" cy="26300"/>
            </a:xfrm>
            <a:custGeom>
              <a:rect b="b" l="l" r="r" t="t"/>
              <a:pathLst>
                <a:path extrusionOk="0" h="1052" w="5204">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1"/>
            <p:cNvSpPr/>
            <p:nvPr/>
          </p:nvSpPr>
          <p:spPr>
            <a:xfrm>
              <a:off x="6058175" y="2364400"/>
              <a:ext cx="120575" cy="23950"/>
            </a:xfrm>
            <a:custGeom>
              <a:rect b="b" l="l" r="r" t="t"/>
              <a:pathLst>
                <a:path extrusionOk="0" h="958" w="4823">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1"/>
            <p:cNvSpPr/>
            <p:nvPr/>
          </p:nvSpPr>
          <p:spPr>
            <a:xfrm>
              <a:off x="5964425" y="2361125"/>
              <a:ext cx="103000" cy="20400"/>
            </a:xfrm>
            <a:custGeom>
              <a:rect b="b" l="l" r="r" t="t"/>
              <a:pathLst>
                <a:path extrusionOk="0" h="816" w="412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1"/>
            <p:cNvSpPr/>
            <p:nvPr/>
          </p:nvSpPr>
          <p:spPr>
            <a:xfrm>
              <a:off x="6189450" y="2376025"/>
              <a:ext cx="81275" cy="16425"/>
            </a:xfrm>
            <a:custGeom>
              <a:rect b="b" l="l" r="r" t="t"/>
              <a:pathLst>
                <a:path extrusionOk="0" h="657" w="3251">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1"/>
            <p:cNvSpPr/>
            <p:nvPr/>
          </p:nvSpPr>
          <p:spPr>
            <a:xfrm>
              <a:off x="6163250" y="2373625"/>
              <a:ext cx="66700" cy="17900"/>
            </a:xfrm>
            <a:custGeom>
              <a:rect b="b" l="l" r="r" t="t"/>
              <a:pathLst>
                <a:path extrusionOk="0" h="716" w="2668">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1"/>
            <p:cNvSpPr/>
            <p:nvPr/>
          </p:nvSpPr>
          <p:spPr>
            <a:xfrm>
              <a:off x="6204925" y="2346875"/>
              <a:ext cx="36950" cy="7450"/>
            </a:xfrm>
            <a:custGeom>
              <a:rect b="b" l="l" r="r" t="t"/>
              <a:pathLst>
                <a:path extrusionOk="0" h="298" w="1478">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1"/>
            <p:cNvSpPr/>
            <p:nvPr/>
          </p:nvSpPr>
          <p:spPr>
            <a:xfrm>
              <a:off x="6181725" y="2347050"/>
              <a:ext cx="28575" cy="10800"/>
            </a:xfrm>
            <a:custGeom>
              <a:rect b="b" l="l" r="r" t="t"/>
              <a:pathLst>
                <a:path extrusionOk="0" h="432" w="1143">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1"/>
            <p:cNvSpPr/>
            <p:nvPr/>
          </p:nvSpPr>
          <p:spPr>
            <a:xfrm>
              <a:off x="5968900" y="2343675"/>
              <a:ext cx="30075" cy="3500"/>
            </a:xfrm>
            <a:custGeom>
              <a:rect b="b" l="l" r="r" t="t"/>
              <a:pathLst>
                <a:path extrusionOk="0" h="140" w="1203">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1"/>
            <p:cNvSpPr/>
            <p:nvPr/>
          </p:nvSpPr>
          <p:spPr>
            <a:xfrm>
              <a:off x="6023950" y="2347225"/>
              <a:ext cx="25325" cy="3600"/>
            </a:xfrm>
            <a:custGeom>
              <a:rect b="b" l="l" r="r" t="t"/>
              <a:pathLst>
                <a:path extrusionOk="0" h="144" w="1013">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1"/>
            <p:cNvSpPr/>
            <p:nvPr/>
          </p:nvSpPr>
          <p:spPr>
            <a:xfrm>
              <a:off x="5988225" y="2358000"/>
              <a:ext cx="21775" cy="7375"/>
            </a:xfrm>
            <a:custGeom>
              <a:rect b="b" l="l" r="r" t="t"/>
              <a:pathLst>
                <a:path extrusionOk="0" h="295" w="871">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1"/>
            <p:cNvSpPr/>
            <p:nvPr/>
          </p:nvSpPr>
          <p:spPr>
            <a:xfrm>
              <a:off x="6056100" y="2349350"/>
              <a:ext cx="3900" cy="1975"/>
            </a:xfrm>
            <a:custGeom>
              <a:rect b="b" l="l" r="r" t="t"/>
              <a:pathLst>
                <a:path extrusionOk="0" h="79" w="156">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1"/>
            <p:cNvSpPr/>
            <p:nvPr/>
          </p:nvSpPr>
          <p:spPr>
            <a:xfrm>
              <a:off x="5308675" y="1693675"/>
              <a:ext cx="89025" cy="30150"/>
            </a:xfrm>
            <a:custGeom>
              <a:rect b="b" l="l" r="r" t="t"/>
              <a:pathLst>
                <a:path extrusionOk="0" h="1206" w="3561">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1"/>
            <p:cNvSpPr/>
            <p:nvPr/>
          </p:nvSpPr>
          <p:spPr>
            <a:xfrm>
              <a:off x="5252425" y="1715825"/>
              <a:ext cx="33675" cy="41400"/>
            </a:xfrm>
            <a:custGeom>
              <a:rect b="b" l="l" r="r" t="t"/>
              <a:pathLst>
                <a:path extrusionOk="0" h="1656" w="1347">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1"/>
            <p:cNvSpPr/>
            <p:nvPr/>
          </p:nvSpPr>
          <p:spPr>
            <a:xfrm>
              <a:off x="5233975" y="1750950"/>
              <a:ext cx="29500" cy="24425"/>
            </a:xfrm>
            <a:custGeom>
              <a:rect b="b" l="l" r="r" t="t"/>
              <a:pathLst>
                <a:path extrusionOk="0" h="977" w="118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1"/>
            <p:cNvSpPr/>
            <p:nvPr/>
          </p:nvSpPr>
          <p:spPr>
            <a:xfrm>
              <a:off x="5384000" y="1691400"/>
              <a:ext cx="42000" cy="27650"/>
            </a:xfrm>
            <a:custGeom>
              <a:rect b="b" l="l" r="r" t="t"/>
              <a:pathLst>
                <a:path extrusionOk="0" h="1106" w="168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1"/>
            <p:cNvSpPr/>
            <p:nvPr/>
          </p:nvSpPr>
          <p:spPr>
            <a:xfrm>
              <a:off x="5399775" y="1683075"/>
              <a:ext cx="33200" cy="20375"/>
            </a:xfrm>
            <a:custGeom>
              <a:rect b="b" l="l" r="r" t="t"/>
              <a:pathLst>
                <a:path extrusionOk="0" h="815" w="1328">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1"/>
            <p:cNvSpPr/>
            <p:nvPr/>
          </p:nvSpPr>
          <p:spPr>
            <a:xfrm>
              <a:off x="5204800" y="1798450"/>
              <a:ext cx="18475" cy="32875"/>
            </a:xfrm>
            <a:custGeom>
              <a:rect b="b" l="l" r="r" t="t"/>
              <a:pathLst>
                <a:path extrusionOk="0" h="1315" w="739">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51"/>
            <p:cNvSpPr/>
            <p:nvPr/>
          </p:nvSpPr>
          <p:spPr>
            <a:xfrm>
              <a:off x="5213425" y="1769700"/>
              <a:ext cx="26225" cy="29200"/>
            </a:xfrm>
            <a:custGeom>
              <a:rect b="b" l="l" r="r" t="t"/>
              <a:pathLst>
                <a:path extrusionOk="0" h="1168" w="1049">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1"/>
            <p:cNvSpPr/>
            <p:nvPr/>
          </p:nvSpPr>
          <p:spPr>
            <a:xfrm>
              <a:off x="5281300" y="1711550"/>
              <a:ext cx="21150" cy="17450"/>
            </a:xfrm>
            <a:custGeom>
              <a:rect b="b" l="l" r="r" t="t"/>
              <a:pathLst>
                <a:path extrusionOk="0" h="698" w="846">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1"/>
            <p:cNvSpPr/>
            <p:nvPr/>
          </p:nvSpPr>
          <p:spPr>
            <a:xfrm>
              <a:off x="5298575" y="1708275"/>
              <a:ext cx="22050" cy="7650"/>
            </a:xfrm>
            <a:custGeom>
              <a:rect b="b" l="l" r="r" t="t"/>
              <a:pathLst>
                <a:path extrusionOk="0" h="306" w="882">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1"/>
            <p:cNvSpPr/>
            <p:nvPr/>
          </p:nvSpPr>
          <p:spPr>
            <a:xfrm>
              <a:off x="5281600" y="1712550"/>
              <a:ext cx="14600" cy="3600"/>
            </a:xfrm>
            <a:custGeom>
              <a:rect b="b" l="l" r="r" t="t"/>
              <a:pathLst>
                <a:path extrusionOk="0" h="144" w="584">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1"/>
            <p:cNvSpPr/>
            <p:nvPr/>
          </p:nvSpPr>
          <p:spPr>
            <a:xfrm>
              <a:off x="5410200" y="1683375"/>
              <a:ext cx="14600" cy="4475"/>
            </a:xfrm>
            <a:custGeom>
              <a:rect b="b" l="l" r="r" t="t"/>
              <a:pathLst>
                <a:path extrusionOk="0" h="179" w="584">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1"/>
            <p:cNvSpPr/>
            <p:nvPr/>
          </p:nvSpPr>
          <p:spPr>
            <a:xfrm>
              <a:off x="5264325" y="1723550"/>
              <a:ext cx="6575" cy="7175"/>
            </a:xfrm>
            <a:custGeom>
              <a:rect b="b" l="l" r="r" t="t"/>
              <a:pathLst>
                <a:path extrusionOk="0" h="287" w="263">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1"/>
            <p:cNvSpPr/>
            <p:nvPr/>
          </p:nvSpPr>
          <p:spPr>
            <a:xfrm>
              <a:off x="5248550" y="1744700"/>
              <a:ext cx="6275" cy="8125"/>
            </a:xfrm>
            <a:custGeom>
              <a:rect b="b" l="l" r="r" t="t"/>
              <a:pathLst>
                <a:path extrusionOk="0" h="325" w="251">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1"/>
            <p:cNvSpPr/>
            <p:nvPr/>
          </p:nvSpPr>
          <p:spPr>
            <a:xfrm>
              <a:off x="5259275" y="1731000"/>
              <a:ext cx="4500" cy="5975"/>
            </a:xfrm>
            <a:custGeom>
              <a:rect b="b" l="l" r="r" t="t"/>
              <a:pathLst>
                <a:path extrusionOk="0" h="239" w="180">
                  <a:moveTo>
                    <a:pt x="179" y="0"/>
                  </a:moveTo>
                  <a:cubicBezTo>
                    <a:pt x="72" y="48"/>
                    <a:pt x="12" y="143"/>
                    <a:pt x="1" y="239"/>
                  </a:cubicBezTo>
                  <a:cubicBezTo>
                    <a:pt x="132" y="227"/>
                    <a:pt x="179" y="119"/>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1"/>
            <p:cNvSpPr/>
            <p:nvPr/>
          </p:nvSpPr>
          <p:spPr>
            <a:xfrm>
              <a:off x="5253025" y="1740825"/>
              <a:ext cx="3600" cy="5075"/>
            </a:xfrm>
            <a:custGeom>
              <a:rect b="b" l="l" r="r" t="t"/>
              <a:pathLst>
                <a:path extrusionOk="0" h="203" w="144">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1"/>
            <p:cNvSpPr/>
            <p:nvPr/>
          </p:nvSpPr>
          <p:spPr>
            <a:xfrm>
              <a:off x="5256300" y="1736950"/>
              <a:ext cx="3300" cy="4200"/>
            </a:xfrm>
            <a:custGeom>
              <a:rect b="b" l="l" r="r" t="t"/>
              <a:pathLst>
                <a:path extrusionOk="0" h="168" w="132">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1"/>
            <p:cNvSpPr/>
            <p:nvPr/>
          </p:nvSpPr>
          <p:spPr>
            <a:xfrm>
              <a:off x="5270875" y="1719100"/>
              <a:ext cx="3300" cy="4175"/>
            </a:xfrm>
            <a:custGeom>
              <a:rect b="b" l="l" r="r" t="t"/>
              <a:pathLst>
                <a:path extrusionOk="0" h="167" w="132">
                  <a:moveTo>
                    <a:pt x="132" y="0"/>
                  </a:moveTo>
                  <a:cubicBezTo>
                    <a:pt x="60" y="36"/>
                    <a:pt x="13" y="83"/>
                    <a:pt x="1" y="167"/>
                  </a:cubicBezTo>
                  <a:cubicBezTo>
                    <a:pt x="72" y="143"/>
                    <a:pt x="120" y="83"/>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1"/>
            <p:cNvSpPr/>
            <p:nvPr/>
          </p:nvSpPr>
          <p:spPr>
            <a:xfrm>
              <a:off x="6168925" y="2174675"/>
              <a:ext cx="62825" cy="18000"/>
            </a:xfrm>
            <a:custGeom>
              <a:rect b="b" l="l" r="r" t="t"/>
              <a:pathLst>
                <a:path extrusionOk="0" h="720" w="2513">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1"/>
            <p:cNvSpPr/>
            <p:nvPr/>
          </p:nvSpPr>
          <p:spPr>
            <a:xfrm>
              <a:off x="6097475" y="2211425"/>
              <a:ext cx="26825" cy="10025"/>
            </a:xfrm>
            <a:custGeom>
              <a:rect b="b" l="l" r="r" t="t"/>
              <a:pathLst>
                <a:path extrusionOk="0" h="401" w="1073">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1"/>
            <p:cNvSpPr/>
            <p:nvPr/>
          </p:nvSpPr>
          <p:spPr>
            <a:xfrm>
              <a:off x="6155525" y="2182125"/>
              <a:ext cx="19675" cy="7275"/>
            </a:xfrm>
            <a:custGeom>
              <a:rect b="b" l="l" r="r" t="t"/>
              <a:pathLst>
                <a:path extrusionOk="0" h="291" w="787">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1"/>
            <p:cNvSpPr/>
            <p:nvPr/>
          </p:nvSpPr>
          <p:spPr>
            <a:xfrm>
              <a:off x="6128425" y="2214700"/>
              <a:ext cx="6275" cy="5875"/>
            </a:xfrm>
            <a:custGeom>
              <a:rect b="b" l="l" r="r" t="t"/>
              <a:pathLst>
                <a:path extrusionOk="0" h="235" w="251">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1"/>
            <p:cNvSpPr/>
            <p:nvPr/>
          </p:nvSpPr>
          <p:spPr>
            <a:xfrm>
              <a:off x="6138550" y="2184925"/>
              <a:ext cx="4500" cy="4475"/>
            </a:xfrm>
            <a:custGeom>
              <a:rect b="b" l="l" r="r" t="t"/>
              <a:pathLst>
                <a:path extrusionOk="0" h="179" w="18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1"/>
            <p:cNvSpPr/>
            <p:nvPr/>
          </p:nvSpPr>
          <p:spPr>
            <a:xfrm>
              <a:off x="5611100" y="2649850"/>
              <a:ext cx="9550" cy="5400"/>
            </a:xfrm>
            <a:custGeom>
              <a:rect b="b" l="l" r="r" t="t"/>
              <a:pathLst>
                <a:path extrusionOk="0" h="216" w="382">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1"/>
            <p:cNvSpPr/>
            <p:nvPr/>
          </p:nvSpPr>
          <p:spPr>
            <a:xfrm>
              <a:off x="5617950" y="2652250"/>
              <a:ext cx="4800" cy="3375"/>
            </a:xfrm>
            <a:custGeom>
              <a:rect b="b" l="l" r="r" t="t"/>
              <a:pathLst>
                <a:path extrusionOk="0" h="135" w="192">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1"/>
            <p:cNvSpPr/>
            <p:nvPr/>
          </p:nvSpPr>
          <p:spPr>
            <a:xfrm>
              <a:off x="5179200" y="2254275"/>
              <a:ext cx="146175" cy="40500"/>
            </a:xfrm>
            <a:custGeom>
              <a:rect b="b" l="l" r="r" t="t"/>
              <a:pathLst>
                <a:path extrusionOk="0" h="1620" w="5847">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1"/>
            <p:cNvSpPr/>
            <p:nvPr/>
          </p:nvSpPr>
          <p:spPr>
            <a:xfrm>
              <a:off x="5310175" y="2287175"/>
              <a:ext cx="86050" cy="20725"/>
            </a:xfrm>
            <a:custGeom>
              <a:rect b="b" l="l" r="r" t="t"/>
              <a:pathLst>
                <a:path extrusionOk="0" h="829" w="3442">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1"/>
            <p:cNvSpPr/>
            <p:nvPr/>
          </p:nvSpPr>
          <p:spPr>
            <a:xfrm>
              <a:off x="5170575" y="2263075"/>
              <a:ext cx="47050" cy="22175"/>
            </a:xfrm>
            <a:custGeom>
              <a:rect b="b" l="l" r="r" t="t"/>
              <a:pathLst>
                <a:path extrusionOk="0" h="887" w="1882">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1"/>
            <p:cNvSpPr/>
            <p:nvPr/>
          </p:nvSpPr>
          <p:spPr>
            <a:xfrm>
              <a:off x="5263750" y="2319475"/>
              <a:ext cx="14600" cy="14125"/>
            </a:xfrm>
            <a:custGeom>
              <a:rect b="b" l="l" r="r" t="t"/>
              <a:pathLst>
                <a:path extrusionOk="0" h="565" w="584">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1"/>
            <p:cNvSpPr/>
            <p:nvPr/>
          </p:nvSpPr>
          <p:spPr>
            <a:xfrm>
              <a:off x="5209875" y="2279875"/>
              <a:ext cx="12825" cy="8575"/>
            </a:xfrm>
            <a:custGeom>
              <a:rect b="b" l="l" r="r" t="t"/>
              <a:pathLst>
                <a:path extrusionOk="0" h="343" w="513">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1"/>
            <p:cNvSpPr/>
            <p:nvPr/>
          </p:nvSpPr>
          <p:spPr>
            <a:xfrm>
              <a:off x="5305700" y="2293275"/>
              <a:ext cx="19675" cy="4175"/>
            </a:xfrm>
            <a:custGeom>
              <a:rect b="b" l="l" r="r" t="t"/>
              <a:pathLst>
                <a:path extrusionOk="0" h="167" w="787">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1"/>
            <p:cNvSpPr/>
            <p:nvPr/>
          </p:nvSpPr>
          <p:spPr>
            <a:xfrm>
              <a:off x="5349775" y="2300950"/>
              <a:ext cx="15200" cy="5125"/>
            </a:xfrm>
            <a:custGeom>
              <a:rect b="b" l="l" r="r" t="t"/>
              <a:pathLst>
                <a:path extrusionOk="0" h="205" w="608">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1"/>
            <p:cNvSpPr/>
            <p:nvPr/>
          </p:nvSpPr>
          <p:spPr>
            <a:xfrm>
              <a:off x="5363750" y="2303975"/>
              <a:ext cx="13125" cy="11075"/>
            </a:xfrm>
            <a:custGeom>
              <a:rect b="b" l="l" r="r" t="t"/>
              <a:pathLst>
                <a:path extrusionOk="0" h="443" w="525">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1"/>
            <p:cNvSpPr/>
            <p:nvPr/>
          </p:nvSpPr>
          <p:spPr>
            <a:xfrm>
              <a:off x="5285175" y="2304875"/>
              <a:ext cx="11025" cy="7175"/>
            </a:xfrm>
            <a:custGeom>
              <a:rect b="b" l="l" r="r" t="t"/>
              <a:pathLst>
                <a:path extrusionOk="0" h="287" w="441">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1"/>
            <p:cNvSpPr/>
            <p:nvPr/>
          </p:nvSpPr>
          <p:spPr>
            <a:xfrm>
              <a:off x="5274450" y="2290500"/>
              <a:ext cx="15200" cy="3150"/>
            </a:xfrm>
            <a:custGeom>
              <a:rect b="b" l="l" r="r" t="t"/>
              <a:pathLst>
                <a:path extrusionOk="0" h="126" w="608">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1"/>
            <p:cNvSpPr/>
            <p:nvPr/>
          </p:nvSpPr>
          <p:spPr>
            <a:xfrm>
              <a:off x="5328025" y="2296175"/>
              <a:ext cx="7475" cy="7300"/>
            </a:xfrm>
            <a:custGeom>
              <a:rect b="b" l="l" r="r" t="t"/>
              <a:pathLst>
                <a:path extrusionOk="0" h="292" w="299">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1"/>
            <p:cNvSpPr/>
            <p:nvPr/>
          </p:nvSpPr>
          <p:spPr>
            <a:xfrm>
              <a:off x="5331900" y="2297550"/>
              <a:ext cx="11350" cy="3475"/>
            </a:xfrm>
            <a:custGeom>
              <a:rect b="b" l="l" r="r" t="t"/>
              <a:pathLst>
                <a:path extrusionOk="0" h="139" w="454">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1"/>
            <p:cNvSpPr/>
            <p:nvPr/>
          </p:nvSpPr>
          <p:spPr>
            <a:xfrm>
              <a:off x="5323875" y="2293725"/>
              <a:ext cx="8350" cy="3725"/>
            </a:xfrm>
            <a:custGeom>
              <a:rect b="b" l="l" r="r" t="t"/>
              <a:pathLst>
                <a:path extrusionOk="0" h="149" w="334">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1"/>
            <p:cNvSpPr/>
            <p:nvPr/>
          </p:nvSpPr>
          <p:spPr>
            <a:xfrm>
              <a:off x="5209875" y="2282850"/>
              <a:ext cx="3575" cy="3300"/>
            </a:xfrm>
            <a:custGeom>
              <a:rect b="b" l="l" r="r" t="t"/>
              <a:pathLst>
                <a:path extrusionOk="0" h="132" w="143">
                  <a:moveTo>
                    <a:pt x="0" y="1"/>
                  </a:moveTo>
                  <a:lnTo>
                    <a:pt x="0" y="1"/>
                  </a:lnTo>
                  <a:cubicBezTo>
                    <a:pt x="36" y="48"/>
                    <a:pt x="95" y="96"/>
                    <a:pt x="143" y="132"/>
                  </a:cubicBezTo>
                  <a:cubicBezTo>
                    <a:pt x="95" y="96"/>
                    <a:pt x="60" y="48"/>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1"/>
            <p:cNvSpPr/>
            <p:nvPr/>
          </p:nvSpPr>
          <p:spPr>
            <a:xfrm>
              <a:off x="5342925" y="2300225"/>
              <a:ext cx="3300" cy="2425"/>
            </a:xfrm>
            <a:custGeom>
              <a:rect b="b" l="l" r="r" t="t"/>
              <a:pathLst>
                <a:path extrusionOk="0" h="97" w="132">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51"/>
            <p:cNvSpPr/>
            <p:nvPr/>
          </p:nvSpPr>
          <p:spPr>
            <a:xfrm>
              <a:off x="5282200" y="2311425"/>
              <a:ext cx="3000" cy="4500"/>
            </a:xfrm>
            <a:custGeom>
              <a:rect b="b" l="l" r="r" t="t"/>
              <a:pathLst>
                <a:path extrusionOk="0" h="180" w="120">
                  <a:moveTo>
                    <a:pt x="119" y="1"/>
                  </a:moveTo>
                  <a:cubicBezTo>
                    <a:pt x="48" y="48"/>
                    <a:pt x="0" y="96"/>
                    <a:pt x="0" y="179"/>
                  </a:cubicBezTo>
                  <a:cubicBezTo>
                    <a:pt x="96" y="155"/>
                    <a:pt x="119" y="96"/>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51"/>
            <p:cNvSpPr/>
            <p:nvPr/>
          </p:nvSpPr>
          <p:spPr>
            <a:xfrm>
              <a:off x="5278325" y="2315900"/>
              <a:ext cx="3900" cy="3300"/>
            </a:xfrm>
            <a:custGeom>
              <a:rect b="b" l="l" r="r" t="t"/>
              <a:pathLst>
                <a:path extrusionOk="0" h="132" w="156">
                  <a:moveTo>
                    <a:pt x="155" y="0"/>
                  </a:moveTo>
                  <a:cubicBezTo>
                    <a:pt x="72" y="0"/>
                    <a:pt x="24" y="48"/>
                    <a:pt x="1" y="131"/>
                  </a:cubicBezTo>
                  <a:cubicBezTo>
                    <a:pt x="84" y="131"/>
                    <a:pt x="143" y="95"/>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1"/>
            <p:cNvSpPr/>
            <p:nvPr/>
          </p:nvSpPr>
          <p:spPr>
            <a:xfrm>
              <a:off x="5296175" y="2294150"/>
              <a:ext cx="3600" cy="1100"/>
            </a:xfrm>
            <a:custGeom>
              <a:rect b="b" l="l" r="r" t="t"/>
              <a:pathLst>
                <a:path extrusionOk="0" h="44" w="144">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1"/>
            <p:cNvSpPr/>
            <p:nvPr/>
          </p:nvSpPr>
          <p:spPr>
            <a:xfrm>
              <a:off x="5295600" y="2304575"/>
              <a:ext cx="3875" cy="2650"/>
            </a:xfrm>
            <a:custGeom>
              <a:rect b="b" l="l" r="r" t="t"/>
              <a:pathLst>
                <a:path extrusionOk="0" h="106" w="155">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1"/>
            <p:cNvSpPr/>
            <p:nvPr/>
          </p:nvSpPr>
          <p:spPr>
            <a:xfrm>
              <a:off x="5259875" y="2333150"/>
              <a:ext cx="4200" cy="3600"/>
            </a:xfrm>
            <a:custGeom>
              <a:rect b="b" l="l" r="r" t="t"/>
              <a:pathLst>
                <a:path extrusionOk="0" h="144" w="168">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1"/>
            <p:cNvSpPr/>
            <p:nvPr/>
          </p:nvSpPr>
          <p:spPr>
            <a:xfrm>
              <a:off x="5256600" y="2336725"/>
              <a:ext cx="3900" cy="3900"/>
            </a:xfrm>
            <a:custGeom>
              <a:rect b="b" l="l" r="r" t="t"/>
              <a:pathLst>
                <a:path extrusionOk="0" h="156" w="156">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1"/>
            <p:cNvSpPr/>
            <p:nvPr/>
          </p:nvSpPr>
          <p:spPr>
            <a:xfrm>
              <a:off x="5274450" y="2299225"/>
              <a:ext cx="1825" cy="1500"/>
            </a:xfrm>
            <a:custGeom>
              <a:rect b="b" l="l" r="r" t="t"/>
              <a:pathLst>
                <a:path extrusionOk="0" h="60" w="73">
                  <a:moveTo>
                    <a:pt x="36" y="0"/>
                  </a:moveTo>
                  <a:cubicBezTo>
                    <a:pt x="36" y="0"/>
                    <a:pt x="13" y="48"/>
                    <a:pt x="1" y="60"/>
                  </a:cubicBezTo>
                  <a:cubicBezTo>
                    <a:pt x="60" y="48"/>
                    <a:pt x="72" y="12"/>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1"/>
            <p:cNvSpPr/>
            <p:nvPr/>
          </p:nvSpPr>
          <p:spPr>
            <a:xfrm>
              <a:off x="5303025" y="2293800"/>
              <a:ext cx="3900" cy="3375"/>
            </a:xfrm>
            <a:custGeom>
              <a:rect b="b" l="l" r="r" t="t"/>
              <a:pathLst>
                <a:path extrusionOk="0" h="135" w="156">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1"/>
            <p:cNvSpPr/>
            <p:nvPr/>
          </p:nvSpPr>
          <p:spPr>
            <a:xfrm>
              <a:off x="5317625" y="2309950"/>
              <a:ext cx="3300" cy="1200"/>
            </a:xfrm>
            <a:custGeom>
              <a:rect b="b" l="l" r="r" t="t"/>
              <a:pathLst>
                <a:path extrusionOk="0" h="48" w="132">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1"/>
            <p:cNvSpPr/>
            <p:nvPr/>
          </p:nvSpPr>
          <p:spPr>
            <a:xfrm>
              <a:off x="5209275" y="1823575"/>
              <a:ext cx="29200" cy="175525"/>
            </a:xfrm>
            <a:custGeom>
              <a:rect b="b" l="l" r="r" t="t"/>
              <a:pathLst>
                <a:path extrusionOk="0" h="7021" w="1168">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1"/>
            <p:cNvSpPr/>
            <p:nvPr/>
          </p:nvSpPr>
          <p:spPr>
            <a:xfrm>
              <a:off x="5211350" y="1989025"/>
              <a:ext cx="25325" cy="84775"/>
            </a:xfrm>
            <a:custGeom>
              <a:rect b="b" l="l" r="r" t="t"/>
              <a:pathLst>
                <a:path extrusionOk="0" h="3391" w="1013">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1"/>
            <p:cNvSpPr/>
            <p:nvPr/>
          </p:nvSpPr>
          <p:spPr>
            <a:xfrm>
              <a:off x="5206300" y="1796700"/>
              <a:ext cx="23225" cy="57200"/>
            </a:xfrm>
            <a:custGeom>
              <a:rect b="b" l="l" r="r" t="t"/>
              <a:pathLst>
                <a:path extrusionOk="0" h="2288" w="929">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1"/>
            <p:cNvSpPr/>
            <p:nvPr/>
          </p:nvSpPr>
          <p:spPr>
            <a:xfrm>
              <a:off x="5208675" y="1881325"/>
              <a:ext cx="4500" cy="44650"/>
            </a:xfrm>
            <a:custGeom>
              <a:rect b="b" l="l" r="r" t="t"/>
              <a:pathLst>
                <a:path extrusionOk="0" h="1786" w="180">
                  <a:moveTo>
                    <a:pt x="179" y="0"/>
                  </a:moveTo>
                  <a:cubicBezTo>
                    <a:pt x="12" y="536"/>
                    <a:pt x="0" y="1167"/>
                    <a:pt x="179" y="1786"/>
                  </a:cubicBezTo>
                  <a:lnTo>
                    <a:pt x="1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1"/>
            <p:cNvSpPr/>
            <p:nvPr/>
          </p:nvSpPr>
          <p:spPr>
            <a:xfrm>
              <a:off x="5208975" y="1938175"/>
              <a:ext cx="9250" cy="33750"/>
            </a:xfrm>
            <a:custGeom>
              <a:rect b="b" l="l" r="r" t="t"/>
              <a:pathLst>
                <a:path extrusionOk="0" h="1350" w="37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1"/>
            <p:cNvSpPr/>
            <p:nvPr/>
          </p:nvSpPr>
          <p:spPr>
            <a:xfrm>
              <a:off x="5210450" y="1987775"/>
              <a:ext cx="7775" cy="26025"/>
            </a:xfrm>
            <a:custGeom>
              <a:rect b="b" l="l" r="r" t="t"/>
              <a:pathLst>
                <a:path extrusionOk="0" h="1041" w="311">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1"/>
            <p:cNvSpPr/>
            <p:nvPr/>
          </p:nvSpPr>
          <p:spPr>
            <a:xfrm>
              <a:off x="5213425" y="2032225"/>
              <a:ext cx="5400" cy="21150"/>
            </a:xfrm>
            <a:custGeom>
              <a:rect b="b" l="l" r="r" t="t"/>
              <a:pathLst>
                <a:path extrusionOk="0" h="846" w="216">
                  <a:moveTo>
                    <a:pt x="1" y="0"/>
                  </a:moveTo>
                  <a:lnTo>
                    <a:pt x="1" y="846"/>
                  </a:lnTo>
                  <a:cubicBezTo>
                    <a:pt x="215" y="560"/>
                    <a:pt x="215" y="27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1"/>
            <p:cNvSpPr/>
            <p:nvPr/>
          </p:nvSpPr>
          <p:spPr>
            <a:xfrm>
              <a:off x="5213425" y="1971200"/>
              <a:ext cx="7475" cy="11875"/>
            </a:xfrm>
            <a:custGeom>
              <a:rect b="b" l="l" r="r" t="t"/>
              <a:pathLst>
                <a:path extrusionOk="0" h="475" w="299">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1"/>
            <p:cNvSpPr/>
            <p:nvPr/>
          </p:nvSpPr>
          <p:spPr>
            <a:xfrm>
              <a:off x="5213725" y="1849475"/>
              <a:ext cx="2125" cy="3000"/>
            </a:xfrm>
            <a:custGeom>
              <a:rect b="b" l="l" r="r" t="t"/>
              <a:pathLst>
                <a:path extrusionOk="0" h="120" w="85">
                  <a:moveTo>
                    <a:pt x="1" y="0"/>
                  </a:moveTo>
                  <a:lnTo>
                    <a:pt x="1" y="119"/>
                  </a:lnTo>
                  <a:cubicBezTo>
                    <a:pt x="84" y="72"/>
                    <a:pt x="84"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1"/>
            <p:cNvSpPr/>
            <p:nvPr/>
          </p:nvSpPr>
          <p:spPr>
            <a:xfrm>
              <a:off x="5213425" y="1981925"/>
              <a:ext cx="3900" cy="4600"/>
            </a:xfrm>
            <a:custGeom>
              <a:rect b="b" l="l" r="r" t="t"/>
              <a:pathLst>
                <a:path extrusionOk="0" h="184" w="156">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1"/>
            <p:cNvSpPr/>
            <p:nvPr/>
          </p:nvSpPr>
          <p:spPr>
            <a:xfrm>
              <a:off x="5213425" y="1985200"/>
              <a:ext cx="3900" cy="3900"/>
            </a:xfrm>
            <a:custGeom>
              <a:rect b="b" l="l" r="r" t="t"/>
              <a:pathLst>
                <a:path extrusionOk="0" h="156" w="156">
                  <a:moveTo>
                    <a:pt x="1" y="0"/>
                  </a:moveTo>
                  <a:lnTo>
                    <a:pt x="1" y="155"/>
                  </a:lnTo>
                  <a:lnTo>
                    <a:pt x="156" y="155"/>
                  </a:lnTo>
                  <a:lnTo>
                    <a:pt x="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1"/>
            <p:cNvSpPr/>
            <p:nvPr/>
          </p:nvSpPr>
          <p:spPr>
            <a:xfrm>
              <a:off x="6063250" y="3081750"/>
              <a:ext cx="72950" cy="17000"/>
            </a:xfrm>
            <a:custGeom>
              <a:rect b="b" l="l" r="r" t="t"/>
              <a:pathLst>
                <a:path extrusionOk="0" h="680" w="2918">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1"/>
            <p:cNvSpPr/>
            <p:nvPr/>
          </p:nvSpPr>
          <p:spPr>
            <a:xfrm>
              <a:off x="5972450" y="3064500"/>
              <a:ext cx="44975" cy="14900"/>
            </a:xfrm>
            <a:custGeom>
              <a:rect b="b" l="l" r="r" t="t"/>
              <a:pathLst>
                <a:path extrusionOk="0" h="596" w="1799">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1"/>
            <p:cNvSpPr/>
            <p:nvPr/>
          </p:nvSpPr>
          <p:spPr>
            <a:xfrm>
              <a:off x="6006100" y="3071925"/>
              <a:ext cx="54200" cy="14025"/>
            </a:xfrm>
            <a:custGeom>
              <a:rect b="b" l="l" r="r" t="t"/>
              <a:pathLst>
                <a:path extrusionOk="0" h="561" w="2168">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1"/>
            <p:cNvSpPr/>
            <p:nvPr/>
          </p:nvSpPr>
          <p:spPr>
            <a:xfrm>
              <a:off x="6045375" y="3075425"/>
              <a:ext cx="29800" cy="10825"/>
            </a:xfrm>
            <a:custGeom>
              <a:rect b="b" l="l" r="r" t="t"/>
              <a:pathLst>
                <a:path extrusionOk="0" h="433" w="1192">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1"/>
            <p:cNvSpPr/>
            <p:nvPr/>
          </p:nvSpPr>
          <p:spPr>
            <a:xfrm>
              <a:off x="6056700" y="3081475"/>
              <a:ext cx="17000" cy="5675"/>
            </a:xfrm>
            <a:custGeom>
              <a:rect b="b" l="l" r="r" t="t"/>
              <a:pathLst>
                <a:path extrusionOk="0" h="227" w="68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1"/>
            <p:cNvSpPr/>
            <p:nvPr/>
          </p:nvSpPr>
          <p:spPr>
            <a:xfrm>
              <a:off x="5988525" y="3103475"/>
              <a:ext cx="3000" cy="4500"/>
            </a:xfrm>
            <a:custGeom>
              <a:rect b="b" l="l" r="r" t="t"/>
              <a:pathLst>
                <a:path extrusionOk="0" h="180" w="120">
                  <a:moveTo>
                    <a:pt x="1" y="1"/>
                  </a:moveTo>
                  <a:cubicBezTo>
                    <a:pt x="1" y="96"/>
                    <a:pt x="48" y="156"/>
                    <a:pt x="120" y="180"/>
                  </a:cubicBezTo>
                  <a:cubicBezTo>
                    <a:pt x="120" y="96"/>
                    <a:pt x="84" y="37"/>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1"/>
            <p:cNvSpPr/>
            <p:nvPr/>
          </p:nvSpPr>
          <p:spPr>
            <a:xfrm>
              <a:off x="6188250" y="3640450"/>
              <a:ext cx="17300" cy="15800"/>
            </a:xfrm>
            <a:custGeom>
              <a:rect b="b" l="l" r="r" t="t"/>
              <a:pathLst>
                <a:path extrusionOk="0" h="632" w="692">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1"/>
            <p:cNvSpPr/>
            <p:nvPr/>
          </p:nvSpPr>
          <p:spPr>
            <a:xfrm>
              <a:off x="5311675" y="2613550"/>
              <a:ext cx="2700" cy="3000"/>
            </a:xfrm>
            <a:custGeom>
              <a:rect b="b" l="l" r="r" t="t"/>
              <a:pathLst>
                <a:path extrusionOk="0" h="120" w="108">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1"/>
            <p:cNvSpPr/>
            <p:nvPr/>
          </p:nvSpPr>
          <p:spPr>
            <a:xfrm>
              <a:off x="5210175" y="2442500"/>
              <a:ext cx="13100" cy="113575"/>
            </a:xfrm>
            <a:custGeom>
              <a:rect b="b" l="l" r="r" t="t"/>
              <a:pathLst>
                <a:path extrusionOk="0" h="4543" w="524">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1"/>
            <p:cNvSpPr/>
            <p:nvPr/>
          </p:nvSpPr>
          <p:spPr>
            <a:xfrm>
              <a:off x="5206300" y="2372450"/>
              <a:ext cx="14900" cy="72350"/>
            </a:xfrm>
            <a:custGeom>
              <a:rect b="b" l="l" r="r" t="t"/>
              <a:pathLst>
                <a:path extrusionOk="0" h="2894" w="596">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1"/>
            <p:cNvSpPr/>
            <p:nvPr/>
          </p:nvSpPr>
          <p:spPr>
            <a:xfrm>
              <a:off x="5206000" y="2537350"/>
              <a:ext cx="16400" cy="53600"/>
            </a:xfrm>
            <a:custGeom>
              <a:rect b="b" l="l" r="r" t="t"/>
              <a:pathLst>
                <a:path extrusionOk="0" h="2144" w="656">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1"/>
            <p:cNvSpPr/>
            <p:nvPr/>
          </p:nvSpPr>
          <p:spPr>
            <a:xfrm>
              <a:off x="5207775" y="2508775"/>
              <a:ext cx="5675" cy="17875"/>
            </a:xfrm>
            <a:custGeom>
              <a:rect b="b" l="l" r="r" t="t"/>
              <a:pathLst>
                <a:path extrusionOk="0" h="715" w="227">
                  <a:moveTo>
                    <a:pt x="215" y="0"/>
                  </a:moveTo>
                  <a:cubicBezTo>
                    <a:pt x="48" y="250"/>
                    <a:pt x="1" y="489"/>
                    <a:pt x="227" y="715"/>
                  </a:cubicBezTo>
                  <a:cubicBezTo>
                    <a:pt x="227" y="477"/>
                    <a:pt x="215" y="238"/>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1"/>
            <p:cNvSpPr/>
            <p:nvPr/>
          </p:nvSpPr>
          <p:spPr>
            <a:xfrm>
              <a:off x="5210175" y="2451325"/>
              <a:ext cx="4775" cy="18475"/>
            </a:xfrm>
            <a:custGeom>
              <a:rect b="b" l="l" r="r" t="t"/>
              <a:pathLst>
                <a:path extrusionOk="0" h="739" w="191">
                  <a:moveTo>
                    <a:pt x="0" y="0"/>
                  </a:moveTo>
                  <a:lnTo>
                    <a:pt x="0" y="739"/>
                  </a:lnTo>
                  <a:cubicBezTo>
                    <a:pt x="191" y="501"/>
                    <a:pt x="191" y="239"/>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1"/>
            <p:cNvSpPr/>
            <p:nvPr/>
          </p:nvSpPr>
          <p:spPr>
            <a:xfrm>
              <a:off x="5209275" y="2480200"/>
              <a:ext cx="4475" cy="11025"/>
            </a:xfrm>
            <a:custGeom>
              <a:rect b="b" l="l" r="r" t="t"/>
              <a:pathLst>
                <a:path extrusionOk="0" h="441" w="179">
                  <a:moveTo>
                    <a:pt x="36" y="0"/>
                  </a:moveTo>
                  <a:cubicBezTo>
                    <a:pt x="24" y="155"/>
                    <a:pt x="0" y="322"/>
                    <a:pt x="155" y="441"/>
                  </a:cubicBezTo>
                  <a:cubicBezTo>
                    <a:pt x="167" y="274"/>
                    <a:pt x="179" y="119"/>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1"/>
            <p:cNvSpPr/>
            <p:nvPr/>
          </p:nvSpPr>
          <p:spPr>
            <a:xfrm>
              <a:off x="5213425" y="2526925"/>
              <a:ext cx="3900" cy="7475"/>
            </a:xfrm>
            <a:custGeom>
              <a:rect b="b" l="l" r="r" t="t"/>
              <a:pathLst>
                <a:path extrusionOk="0" h="299" w="156">
                  <a:moveTo>
                    <a:pt x="1" y="1"/>
                  </a:moveTo>
                  <a:lnTo>
                    <a:pt x="1" y="298"/>
                  </a:lnTo>
                  <a:cubicBezTo>
                    <a:pt x="132" y="191"/>
                    <a:pt x="156" y="9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1"/>
            <p:cNvSpPr/>
            <p:nvPr/>
          </p:nvSpPr>
          <p:spPr>
            <a:xfrm>
              <a:off x="6149275" y="2609675"/>
              <a:ext cx="50775" cy="14025"/>
            </a:xfrm>
            <a:custGeom>
              <a:rect b="b" l="l" r="r" t="t"/>
              <a:pathLst>
                <a:path extrusionOk="0" h="561" w="2031">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1"/>
            <p:cNvSpPr/>
            <p:nvPr/>
          </p:nvSpPr>
          <p:spPr>
            <a:xfrm>
              <a:off x="6271300" y="2186125"/>
              <a:ext cx="36050" cy="10725"/>
            </a:xfrm>
            <a:custGeom>
              <a:rect b="b" l="l" r="r" t="t"/>
              <a:pathLst>
                <a:path extrusionOk="0" h="429" w="1442">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1"/>
            <p:cNvSpPr/>
            <p:nvPr/>
          </p:nvSpPr>
          <p:spPr>
            <a:xfrm>
              <a:off x="5123850" y="2181950"/>
              <a:ext cx="15500" cy="44375"/>
            </a:xfrm>
            <a:custGeom>
              <a:rect b="b" l="l" r="r" t="t"/>
              <a:pathLst>
                <a:path extrusionOk="0" h="1775" w="62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1"/>
            <p:cNvSpPr/>
            <p:nvPr/>
          </p:nvSpPr>
          <p:spPr>
            <a:xfrm>
              <a:off x="5130100" y="2224600"/>
              <a:ext cx="4175" cy="12425"/>
            </a:xfrm>
            <a:custGeom>
              <a:rect b="b" l="l" r="r" t="t"/>
              <a:pathLst>
                <a:path extrusionOk="0" h="497" w="167">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1"/>
            <p:cNvSpPr/>
            <p:nvPr/>
          </p:nvSpPr>
          <p:spPr>
            <a:xfrm>
              <a:off x="5368525" y="2706725"/>
              <a:ext cx="74125" cy="251825"/>
            </a:xfrm>
            <a:custGeom>
              <a:rect b="b" l="l" r="r" t="t"/>
              <a:pathLst>
                <a:path extrusionOk="0" h="10073" w="2965">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1"/>
            <p:cNvSpPr/>
            <p:nvPr/>
          </p:nvSpPr>
          <p:spPr>
            <a:xfrm>
              <a:off x="5374475" y="2853150"/>
              <a:ext cx="37825" cy="90225"/>
            </a:xfrm>
            <a:custGeom>
              <a:rect b="b" l="l" r="r" t="t"/>
              <a:pathLst>
                <a:path extrusionOk="0" h="3609" w="1513">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1"/>
            <p:cNvSpPr/>
            <p:nvPr/>
          </p:nvSpPr>
          <p:spPr>
            <a:xfrm>
              <a:off x="5329525" y="2836600"/>
              <a:ext cx="41100" cy="39500"/>
            </a:xfrm>
            <a:custGeom>
              <a:rect b="b" l="l" r="r" t="t"/>
              <a:pathLst>
                <a:path extrusionOk="0" h="1580" w="1644">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1"/>
            <p:cNvSpPr/>
            <p:nvPr/>
          </p:nvSpPr>
          <p:spPr>
            <a:xfrm>
              <a:off x="5345900" y="2845725"/>
              <a:ext cx="7150" cy="3875"/>
            </a:xfrm>
            <a:custGeom>
              <a:rect b="b" l="l" r="r" t="t"/>
              <a:pathLst>
                <a:path extrusionOk="0" h="155" w="286">
                  <a:moveTo>
                    <a:pt x="286" y="0"/>
                  </a:moveTo>
                  <a:cubicBezTo>
                    <a:pt x="179" y="24"/>
                    <a:pt x="72" y="36"/>
                    <a:pt x="0" y="155"/>
                  </a:cubicBezTo>
                  <a:cubicBezTo>
                    <a:pt x="119" y="155"/>
                    <a:pt x="226" y="119"/>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1"/>
            <p:cNvSpPr/>
            <p:nvPr/>
          </p:nvSpPr>
          <p:spPr>
            <a:xfrm>
              <a:off x="5331900" y="2860600"/>
              <a:ext cx="3600" cy="7175"/>
            </a:xfrm>
            <a:custGeom>
              <a:rect b="b" l="l" r="r" t="t"/>
              <a:pathLst>
                <a:path extrusionOk="0" h="287" w="144">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1"/>
            <p:cNvSpPr/>
            <p:nvPr/>
          </p:nvSpPr>
          <p:spPr>
            <a:xfrm>
              <a:off x="5335475" y="2856725"/>
              <a:ext cx="6875" cy="3600"/>
            </a:xfrm>
            <a:custGeom>
              <a:rect b="b" l="l" r="r" t="t"/>
              <a:pathLst>
                <a:path extrusionOk="0" h="144" w="275">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1"/>
            <p:cNvSpPr/>
            <p:nvPr/>
          </p:nvSpPr>
          <p:spPr>
            <a:xfrm>
              <a:off x="5370600" y="2849875"/>
              <a:ext cx="3900" cy="3900"/>
            </a:xfrm>
            <a:custGeom>
              <a:rect b="b" l="l" r="r" t="t"/>
              <a:pathLst>
                <a:path extrusionOk="0" h="156" w="156">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1"/>
            <p:cNvSpPr/>
            <p:nvPr/>
          </p:nvSpPr>
          <p:spPr>
            <a:xfrm>
              <a:off x="5342925" y="2849575"/>
              <a:ext cx="3300" cy="3600"/>
            </a:xfrm>
            <a:custGeom>
              <a:rect b="b" l="l" r="r" t="t"/>
              <a:pathLst>
                <a:path extrusionOk="0" h="144" w="132">
                  <a:moveTo>
                    <a:pt x="131" y="1"/>
                  </a:moveTo>
                  <a:cubicBezTo>
                    <a:pt x="95" y="37"/>
                    <a:pt x="48" y="108"/>
                    <a:pt x="0" y="144"/>
                  </a:cubicBezTo>
                  <a:cubicBezTo>
                    <a:pt x="48" y="108"/>
                    <a:pt x="95" y="61"/>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1"/>
            <p:cNvSpPr/>
            <p:nvPr/>
          </p:nvSpPr>
          <p:spPr>
            <a:xfrm>
              <a:off x="5353050" y="2842450"/>
              <a:ext cx="3575" cy="3300"/>
            </a:xfrm>
            <a:custGeom>
              <a:rect b="b" l="l" r="r" t="t"/>
              <a:pathLst>
                <a:path extrusionOk="0" h="132" w="143">
                  <a:moveTo>
                    <a:pt x="143" y="0"/>
                  </a:moveTo>
                  <a:cubicBezTo>
                    <a:pt x="107" y="48"/>
                    <a:pt x="60" y="95"/>
                    <a:pt x="0" y="131"/>
                  </a:cubicBezTo>
                  <a:cubicBezTo>
                    <a:pt x="60" y="95"/>
                    <a:pt x="107" y="48"/>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1"/>
            <p:cNvSpPr/>
            <p:nvPr/>
          </p:nvSpPr>
          <p:spPr>
            <a:xfrm>
              <a:off x="5129500" y="2132225"/>
              <a:ext cx="28900" cy="93800"/>
            </a:xfrm>
            <a:custGeom>
              <a:rect b="b" l="l" r="r" t="t"/>
              <a:pathLst>
                <a:path extrusionOk="0" h="3752" w="1156">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1"/>
            <p:cNvSpPr/>
            <p:nvPr/>
          </p:nvSpPr>
          <p:spPr>
            <a:xfrm>
              <a:off x="5217900" y="2070225"/>
              <a:ext cx="29800" cy="48650"/>
            </a:xfrm>
            <a:custGeom>
              <a:rect b="b" l="l" r="r" t="t"/>
              <a:pathLst>
                <a:path extrusionOk="0" h="1946" w="1192">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1"/>
            <p:cNvSpPr/>
            <p:nvPr/>
          </p:nvSpPr>
          <p:spPr>
            <a:xfrm>
              <a:off x="5142000" y="2117650"/>
              <a:ext cx="53300" cy="50650"/>
            </a:xfrm>
            <a:custGeom>
              <a:rect b="b" l="l" r="r" t="t"/>
              <a:pathLst>
                <a:path extrusionOk="0" h="2026" w="2132">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1"/>
            <p:cNvSpPr/>
            <p:nvPr/>
          </p:nvSpPr>
          <p:spPr>
            <a:xfrm>
              <a:off x="5188125" y="2096225"/>
              <a:ext cx="31000" cy="10650"/>
            </a:xfrm>
            <a:custGeom>
              <a:rect b="b" l="l" r="r" t="t"/>
              <a:pathLst>
                <a:path extrusionOk="0" h="426" w="124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1"/>
            <p:cNvSpPr/>
            <p:nvPr/>
          </p:nvSpPr>
          <p:spPr>
            <a:xfrm>
              <a:off x="5165800" y="2107225"/>
              <a:ext cx="15225" cy="6725"/>
            </a:xfrm>
            <a:custGeom>
              <a:rect b="b" l="l" r="r" t="t"/>
              <a:pathLst>
                <a:path extrusionOk="0" h="269" w="609">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1"/>
            <p:cNvSpPr/>
            <p:nvPr/>
          </p:nvSpPr>
          <p:spPr>
            <a:xfrm>
              <a:off x="5125625" y="2157550"/>
              <a:ext cx="9250" cy="7150"/>
            </a:xfrm>
            <a:custGeom>
              <a:rect b="b" l="l" r="r" t="t"/>
              <a:pathLst>
                <a:path extrusionOk="0" h="286" w="37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1"/>
            <p:cNvSpPr/>
            <p:nvPr/>
          </p:nvSpPr>
          <p:spPr>
            <a:xfrm>
              <a:off x="5213150" y="2098675"/>
              <a:ext cx="7750" cy="5300"/>
            </a:xfrm>
            <a:custGeom>
              <a:rect b="b" l="l" r="r" t="t"/>
              <a:pathLst>
                <a:path extrusionOk="0" h="212" w="31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1"/>
            <p:cNvSpPr/>
            <p:nvPr/>
          </p:nvSpPr>
          <p:spPr>
            <a:xfrm>
              <a:off x="5134550" y="2150100"/>
              <a:ext cx="3300" cy="7475"/>
            </a:xfrm>
            <a:custGeom>
              <a:rect b="b" l="l" r="r" t="t"/>
              <a:pathLst>
                <a:path extrusionOk="0" h="299" w="132">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1"/>
            <p:cNvSpPr/>
            <p:nvPr/>
          </p:nvSpPr>
          <p:spPr>
            <a:xfrm>
              <a:off x="5130975" y="2160800"/>
              <a:ext cx="3600" cy="7775"/>
            </a:xfrm>
            <a:custGeom>
              <a:rect b="b" l="l" r="r" t="t"/>
              <a:pathLst>
                <a:path extrusionOk="0" h="311" w="144">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1"/>
            <p:cNvSpPr/>
            <p:nvPr/>
          </p:nvSpPr>
          <p:spPr>
            <a:xfrm>
              <a:off x="5141700" y="2132525"/>
              <a:ext cx="4500" cy="6875"/>
            </a:xfrm>
            <a:custGeom>
              <a:rect b="b" l="l" r="r" t="t"/>
              <a:pathLst>
                <a:path extrusionOk="0" h="275" w="18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1"/>
            <p:cNvSpPr/>
            <p:nvPr/>
          </p:nvSpPr>
          <p:spPr>
            <a:xfrm>
              <a:off x="5137825" y="2139675"/>
              <a:ext cx="3600" cy="8650"/>
            </a:xfrm>
            <a:custGeom>
              <a:rect b="b" l="l" r="r" t="t"/>
              <a:pathLst>
                <a:path extrusionOk="0" h="346" w="144">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1"/>
            <p:cNvSpPr/>
            <p:nvPr/>
          </p:nvSpPr>
          <p:spPr>
            <a:xfrm>
              <a:off x="5206300" y="2103375"/>
              <a:ext cx="3600" cy="1675"/>
            </a:xfrm>
            <a:custGeom>
              <a:rect b="b" l="l" r="r" t="t"/>
              <a:pathLst>
                <a:path extrusionOk="0" h="67" w="144">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1"/>
            <p:cNvSpPr/>
            <p:nvPr/>
          </p:nvSpPr>
          <p:spPr>
            <a:xfrm>
              <a:off x="5127425" y="2171525"/>
              <a:ext cx="3575" cy="3600"/>
            </a:xfrm>
            <a:custGeom>
              <a:rect b="b" l="l" r="r" t="t"/>
              <a:pathLst>
                <a:path extrusionOk="0" h="144" w="143">
                  <a:moveTo>
                    <a:pt x="0" y="1"/>
                  </a:moveTo>
                  <a:cubicBezTo>
                    <a:pt x="48" y="48"/>
                    <a:pt x="83" y="96"/>
                    <a:pt x="119" y="143"/>
                  </a:cubicBezTo>
                  <a:cubicBezTo>
                    <a:pt x="119" y="96"/>
                    <a:pt x="143" y="48"/>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1"/>
            <p:cNvSpPr/>
            <p:nvPr/>
          </p:nvSpPr>
          <p:spPr>
            <a:xfrm>
              <a:off x="6138550" y="2386800"/>
              <a:ext cx="81000" cy="10975"/>
            </a:xfrm>
            <a:custGeom>
              <a:rect b="b" l="l" r="r" t="t"/>
              <a:pathLst>
                <a:path extrusionOk="0" h="439" w="324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1"/>
            <p:cNvSpPr/>
            <p:nvPr/>
          </p:nvSpPr>
          <p:spPr>
            <a:xfrm>
              <a:off x="6126650" y="2383750"/>
              <a:ext cx="53600" cy="14025"/>
            </a:xfrm>
            <a:custGeom>
              <a:rect b="b" l="l" r="r" t="t"/>
              <a:pathLst>
                <a:path extrusionOk="0" h="561" w="2144">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1"/>
            <p:cNvSpPr/>
            <p:nvPr/>
          </p:nvSpPr>
          <p:spPr>
            <a:xfrm>
              <a:off x="6095700" y="2385925"/>
              <a:ext cx="44075" cy="11850"/>
            </a:xfrm>
            <a:custGeom>
              <a:rect b="b" l="l" r="r" t="t"/>
              <a:pathLst>
                <a:path extrusionOk="0" h="474" w="1763">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1"/>
            <p:cNvSpPr/>
            <p:nvPr/>
          </p:nvSpPr>
          <p:spPr>
            <a:xfrm>
              <a:off x="6244525" y="2382575"/>
              <a:ext cx="30075" cy="11650"/>
            </a:xfrm>
            <a:custGeom>
              <a:rect b="b" l="l" r="r" t="t"/>
              <a:pathLst>
                <a:path extrusionOk="0" h="466" w="1203">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1"/>
            <p:cNvSpPr/>
            <p:nvPr/>
          </p:nvSpPr>
          <p:spPr>
            <a:xfrm>
              <a:off x="6217425" y="2386725"/>
              <a:ext cx="12225" cy="5775"/>
            </a:xfrm>
            <a:custGeom>
              <a:rect b="b" l="l" r="r" t="t"/>
              <a:pathLst>
                <a:path extrusionOk="0" h="231" w="489">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1"/>
            <p:cNvSpPr/>
            <p:nvPr/>
          </p:nvSpPr>
          <p:spPr>
            <a:xfrm>
              <a:off x="6242725" y="2379600"/>
              <a:ext cx="10750" cy="5475"/>
            </a:xfrm>
            <a:custGeom>
              <a:rect b="b" l="l" r="r" t="t"/>
              <a:pathLst>
                <a:path extrusionOk="0" h="219" w="43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1"/>
            <p:cNvSpPr/>
            <p:nvPr/>
          </p:nvSpPr>
          <p:spPr>
            <a:xfrm>
              <a:off x="6228150" y="2383450"/>
              <a:ext cx="7175" cy="7775"/>
            </a:xfrm>
            <a:custGeom>
              <a:rect b="b" l="l" r="r" t="t"/>
              <a:pathLst>
                <a:path extrusionOk="0" h="311" w="287">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1"/>
            <p:cNvSpPr/>
            <p:nvPr/>
          </p:nvSpPr>
          <p:spPr>
            <a:xfrm>
              <a:off x="6239150" y="2388775"/>
              <a:ext cx="3600" cy="2600"/>
            </a:xfrm>
            <a:custGeom>
              <a:rect b="b" l="l" r="r" t="t"/>
              <a:pathLst>
                <a:path extrusionOk="0" h="104" w="144">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1"/>
            <p:cNvSpPr/>
            <p:nvPr/>
          </p:nvSpPr>
          <p:spPr>
            <a:xfrm>
              <a:off x="6235300" y="2390900"/>
              <a:ext cx="4475" cy="1575"/>
            </a:xfrm>
            <a:custGeom>
              <a:rect b="b" l="l" r="r" t="t"/>
              <a:pathLst>
                <a:path extrusionOk="0" h="63" w="179">
                  <a:moveTo>
                    <a:pt x="0" y="0"/>
                  </a:moveTo>
                  <a:cubicBezTo>
                    <a:pt x="30" y="42"/>
                    <a:pt x="60" y="63"/>
                    <a:pt x="89" y="63"/>
                  </a:cubicBezTo>
                  <a:cubicBezTo>
                    <a:pt x="119" y="63"/>
                    <a:pt x="149" y="42"/>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1"/>
            <p:cNvSpPr/>
            <p:nvPr/>
          </p:nvSpPr>
          <p:spPr>
            <a:xfrm>
              <a:off x="6264450" y="2380325"/>
              <a:ext cx="4200" cy="2575"/>
            </a:xfrm>
            <a:custGeom>
              <a:rect b="b" l="l" r="r" t="t"/>
              <a:pathLst>
                <a:path extrusionOk="0" h="103" w="168">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1"/>
            <p:cNvSpPr/>
            <p:nvPr/>
          </p:nvSpPr>
          <p:spPr>
            <a:xfrm>
              <a:off x="6170400" y="2314400"/>
              <a:ext cx="7775" cy="8350"/>
            </a:xfrm>
            <a:custGeom>
              <a:rect b="b" l="l" r="r" t="t"/>
              <a:pathLst>
                <a:path extrusionOk="0" h="334" w="311">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1"/>
            <p:cNvSpPr/>
            <p:nvPr/>
          </p:nvSpPr>
          <p:spPr>
            <a:xfrm>
              <a:off x="6203150" y="2301650"/>
              <a:ext cx="8650" cy="6225"/>
            </a:xfrm>
            <a:custGeom>
              <a:rect b="b" l="l" r="r" t="t"/>
              <a:pathLst>
                <a:path extrusionOk="0" h="249" w="346">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1"/>
            <p:cNvSpPr/>
            <p:nvPr/>
          </p:nvSpPr>
          <p:spPr>
            <a:xfrm>
              <a:off x="6073675" y="2790575"/>
              <a:ext cx="68475" cy="15375"/>
            </a:xfrm>
            <a:custGeom>
              <a:rect b="b" l="l" r="r" t="t"/>
              <a:pathLst>
                <a:path extrusionOk="0" h="615" w="2739">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1"/>
            <p:cNvSpPr/>
            <p:nvPr/>
          </p:nvSpPr>
          <p:spPr>
            <a:xfrm>
              <a:off x="6219525" y="2510250"/>
              <a:ext cx="4175" cy="4600"/>
            </a:xfrm>
            <a:custGeom>
              <a:rect b="b" l="l" r="r" t="t"/>
              <a:pathLst>
                <a:path extrusionOk="0" h="184" w="167">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1"/>
            <p:cNvSpPr/>
            <p:nvPr/>
          </p:nvSpPr>
          <p:spPr>
            <a:xfrm>
              <a:off x="6229625" y="2510525"/>
              <a:ext cx="6000" cy="5725"/>
            </a:xfrm>
            <a:custGeom>
              <a:rect b="b" l="l" r="r" t="t"/>
              <a:pathLst>
                <a:path extrusionOk="0" h="229" w="24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1"/>
            <p:cNvSpPr/>
            <p:nvPr/>
          </p:nvSpPr>
          <p:spPr>
            <a:xfrm>
              <a:off x="6189150" y="2505500"/>
              <a:ext cx="5600" cy="3625"/>
            </a:xfrm>
            <a:custGeom>
              <a:rect b="b" l="l" r="r" t="t"/>
              <a:pathLst>
                <a:path extrusionOk="0" h="145" w="224">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1"/>
            <p:cNvSpPr/>
            <p:nvPr/>
          </p:nvSpPr>
          <p:spPr>
            <a:xfrm>
              <a:off x="5386075" y="2697975"/>
              <a:ext cx="36650" cy="97475"/>
            </a:xfrm>
            <a:custGeom>
              <a:rect b="b" l="l" r="r" t="t"/>
              <a:pathLst>
                <a:path extrusionOk="0" h="3899" w="1466">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1"/>
            <p:cNvSpPr/>
            <p:nvPr/>
          </p:nvSpPr>
          <p:spPr>
            <a:xfrm>
              <a:off x="5410775" y="2684400"/>
              <a:ext cx="3600" cy="4775"/>
            </a:xfrm>
            <a:custGeom>
              <a:rect b="b" l="l" r="r" t="t"/>
              <a:pathLst>
                <a:path extrusionOk="0" h="191" w="144">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1"/>
            <p:cNvSpPr/>
            <p:nvPr/>
          </p:nvSpPr>
          <p:spPr>
            <a:xfrm>
              <a:off x="5414350" y="2694800"/>
              <a:ext cx="3300" cy="3600"/>
            </a:xfrm>
            <a:custGeom>
              <a:rect b="b" l="l" r="r" t="t"/>
              <a:pathLst>
                <a:path extrusionOk="0" h="144" w="132">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1"/>
            <p:cNvSpPr/>
            <p:nvPr/>
          </p:nvSpPr>
          <p:spPr>
            <a:xfrm>
              <a:off x="5418225" y="2691525"/>
              <a:ext cx="3000" cy="4500"/>
            </a:xfrm>
            <a:custGeom>
              <a:rect b="b" l="l" r="r" t="t"/>
              <a:pathLst>
                <a:path extrusionOk="0" h="180" w="12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1"/>
            <p:cNvSpPr/>
            <p:nvPr/>
          </p:nvSpPr>
          <p:spPr>
            <a:xfrm>
              <a:off x="6078025" y="3165100"/>
              <a:ext cx="21250" cy="7775"/>
            </a:xfrm>
            <a:custGeom>
              <a:rect b="b" l="l" r="r" t="t"/>
              <a:pathLst>
                <a:path extrusionOk="0" h="311" w="85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1"/>
            <p:cNvSpPr/>
            <p:nvPr/>
          </p:nvSpPr>
          <p:spPr>
            <a:xfrm>
              <a:off x="6056700" y="3186675"/>
              <a:ext cx="14300" cy="3850"/>
            </a:xfrm>
            <a:custGeom>
              <a:rect b="b" l="l" r="r" t="t"/>
              <a:pathLst>
                <a:path extrusionOk="0" h="154" w="572">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1"/>
            <p:cNvSpPr/>
            <p:nvPr/>
          </p:nvSpPr>
          <p:spPr>
            <a:xfrm>
              <a:off x="6092725" y="3193375"/>
              <a:ext cx="14600" cy="4350"/>
            </a:xfrm>
            <a:custGeom>
              <a:rect b="b" l="l" r="r" t="t"/>
              <a:pathLst>
                <a:path extrusionOk="0" h="174" w="584">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1"/>
            <p:cNvSpPr/>
            <p:nvPr/>
          </p:nvSpPr>
          <p:spPr>
            <a:xfrm>
              <a:off x="6045375" y="3187125"/>
              <a:ext cx="7475" cy="2525"/>
            </a:xfrm>
            <a:custGeom>
              <a:rect b="b" l="l" r="r" t="t"/>
              <a:pathLst>
                <a:path extrusionOk="0" h="101" w="299">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1"/>
            <p:cNvSpPr/>
            <p:nvPr/>
          </p:nvSpPr>
          <p:spPr>
            <a:xfrm>
              <a:off x="6095400" y="2143125"/>
              <a:ext cx="168200" cy="22575"/>
            </a:xfrm>
            <a:custGeom>
              <a:rect b="b" l="l" r="r" t="t"/>
              <a:pathLst>
                <a:path extrusionOk="0" h="903" w="6728">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1"/>
            <p:cNvSpPr/>
            <p:nvPr/>
          </p:nvSpPr>
          <p:spPr>
            <a:xfrm>
              <a:off x="6181725" y="2141875"/>
              <a:ext cx="63125" cy="18950"/>
            </a:xfrm>
            <a:custGeom>
              <a:rect b="b" l="l" r="r" t="t"/>
              <a:pathLst>
                <a:path extrusionOk="0" h="758" w="2525">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1"/>
            <p:cNvSpPr/>
            <p:nvPr/>
          </p:nvSpPr>
          <p:spPr>
            <a:xfrm>
              <a:off x="6156700" y="2137750"/>
              <a:ext cx="53450" cy="17725"/>
            </a:xfrm>
            <a:custGeom>
              <a:rect b="b" l="l" r="r" t="t"/>
              <a:pathLst>
                <a:path extrusionOk="0" h="709" w="2138">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1"/>
            <p:cNvSpPr/>
            <p:nvPr/>
          </p:nvSpPr>
          <p:spPr>
            <a:xfrm>
              <a:off x="6173375" y="2139400"/>
              <a:ext cx="26825" cy="11475"/>
            </a:xfrm>
            <a:custGeom>
              <a:rect b="b" l="l" r="r" t="t"/>
              <a:pathLst>
                <a:path extrusionOk="0" h="459" w="1073">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1"/>
            <p:cNvSpPr/>
            <p:nvPr/>
          </p:nvSpPr>
          <p:spPr>
            <a:xfrm>
              <a:off x="6131100" y="2134925"/>
              <a:ext cx="40225" cy="9100"/>
            </a:xfrm>
            <a:custGeom>
              <a:rect b="b" l="l" r="r" t="t"/>
              <a:pathLst>
                <a:path extrusionOk="0" h="364" w="1609">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1"/>
            <p:cNvSpPr/>
            <p:nvPr/>
          </p:nvSpPr>
          <p:spPr>
            <a:xfrm>
              <a:off x="6170700" y="2139675"/>
              <a:ext cx="3900" cy="3600"/>
            </a:xfrm>
            <a:custGeom>
              <a:rect b="b" l="l" r="r" t="t"/>
              <a:pathLst>
                <a:path extrusionOk="0" h="144" w="156">
                  <a:moveTo>
                    <a:pt x="0" y="1"/>
                  </a:moveTo>
                  <a:cubicBezTo>
                    <a:pt x="36" y="84"/>
                    <a:pt x="84" y="132"/>
                    <a:pt x="155" y="144"/>
                  </a:cubicBezTo>
                  <a:lnTo>
                    <a:pt x="155" y="72"/>
                  </a:lnTo>
                  <a:lnTo>
                    <a:pt x="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1"/>
            <p:cNvSpPr/>
            <p:nvPr/>
          </p:nvSpPr>
          <p:spPr>
            <a:xfrm>
              <a:off x="6207300" y="2767425"/>
              <a:ext cx="3300" cy="3525"/>
            </a:xfrm>
            <a:custGeom>
              <a:rect b="b" l="l" r="r" t="t"/>
              <a:pathLst>
                <a:path extrusionOk="0" h="141" w="132">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1"/>
            <p:cNvSpPr/>
            <p:nvPr/>
          </p:nvSpPr>
          <p:spPr>
            <a:xfrm>
              <a:off x="6164150" y="3000500"/>
              <a:ext cx="8950" cy="6875"/>
            </a:xfrm>
            <a:custGeom>
              <a:rect b="b" l="l" r="r" t="t"/>
              <a:pathLst>
                <a:path extrusionOk="0" h="275" w="358">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1"/>
            <p:cNvSpPr/>
            <p:nvPr/>
          </p:nvSpPr>
          <p:spPr>
            <a:xfrm>
              <a:off x="6231725" y="3000200"/>
              <a:ext cx="5075" cy="10450"/>
            </a:xfrm>
            <a:custGeom>
              <a:rect b="b" l="l" r="r" t="t"/>
              <a:pathLst>
                <a:path extrusionOk="0" h="418" w="203">
                  <a:moveTo>
                    <a:pt x="24" y="1"/>
                  </a:moveTo>
                  <a:cubicBezTo>
                    <a:pt x="0" y="143"/>
                    <a:pt x="0" y="286"/>
                    <a:pt x="0" y="417"/>
                  </a:cubicBezTo>
                  <a:cubicBezTo>
                    <a:pt x="203" y="334"/>
                    <a:pt x="167" y="167"/>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1"/>
            <p:cNvSpPr/>
            <p:nvPr/>
          </p:nvSpPr>
          <p:spPr>
            <a:xfrm>
              <a:off x="6242725" y="2695275"/>
              <a:ext cx="18475" cy="11425"/>
            </a:xfrm>
            <a:custGeom>
              <a:rect b="b" l="l" r="r" t="t"/>
              <a:pathLst>
                <a:path extrusionOk="0" h="457" w="739">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1"/>
            <p:cNvSpPr/>
            <p:nvPr/>
          </p:nvSpPr>
          <p:spPr>
            <a:xfrm>
              <a:off x="6205825" y="2623975"/>
              <a:ext cx="5975" cy="3000"/>
            </a:xfrm>
            <a:custGeom>
              <a:rect b="b" l="l" r="r" t="t"/>
              <a:pathLst>
                <a:path extrusionOk="0" h="120" w="239">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1"/>
            <p:cNvSpPr/>
            <p:nvPr/>
          </p:nvSpPr>
          <p:spPr>
            <a:xfrm>
              <a:off x="6167725" y="2621250"/>
              <a:ext cx="3000" cy="2375"/>
            </a:xfrm>
            <a:custGeom>
              <a:rect b="b" l="l" r="r" t="t"/>
              <a:pathLst>
                <a:path extrusionOk="0" h="95" w="12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1"/>
            <p:cNvSpPr/>
            <p:nvPr/>
          </p:nvSpPr>
          <p:spPr>
            <a:xfrm>
              <a:off x="5162550" y="2254275"/>
              <a:ext cx="26500" cy="10750"/>
            </a:xfrm>
            <a:custGeom>
              <a:rect b="b" l="l" r="r" t="t"/>
              <a:pathLst>
                <a:path extrusionOk="0" h="430" w="106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1"/>
            <p:cNvSpPr/>
            <p:nvPr/>
          </p:nvSpPr>
          <p:spPr>
            <a:xfrm>
              <a:off x="6321900" y="3284175"/>
              <a:ext cx="21475" cy="7450"/>
            </a:xfrm>
            <a:custGeom>
              <a:rect b="b" l="l" r="r" t="t"/>
              <a:pathLst>
                <a:path extrusionOk="0" h="298" w="859">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1"/>
            <p:cNvSpPr/>
            <p:nvPr/>
          </p:nvSpPr>
          <p:spPr>
            <a:xfrm>
              <a:off x="6223975" y="2243850"/>
              <a:ext cx="9850" cy="6750"/>
            </a:xfrm>
            <a:custGeom>
              <a:rect b="b" l="l" r="r" t="t"/>
              <a:pathLst>
                <a:path extrusionOk="0" h="270" w="394">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1"/>
            <p:cNvSpPr/>
            <p:nvPr/>
          </p:nvSpPr>
          <p:spPr>
            <a:xfrm>
              <a:off x="6220400" y="2182550"/>
              <a:ext cx="33375" cy="12225"/>
            </a:xfrm>
            <a:custGeom>
              <a:rect b="b" l="l" r="r" t="t"/>
              <a:pathLst>
                <a:path extrusionOk="0" h="489" w="1335">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1"/>
            <p:cNvSpPr/>
            <p:nvPr/>
          </p:nvSpPr>
          <p:spPr>
            <a:xfrm>
              <a:off x="6241250" y="2189975"/>
              <a:ext cx="5075" cy="3000"/>
            </a:xfrm>
            <a:custGeom>
              <a:rect b="b" l="l" r="r" t="t"/>
              <a:pathLst>
                <a:path extrusionOk="0" h="120" w="203">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51"/>
            <p:cNvSpPr/>
            <p:nvPr/>
          </p:nvSpPr>
          <p:spPr>
            <a:xfrm>
              <a:off x="6118025" y="2136700"/>
              <a:ext cx="35725" cy="17600"/>
            </a:xfrm>
            <a:custGeom>
              <a:rect b="b" l="l" r="r" t="t"/>
              <a:pathLst>
                <a:path extrusionOk="0" h="704" w="1429">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51"/>
            <p:cNvSpPr/>
            <p:nvPr/>
          </p:nvSpPr>
          <p:spPr>
            <a:xfrm>
              <a:off x="6176350" y="1996575"/>
              <a:ext cx="12825" cy="10025"/>
            </a:xfrm>
            <a:custGeom>
              <a:rect b="b" l="l" r="r" t="t"/>
              <a:pathLst>
                <a:path extrusionOk="0" h="401" w="513">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1"/>
            <p:cNvSpPr/>
            <p:nvPr/>
          </p:nvSpPr>
          <p:spPr>
            <a:xfrm>
              <a:off x="6083475" y="2307000"/>
              <a:ext cx="40525" cy="8325"/>
            </a:xfrm>
            <a:custGeom>
              <a:rect b="b" l="l" r="r" t="t"/>
              <a:pathLst>
                <a:path extrusionOk="0" h="333" w="1621">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1"/>
            <p:cNvSpPr/>
            <p:nvPr/>
          </p:nvSpPr>
          <p:spPr>
            <a:xfrm>
              <a:off x="6142125" y="3093075"/>
              <a:ext cx="16100" cy="8050"/>
            </a:xfrm>
            <a:custGeom>
              <a:rect b="b" l="l" r="r" t="t"/>
              <a:pathLst>
                <a:path extrusionOk="0" h="322" w="644">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1"/>
            <p:cNvSpPr/>
            <p:nvPr/>
          </p:nvSpPr>
          <p:spPr>
            <a:xfrm>
              <a:off x="6164150" y="3093675"/>
              <a:ext cx="6575" cy="5975"/>
            </a:xfrm>
            <a:custGeom>
              <a:rect b="b" l="l" r="r" t="t"/>
              <a:pathLst>
                <a:path extrusionOk="0" h="239" w="263">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1"/>
            <p:cNvSpPr/>
            <p:nvPr/>
          </p:nvSpPr>
          <p:spPr>
            <a:xfrm>
              <a:off x="6138850" y="3089075"/>
              <a:ext cx="7475" cy="9075"/>
            </a:xfrm>
            <a:custGeom>
              <a:rect b="b" l="l" r="r" t="t"/>
              <a:pathLst>
                <a:path extrusionOk="0" h="363" w="299">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1"/>
            <p:cNvSpPr/>
            <p:nvPr/>
          </p:nvSpPr>
          <p:spPr>
            <a:xfrm>
              <a:off x="6161775" y="1841425"/>
              <a:ext cx="38125" cy="11350"/>
            </a:xfrm>
            <a:custGeom>
              <a:rect b="b" l="l" r="r" t="t"/>
              <a:pathLst>
                <a:path extrusionOk="0" h="454" w="1525">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1"/>
            <p:cNvSpPr/>
            <p:nvPr/>
          </p:nvSpPr>
          <p:spPr>
            <a:xfrm>
              <a:off x="6196000" y="1849175"/>
              <a:ext cx="3900" cy="3300"/>
            </a:xfrm>
            <a:custGeom>
              <a:rect b="b" l="l" r="r" t="t"/>
              <a:pathLst>
                <a:path extrusionOk="0" h="132" w="156">
                  <a:moveTo>
                    <a:pt x="1" y="131"/>
                  </a:moveTo>
                  <a:cubicBezTo>
                    <a:pt x="48" y="84"/>
                    <a:pt x="108" y="36"/>
                    <a:pt x="155" y="0"/>
                  </a:cubicBezTo>
                  <a:cubicBezTo>
                    <a:pt x="108" y="36"/>
                    <a:pt x="48" y="84"/>
                    <a:pt x="1" y="1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1"/>
            <p:cNvSpPr/>
            <p:nvPr/>
          </p:nvSpPr>
          <p:spPr>
            <a:xfrm>
              <a:off x="6213850" y="1842025"/>
              <a:ext cx="3900" cy="3300"/>
            </a:xfrm>
            <a:custGeom>
              <a:rect b="b" l="l" r="r" t="t"/>
              <a:pathLst>
                <a:path extrusionOk="0" h="132" w="156">
                  <a:moveTo>
                    <a:pt x="1" y="0"/>
                  </a:moveTo>
                  <a:lnTo>
                    <a:pt x="1" y="131"/>
                  </a:lnTo>
                  <a:cubicBezTo>
                    <a:pt x="49" y="84"/>
                    <a:pt x="108" y="48"/>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1"/>
            <p:cNvSpPr/>
            <p:nvPr/>
          </p:nvSpPr>
          <p:spPr>
            <a:xfrm>
              <a:off x="6122175" y="1708950"/>
              <a:ext cx="105100" cy="14975"/>
            </a:xfrm>
            <a:custGeom>
              <a:rect b="b" l="l" r="r" t="t"/>
              <a:pathLst>
                <a:path extrusionOk="0" h="599" w="4204">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1"/>
            <p:cNvSpPr/>
            <p:nvPr/>
          </p:nvSpPr>
          <p:spPr>
            <a:xfrm>
              <a:off x="6196000" y="1712550"/>
              <a:ext cx="16550" cy="13800"/>
            </a:xfrm>
            <a:custGeom>
              <a:rect b="b" l="l" r="r" t="t"/>
              <a:pathLst>
                <a:path extrusionOk="0" h="552" w="662">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1"/>
            <p:cNvSpPr/>
            <p:nvPr/>
          </p:nvSpPr>
          <p:spPr>
            <a:xfrm>
              <a:off x="5216425" y="2070925"/>
              <a:ext cx="11925" cy="17875"/>
            </a:xfrm>
            <a:custGeom>
              <a:rect b="b" l="l" r="r" t="t"/>
              <a:pathLst>
                <a:path extrusionOk="0" h="715" w="477">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1"/>
            <p:cNvSpPr/>
            <p:nvPr/>
          </p:nvSpPr>
          <p:spPr>
            <a:xfrm>
              <a:off x="5217000" y="2093550"/>
              <a:ext cx="8075" cy="7150"/>
            </a:xfrm>
            <a:custGeom>
              <a:rect b="b" l="l" r="r" t="t"/>
              <a:pathLst>
                <a:path extrusionOk="0" h="286" w="323">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1"/>
            <p:cNvSpPr/>
            <p:nvPr/>
          </p:nvSpPr>
          <p:spPr>
            <a:xfrm>
              <a:off x="6202850" y="3628050"/>
              <a:ext cx="11625" cy="7075"/>
            </a:xfrm>
            <a:custGeom>
              <a:rect b="b" l="l" r="r" t="t"/>
              <a:pathLst>
                <a:path extrusionOk="0" h="283" w="465">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1"/>
            <p:cNvSpPr/>
            <p:nvPr/>
          </p:nvSpPr>
          <p:spPr>
            <a:xfrm>
              <a:off x="6182000" y="1888450"/>
              <a:ext cx="10750" cy="7175"/>
            </a:xfrm>
            <a:custGeom>
              <a:rect b="b" l="l" r="r" t="t"/>
              <a:pathLst>
                <a:path extrusionOk="0" h="287" w="430">
                  <a:moveTo>
                    <a:pt x="287" y="1"/>
                  </a:moveTo>
                  <a:lnTo>
                    <a:pt x="1" y="287"/>
                  </a:lnTo>
                  <a:lnTo>
                    <a:pt x="430" y="287"/>
                  </a:lnTo>
                  <a:cubicBezTo>
                    <a:pt x="430" y="191"/>
                    <a:pt x="430" y="96"/>
                    <a:pt x="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1"/>
            <p:cNvSpPr/>
            <p:nvPr/>
          </p:nvSpPr>
          <p:spPr>
            <a:xfrm>
              <a:off x="6243025" y="2182850"/>
              <a:ext cx="46175" cy="13700"/>
            </a:xfrm>
            <a:custGeom>
              <a:rect b="b" l="l" r="r" t="t"/>
              <a:pathLst>
                <a:path extrusionOk="0" h="548" w="1847">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1"/>
            <p:cNvSpPr/>
            <p:nvPr/>
          </p:nvSpPr>
          <p:spPr>
            <a:xfrm>
              <a:off x="6152550" y="1842025"/>
              <a:ext cx="14600" cy="7750"/>
            </a:xfrm>
            <a:custGeom>
              <a:rect b="b" l="l" r="r" t="t"/>
              <a:pathLst>
                <a:path extrusionOk="0" h="310" w="584">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1"/>
            <p:cNvSpPr/>
            <p:nvPr/>
          </p:nvSpPr>
          <p:spPr>
            <a:xfrm>
              <a:off x="5375950" y="2091150"/>
              <a:ext cx="108675" cy="18475"/>
            </a:xfrm>
            <a:custGeom>
              <a:rect b="b" l="l" r="r" t="t"/>
              <a:pathLst>
                <a:path extrusionOk="0" h="739" w="4347">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1"/>
            <p:cNvSpPr/>
            <p:nvPr/>
          </p:nvSpPr>
          <p:spPr>
            <a:xfrm>
              <a:off x="5247675" y="2003250"/>
              <a:ext cx="75325" cy="31675"/>
            </a:xfrm>
            <a:custGeom>
              <a:rect b="b" l="l" r="r" t="t"/>
              <a:pathLst>
                <a:path extrusionOk="0" h="1267" w="3013">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1"/>
            <p:cNvSpPr/>
            <p:nvPr/>
          </p:nvSpPr>
          <p:spPr>
            <a:xfrm>
              <a:off x="5229225" y="1974675"/>
              <a:ext cx="24725" cy="86750"/>
            </a:xfrm>
            <a:custGeom>
              <a:rect b="b" l="l" r="r" t="t"/>
              <a:pathLst>
                <a:path extrusionOk="0" h="3470" w="989">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1"/>
            <p:cNvSpPr/>
            <p:nvPr/>
          </p:nvSpPr>
          <p:spPr>
            <a:xfrm>
              <a:off x="5312550" y="2084900"/>
              <a:ext cx="70875" cy="20725"/>
            </a:xfrm>
            <a:custGeom>
              <a:rect b="b" l="l" r="r" t="t"/>
              <a:pathLst>
                <a:path extrusionOk="0" h="829" w="2835">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1"/>
            <p:cNvSpPr/>
            <p:nvPr/>
          </p:nvSpPr>
          <p:spPr>
            <a:xfrm>
              <a:off x="5479250" y="2093375"/>
              <a:ext cx="72950" cy="14600"/>
            </a:xfrm>
            <a:custGeom>
              <a:rect b="b" l="l" r="r" t="t"/>
              <a:pathLst>
                <a:path extrusionOk="0" h="584" w="2918">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1"/>
            <p:cNvSpPr/>
            <p:nvPr/>
          </p:nvSpPr>
          <p:spPr>
            <a:xfrm>
              <a:off x="5312850" y="2043250"/>
              <a:ext cx="56875" cy="13725"/>
            </a:xfrm>
            <a:custGeom>
              <a:rect b="b" l="l" r="r" t="t"/>
              <a:pathLst>
                <a:path extrusionOk="0" h="549" w="2275">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1"/>
            <p:cNvSpPr/>
            <p:nvPr/>
          </p:nvSpPr>
          <p:spPr>
            <a:xfrm>
              <a:off x="5342325" y="2067900"/>
              <a:ext cx="60450" cy="10825"/>
            </a:xfrm>
            <a:custGeom>
              <a:rect b="b" l="l" r="r" t="t"/>
              <a:pathLst>
                <a:path extrusionOk="0" h="433" w="2418">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1"/>
            <p:cNvSpPr/>
            <p:nvPr/>
          </p:nvSpPr>
          <p:spPr>
            <a:xfrm>
              <a:off x="5319700" y="2017850"/>
              <a:ext cx="60750" cy="13800"/>
            </a:xfrm>
            <a:custGeom>
              <a:rect b="b" l="l" r="r" t="t"/>
              <a:pathLst>
                <a:path extrusionOk="0" h="552" w="243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1"/>
            <p:cNvSpPr/>
            <p:nvPr/>
          </p:nvSpPr>
          <p:spPr>
            <a:xfrm>
              <a:off x="5408700" y="2067350"/>
              <a:ext cx="55975" cy="10675"/>
            </a:xfrm>
            <a:custGeom>
              <a:rect b="b" l="l" r="r" t="t"/>
              <a:pathLst>
                <a:path extrusionOk="0" h="427" w="2239">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1"/>
            <p:cNvSpPr/>
            <p:nvPr/>
          </p:nvSpPr>
          <p:spPr>
            <a:xfrm>
              <a:off x="5273350" y="2042625"/>
              <a:ext cx="38625" cy="14000"/>
            </a:xfrm>
            <a:custGeom>
              <a:rect b="b" l="l" r="r" t="t"/>
              <a:pathLst>
                <a:path extrusionOk="0" h="560" w="1545">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1"/>
            <p:cNvSpPr/>
            <p:nvPr/>
          </p:nvSpPr>
          <p:spPr>
            <a:xfrm>
              <a:off x="5564075" y="2085475"/>
              <a:ext cx="45275" cy="6600"/>
            </a:xfrm>
            <a:custGeom>
              <a:rect b="b" l="l" r="r" t="t"/>
              <a:pathLst>
                <a:path extrusionOk="0" h="264" w="1811">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1"/>
            <p:cNvSpPr/>
            <p:nvPr/>
          </p:nvSpPr>
          <p:spPr>
            <a:xfrm>
              <a:off x="5319100" y="2063650"/>
              <a:ext cx="21175" cy="11400"/>
            </a:xfrm>
            <a:custGeom>
              <a:rect b="b" l="l" r="r" t="t"/>
              <a:pathLst>
                <a:path extrusionOk="0" h="456" w="847">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1"/>
            <p:cNvSpPr/>
            <p:nvPr/>
          </p:nvSpPr>
          <p:spPr>
            <a:xfrm>
              <a:off x="5289350" y="2081050"/>
              <a:ext cx="28300" cy="15975"/>
            </a:xfrm>
            <a:custGeom>
              <a:rect b="b" l="l" r="r" t="t"/>
              <a:pathLst>
                <a:path extrusionOk="0" h="639" w="1132">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1"/>
            <p:cNvSpPr/>
            <p:nvPr/>
          </p:nvSpPr>
          <p:spPr>
            <a:xfrm>
              <a:off x="5528950" y="2087975"/>
              <a:ext cx="49450" cy="9550"/>
            </a:xfrm>
            <a:custGeom>
              <a:rect b="b" l="l" r="r" t="t"/>
              <a:pathLst>
                <a:path extrusionOk="0" h="382" w="1978">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1"/>
            <p:cNvSpPr/>
            <p:nvPr/>
          </p:nvSpPr>
          <p:spPr>
            <a:xfrm>
              <a:off x="5270000" y="2073825"/>
              <a:ext cx="22650" cy="16850"/>
            </a:xfrm>
            <a:custGeom>
              <a:rect b="b" l="l" r="r" t="t"/>
              <a:pathLst>
                <a:path extrusionOk="0" h="674" w="906">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1"/>
            <p:cNvSpPr/>
            <p:nvPr/>
          </p:nvSpPr>
          <p:spPr>
            <a:xfrm>
              <a:off x="5253025" y="2055750"/>
              <a:ext cx="22650" cy="22925"/>
            </a:xfrm>
            <a:custGeom>
              <a:rect b="b" l="l" r="r" t="t"/>
              <a:pathLst>
                <a:path extrusionOk="0" h="917" w="906">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1"/>
            <p:cNvSpPr/>
            <p:nvPr/>
          </p:nvSpPr>
          <p:spPr>
            <a:xfrm>
              <a:off x="5528650" y="2092350"/>
              <a:ext cx="33075" cy="7700"/>
            </a:xfrm>
            <a:custGeom>
              <a:rect b="b" l="l" r="r" t="t"/>
              <a:pathLst>
                <a:path extrusionOk="0" h="308" w="1323">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51"/>
            <p:cNvSpPr/>
            <p:nvPr/>
          </p:nvSpPr>
          <p:spPr>
            <a:xfrm>
              <a:off x="5400375" y="2068250"/>
              <a:ext cx="13700" cy="9850"/>
            </a:xfrm>
            <a:custGeom>
              <a:rect b="b" l="l" r="r" t="t"/>
              <a:pathLst>
                <a:path extrusionOk="0" h="394" w="548">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51"/>
            <p:cNvSpPr/>
            <p:nvPr/>
          </p:nvSpPr>
          <p:spPr>
            <a:xfrm>
              <a:off x="5664100" y="2082250"/>
              <a:ext cx="27100" cy="3750"/>
            </a:xfrm>
            <a:custGeom>
              <a:rect b="b" l="l" r="r" t="t"/>
              <a:pathLst>
                <a:path extrusionOk="0" h="150" w="1084">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1"/>
            <p:cNvSpPr/>
            <p:nvPr/>
          </p:nvSpPr>
          <p:spPr>
            <a:xfrm>
              <a:off x="5692950" y="2082125"/>
              <a:ext cx="26525" cy="3100"/>
            </a:xfrm>
            <a:custGeom>
              <a:rect b="b" l="l" r="r" t="t"/>
              <a:pathLst>
                <a:path extrusionOk="0" h="124" w="1061">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1"/>
            <p:cNvSpPr/>
            <p:nvPr/>
          </p:nvSpPr>
          <p:spPr>
            <a:xfrm>
              <a:off x="5338750" y="2065350"/>
              <a:ext cx="10450" cy="9475"/>
            </a:xfrm>
            <a:custGeom>
              <a:rect b="b" l="l" r="r" t="t"/>
              <a:pathLst>
                <a:path extrusionOk="0" h="379" w="418">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1"/>
            <p:cNvSpPr/>
            <p:nvPr/>
          </p:nvSpPr>
          <p:spPr>
            <a:xfrm>
              <a:off x="5561400" y="2068050"/>
              <a:ext cx="11625" cy="6575"/>
            </a:xfrm>
            <a:custGeom>
              <a:rect b="b" l="l" r="r" t="t"/>
              <a:pathLst>
                <a:path extrusionOk="0" h="263" w="465">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1"/>
            <p:cNvSpPr/>
            <p:nvPr/>
          </p:nvSpPr>
          <p:spPr>
            <a:xfrm>
              <a:off x="5247675" y="2028600"/>
              <a:ext cx="8650" cy="6925"/>
            </a:xfrm>
            <a:custGeom>
              <a:rect b="b" l="l" r="r" t="t"/>
              <a:pathLst>
                <a:path extrusionOk="0" h="277" w="346">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1"/>
            <p:cNvSpPr/>
            <p:nvPr/>
          </p:nvSpPr>
          <p:spPr>
            <a:xfrm>
              <a:off x="5256300" y="2031625"/>
              <a:ext cx="10750" cy="3675"/>
            </a:xfrm>
            <a:custGeom>
              <a:rect b="b" l="l" r="r" t="t"/>
              <a:pathLst>
                <a:path extrusionOk="0" h="147" w="43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1"/>
            <p:cNvSpPr/>
            <p:nvPr/>
          </p:nvSpPr>
          <p:spPr>
            <a:xfrm>
              <a:off x="5372100" y="2067950"/>
              <a:ext cx="6275" cy="5700"/>
            </a:xfrm>
            <a:custGeom>
              <a:rect b="b" l="l" r="r" t="t"/>
              <a:pathLst>
                <a:path extrusionOk="0" h="228" w="251">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1"/>
            <p:cNvSpPr/>
            <p:nvPr/>
          </p:nvSpPr>
          <p:spPr>
            <a:xfrm>
              <a:off x="5367625" y="2043250"/>
              <a:ext cx="3900" cy="7650"/>
            </a:xfrm>
            <a:custGeom>
              <a:rect b="b" l="l" r="r" t="t"/>
              <a:pathLst>
                <a:path extrusionOk="0" h="306" w="156">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1"/>
            <p:cNvSpPr/>
            <p:nvPr/>
          </p:nvSpPr>
          <p:spPr>
            <a:xfrm>
              <a:off x="5310175" y="2044925"/>
              <a:ext cx="7475" cy="5775"/>
            </a:xfrm>
            <a:custGeom>
              <a:rect b="b" l="l" r="r" t="t"/>
              <a:pathLst>
                <a:path extrusionOk="0" h="231" w="299">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1"/>
            <p:cNvSpPr/>
            <p:nvPr/>
          </p:nvSpPr>
          <p:spPr>
            <a:xfrm>
              <a:off x="5353325" y="2073600"/>
              <a:ext cx="3900" cy="4675"/>
            </a:xfrm>
            <a:custGeom>
              <a:rect b="b" l="l" r="r" t="t"/>
              <a:pathLst>
                <a:path extrusionOk="0" h="187" w="156">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1"/>
            <p:cNvSpPr/>
            <p:nvPr/>
          </p:nvSpPr>
          <p:spPr>
            <a:xfrm>
              <a:off x="5454250" y="2096525"/>
              <a:ext cx="3000" cy="1200"/>
            </a:xfrm>
            <a:custGeom>
              <a:rect b="b" l="l" r="r" t="t"/>
              <a:pathLst>
                <a:path extrusionOk="0" h="48" w="120">
                  <a:moveTo>
                    <a:pt x="0" y="0"/>
                  </a:moveTo>
                  <a:cubicBezTo>
                    <a:pt x="12" y="12"/>
                    <a:pt x="24" y="48"/>
                    <a:pt x="48" y="48"/>
                  </a:cubicBezTo>
                  <a:cubicBezTo>
                    <a:pt x="72" y="48"/>
                    <a:pt x="83" y="12"/>
                    <a:pt x="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1"/>
            <p:cNvSpPr/>
            <p:nvPr/>
          </p:nvSpPr>
          <p:spPr>
            <a:xfrm>
              <a:off x="5550975" y="2069350"/>
              <a:ext cx="3300" cy="2325"/>
            </a:xfrm>
            <a:custGeom>
              <a:rect b="b" l="l" r="r" t="t"/>
              <a:pathLst>
                <a:path extrusionOk="0" h="93" w="132">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1"/>
            <p:cNvSpPr/>
            <p:nvPr/>
          </p:nvSpPr>
          <p:spPr>
            <a:xfrm>
              <a:off x="5323575" y="1995450"/>
              <a:ext cx="46450" cy="13700"/>
            </a:xfrm>
            <a:custGeom>
              <a:rect b="b" l="l" r="r" t="t"/>
              <a:pathLst>
                <a:path extrusionOk="0" h="548" w="1858">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1"/>
            <p:cNvSpPr/>
            <p:nvPr/>
          </p:nvSpPr>
          <p:spPr>
            <a:xfrm>
              <a:off x="5367025" y="1992925"/>
              <a:ext cx="29200" cy="14150"/>
            </a:xfrm>
            <a:custGeom>
              <a:rect b="b" l="l" r="r" t="t"/>
              <a:pathLst>
                <a:path extrusionOk="0" h="566" w="1168">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1"/>
            <p:cNvSpPr/>
            <p:nvPr/>
          </p:nvSpPr>
          <p:spPr>
            <a:xfrm>
              <a:off x="5250050" y="1988475"/>
              <a:ext cx="36625" cy="25325"/>
            </a:xfrm>
            <a:custGeom>
              <a:rect b="b" l="l" r="r" t="t"/>
              <a:pathLst>
                <a:path extrusionOk="0" h="1013" w="1465">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1"/>
            <p:cNvSpPr/>
            <p:nvPr/>
          </p:nvSpPr>
          <p:spPr>
            <a:xfrm>
              <a:off x="5381625" y="2016725"/>
              <a:ext cx="37525" cy="11350"/>
            </a:xfrm>
            <a:custGeom>
              <a:rect b="b" l="l" r="r" t="t"/>
              <a:pathLst>
                <a:path extrusionOk="0" h="454" w="1501">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1"/>
            <p:cNvSpPr/>
            <p:nvPr/>
          </p:nvSpPr>
          <p:spPr>
            <a:xfrm>
              <a:off x="5302150" y="1998175"/>
              <a:ext cx="18175" cy="11750"/>
            </a:xfrm>
            <a:custGeom>
              <a:rect b="b" l="l" r="r" t="t"/>
              <a:pathLst>
                <a:path extrusionOk="0" h="470" w="727">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1"/>
            <p:cNvSpPr/>
            <p:nvPr/>
          </p:nvSpPr>
          <p:spPr>
            <a:xfrm>
              <a:off x="5317325" y="1996500"/>
              <a:ext cx="10725" cy="13375"/>
            </a:xfrm>
            <a:custGeom>
              <a:rect b="b" l="l" r="r" t="t"/>
              <a:pathLst>
                <a:path extrusionOk="0" h="535" w="429">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1"/>
            <p:cNvSpPr/>
            <p:nvPr/>
          </p:nvSpPr>
          <p:spPr>
            <a:xfrm>
              <a:off x="5284575" y="1999425"/>
              <a:ext cx="22350" cy="10800"/>
            </a:xfrm>
            <a:custGeom>
              <a:rect b="b" l="l" r="r" t="t"/>
              <a:pathLst>
                <a:path extrusionOk="0" h="432" w="894">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1"/>
            <p:cNvSpPr/>
            <p:nvPr/>
          </p:nvSpPr>
          <p:spPr>
            <a:xfrm>
              <a:off x="5295300" y="2003550"/>
              <a:ext cx="10725" cy="6375"/>
            </a:xfrm>
            <a:custGeom>
              <a:rect b="b" l="l" r="r" t="t"/>
              <a:pathLst>
                <a:path extrusionOk="0" h="255" w="429">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1"/>
            <p:cNvSpPr/>
            <p:nvPr/>
          </p:nvSpPr>
          <p:spPr>
            <a:xfrm>
              <a:off x="5317325" y="2021800"/>
              <a:ext cx="10725" cy="6875"/>
            </a:xfrm>
            <a:custGeom>
              <a:rect b="b" l="l" r="r" t="t"/>
              <a:pathLst>
                <a:path extrusionOk="0" h="275" w="429">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1"/>
            <p:cNvSpPr/>
            <p:nvPr/>
          </p:nvSpPr>
          <p:spPr>
            <a:xfrm>
              <a:off x="5373575" y="2020625"/>
              <a:ext cx="9250" cy="4175"/>
            </a:xfrm>
            <a:custGeom>
              <a:rect b="b" l="l" r="r" t="t"/>
              <a:pathLst>
                <a:path extrusionOk="0" h="167" w="37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1"/>
            <p:cNvSpPr/>
            <p:nvPr/>
          </p:nvSpPr>
          <p:spPr>
            <a:xfrm>
              <a:off x="5281600" y="2003950"/>
              <a:ext cx="7175" cy="6575"/>
            </a:xfrm>
            <a:custGeom>
              <a:rect b="b" l="l" r="r" t="t"/>
              <a:pathLst>
                <a:path extrusionOk="0" h="263" w="287">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1"/>
            <p:cNvSpPr/>
            <p:nvPr/>
          </p:nvSpPr>
          <p:spPr>
            <a:xfrm>
              <a:off x="5344700" y="2020925"/>
              <a:ext cx="5375" cy="7150"/>
            </a:xfrm>
            <a:custGeom>
              <a:rect b="b" l="l" r="r" t="t"/>
              <a:pathLst>
                <a:path extrusionOk="0" h="286" w="215">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1"/>
            <p:cNvSpPr/>
            <p:nvPr/>
          </p:nvSpPr>
          <p:spPr>
            <a:xfrm>
              <a:off x="5420600" y="2001275"/>
              <a:ext cx="8375" cy="4550"/>
            </a:xfrm>
            <a:custGeom>
              <a:rect b="b" l="l" r="r" t="t"/>
              <a:pathLst>
                <a:path extrusionOk="0" h="182" w="335">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1"/>
            <p:cNvSpPr/>
            <p:nvPr/>
          </p:nvSpPr>
          <p:spPr>
            <a:xfrm>
              <a:off x="5410200" y="2003000"/>
              <a:ext cx="7750" cy="3375"/>
            </a:xfrm>
            <a:custGeom>
              <a:rect b="b" l="l" r="r" t="t"/>
              <a:pathLst>
                <a:path extrusionOk="0" h="135" w="31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1"/>
            <p:cNvSpPr/>
            <p:nvPr/>
          </p:nvSpPr>
          <p:spPr>
            <a:xfrm>
              <a:off x="5426550" y="2017925"/>
              <a:ext cx="4200" cy="2425"/>
            </a:xfrm>
            <a:custGeom>
              <a:rect b="b" l="l" r="r" t="t"/>
              <a:pathLst>
                <a:path extrusionOk="0" h="97" w="168">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1"/>
            <p:cNvSpPr/>
            <p:nvPr/>
          </p:nvSpPr>
          <p:spPr>
            <a:xfrm>
              <a:off x="5427150" y="1999775"/>
              <a:ext cx="5100" cy="4200"/>
            </a:xfrm>
            <a:custGeom>
              <a:rect b="b" l="l" r="r" t="t"/>
              <a:pathLst>
                <a:path extrusionOk="0" h="168" w="204">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1"/>
            <p:cNvSpPr/>
            <p:nvPr/>
          </p:nvSpPr>
          <p:spPr>
            <a:xfrm>
              <a:off x="5493225" y="1938325"/>
              <a:ext cx="17900" cy="6475"/>
            </a:xfrm>
            <a:custGeom>
              <a:rect b="b" l="l" r="r" t="t"/>
              <a:pathLst>
                <a:path extrusionOk="0" h="259" w="716">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1"/>
            <p:cNvSpPr/>
            <p:nvPr/>
          </p:nvSpPr>
          <p:spPr>
            <a:xfrm>
              <a:off x="5472100" y="1942325"/>
              <a:ext cx="3300" cy="4500"/>
            </a:xfrm>
            <a:custGeom>
              <a:rect b="b" l="l" r="r" t="t"/>
              <a:pathLst>
                <a:path extrusionOk="0" h="180" w="132">
                  <a:moveTo>
                    <a:pt x="1" y="1"/>
                  </a:moveTo>
                  <a:cubicBezTo>
                    <a:pt x="1" y="84"/>
                    <a:pt x="1" y="156"/>
                    <a:pt x="72" y="179"/>
                  </a:cubicBezTo>
                  <a:cubicBezTo>
                    <a:pt x="84" y="120"/>
                    <a:pt x="120" y="60"/>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1"/>
            <p:cNvSpPr/>
            <p:nvPr/>
          </p:nvSpPr>
          <p:spPr>
            <a:xfrm>
              <a:off x="5460800" y="1928050"/>
              <a:ext cx="6850" cy="3325"/>
            </a:xfrm>
            <a:custGeom>
              <a:rect b="b" l="l" r="r" t="t"/>
              <a:pathLst>
                <a:path extrusionOk="0" h="133" w="274">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1"/>
            <p:cNvSpPr/>
            <p:nvPr/>
          </p:nvSpPr>
          <p:spPr>
            <a:xfrm>
              <a:off x="6096000" y="2087600"/>
              <a:ext cx="23225" cy="5150"/>
            </a:xfrm>
            <a:custGeom>
              <a:rect b="b" l="l" r="r" t="t"/>
              <a:pathLst>
                <a:path extrusionOk="0" h="206" w="929">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1"/>
            <p:cNvSpPr/>
            <p:nvPr/>
          </p:nvSpPr>
          <p:spPr>
            <a:xfrm>
              <a:off x="6131700" y="2081925"/>
              <a:ext cx="6275" cy="4800"/>
            </a:xfrm>
            <a:custGeom>
              <a:rect b="b" l="l" r="r" t="t"/>
              <a:pathLst>
                <a:path extrusionOk="0" h="192" w="251">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51"/>
            <p:cNvSpPr/>
            <p:nvPr/>
          </p:nvSpPr>
          <p:spPr>
            <a:xfrm>
              <a:off x="6080500" y="2078650"/>
              <a:ext cx="4800" cy="6025"/>
            </a:xfrm>
            <a:custGeom>
              <a:rect b="b" l="l" r="r" t="t"/>
              <a:pathLst>
                <a:path extrusionOk="0" h="241" w="192">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1"/>
            <p:cNvSpPr/>
            <p:nvPr/>
          </p:nvSpPr>
          <p:spPr>
            <a:xfrm>
              <a:off x="6070675" y="2099875"/>
              <a:ext cx="3300" cy="2350"/>
            </a:xfrm>
            <a:custGeom>
              <a:rect b="b" l="l" r="r" t="t"/>
              <a:pathLst>
                <a:path extrusionOk="0" h="94" w="132">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1"/>
            <p:cNvSpPr/>
            <p:nvPr/>
          </p:nvSpPr>
          <p:spPr>
            <a:xfrm>
              <a:off x="5271175" y="2000150"/>
              <a:ext cx="6275" cy="5600"/>
            </a:xfrm>
            <a:custGeom>
              <a:rect b="b" l="l" r="r" t="t"/>
              <a:pathLst>
                <a:path extrusionOk="0" h="224" w="251">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1"/>
            <p:cNvSpPr/>
            <p:nvPr/>
          </p:nvSpPr>
          <p:spPr>
            <a:xfrm>
              <a:off x="5299750" y="1796175"/>
              <a:ext cx="75350" cy="16400"/>
            </a:xfrm>
            <a:custGeom>
              <a:rect b="b" l="l" r="r" t="t"/>
              <a:pathLst>
                <a:path extrusionOk="0" h="656" w="3014">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1"/>
            <p:cNvSpPr/>
            <p:nvPr/>
          </p:nvSpPr>
          <p:spPr>
            <a:xfrm>
              <a:off x="5280100" y="1796175"/>
              <a:ext cx="57175" cy="22875"/>
            </a:xfrm>
            <a:custGeom>
              <a:rect b="b" l="l" r="r" t="t"/>
              <a:pathLst>
                <a:path extrusionOk="0" h="915" w="2287">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1"/>
            <p:cNvSpPr/>
            <p:nvPr/>
          </p:nvSpPr>
          <p:spPr>
            <a:xfrm>
              <a:off x="5278925" y="1817325"/>
              <a:ext cx="17275" cy="13700"/>
            </a:xfrm>
            <a:custGeom>
              <a:rect b="b" l="l" r="r" t="t"/>
              <a:pathLst>
                <a:path extrusionOk="0" h="548" w="691">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1"/>
            <p:cNvSpPr/>
            <p:nvPr/>
          </p:nvSpPr>
          <p:spPr>
            <a:xfrm>
              <a:off x="5349175" y="1806600"/>
              <a:ext cx="16975" cy="10275"/>
            </a:xfrm>
            <a:custGeom>
              <a:rect b="b" l="l" r="r" t="t"/>
              <a:pathLst>
                <a:path extrusionOk="0" h="411" w="679">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1"/>
            <p:cNvSpPr/>
            <p:nvPr/>
          </p:nvSpPr>
          <p:spPr>
            <a:xfrm>
              <a:off x="5335175" y="1808175"/>
              <a:ext cx="12525" cy="8225"/>
            </a:xfrm>
            <a:custGeom>
              <a:rect b="b" l="l" r="r" t="t"/>
              <a:pathLst>
                <a:path extrusionOk="0" h="329" w="501">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1"/>
            <p:cNvSpPr/>
            <p:nvPr/>
          </p:nvSpPr>
          <p:spPr>
            <a:xfrm>
              <a:off x="5324475" y="1823725"/>
              <a:ext cx="14300" cy="3750"/>
            </a:xfrm>
            <a:custGeom>
              <a:rect b="b" l="l" r="r" t="t"/>
              <a:pathLst>
                <a:path extrusionOk="0" h="150" w="572">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1"/>
            <p:cNvSpPr/>
            <p:nvPr/>
          </p:nvSpPr>
          <p:spPr>
            <a:xfrm>
              <a:off x="5363750" y="1807975"/>
              <a:ext cx="10450" cy="6850"/>
            </a:xfrm>
            <a:custGeom>
              <a:rect b="b" l="l" r="r" t="t"/>
              <a:pathLst>
                <a:path extrusionOk="0" h="274" w="418">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1"/>
            <p:cNvSpPr/>
            <p:nvPr/>
          </p:nvSpPr>
          <p:spPr>
            <a:xfrm>
              <a:off x="5295600" y="1815600"/>
              <a:ext cx="8050" cy="5600"/>
            </a:xfrm>
            <a:custGeom>
              <a:rect b="b" l="l" r="r" t="t"/>
              <a:pathLst>
                <a:path extrusionOk="0" h="224" w="322">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1"/>
            <p:cNvSpPr/>
            <p:nvPr/>
          </p:nvSpPr>
          <p:spPr>
            <a:xfrm>
              <a:off x="5367625" y="1806000"/>
              <a:ext cx="6875" cy="3600"/>
            </a:xfrm>
            <a:custGeom>
              <a:rect b="b" l="l" r="r" t="t"/>
              <a:pathLst>
                <a:path extrusionOk="0" h="144" w="275">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1"/>
            <p:cNvSpPr/>
            <p:nvPr/>
          </p:nvSpPr>
          <p:spPr>
            <a:xfrm>
              <a:off x="5346200" y="1808675"/>
              <a:ext cx="5075" cy="5400"/>
            </a:xfrm>
            <a:custGeom>
              <a:rect b="b" l="l" r="r" t="t"/>
              <a:pathLst>
                <a:path extrusionOk="0" h="216" w="203">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1"/>
            <p:cNvSpPr/>
            <p:nvPr/>
          </p:nvSpPr>
          <p:spPr>
            <a:xfrm>
              <a:off x="5866500" y="2103950"/>
              <a:ext cx="6275" cy="3100"/>
            </a:xfrm>
            <a:custGeom>
              <a:rect b="b" l="l" r="r" t="t"/>
              <a:pathLst>
                <a:path extrusionOk="0" h="124" w="251">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1"/>
            <p:cNvSpPr/>
            <p:nvPr/>
          </p:nvSpPr>
          <p:spPr>
            <a:xfrm>
              <a:off x="5876025" y="2103950"/>
              <a:ext cx="5375" cy="3600"/>
            </a:xfrm>
            <a:custGeom>
              <a:rect b="b" l="l" r="r" t="t"/>
              <a:pathLst>
                <a:path extrusionOk="0" h="144" w="215">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1"/>
            <p:cNvSpPr/>
            <p:nvPr/>
          </p:nvSpPr>
          <p:spPr>
            <a:xfrm>
              <a:off x="5880475" y="2103950"/>
              <a:ext cx="2425" cy="2725"/>
            </a:xfrm>
            <a:custGeom>
              <a:rect b="b" l="l" r="r" t="t"/>
              <a:pathLst>
                <a:path extrusionOk="0" h="109" w="97">
                  <a:moveTo>
                    <a:pt x="1" y="1"/>
                  </a:moveTo>
                  <a:lnTo>
                    <a:pt x="1" y="108"/>
                  </a:lnTo>
                  <a:cubicBezTo>
                    <a:pt x="96" y="72"/>
                    <a:pt x="96" y="2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1"/>
            <p:cNvSpPr/>
            <p:nvPr/>
          </p:nvSpPr>
          <p:spPr>
            <a:xfrm>
              <a:off x="5244400" y="1833600"/>
              <a:ext cx="32450" cy="112325"/>
            </a:xfrm>
            <a:custGeom>
              <a:rect b="b" l="l" r="r" t="t"/>
              <a:pathLst>
                <a:path extrusionOk="0" h="4493" w="1298">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1"/>
            <p:cNvSpPr/>
            <p:nvPr/>
          </p:nvSpPr>
          <p:spPr>
            <a:xfrm>
              <a:off x="5244100" y="1926650"/>
              <a:ext cx="22350" cy="96850"/>
            </a:xfrm>
            <a:custGeom>
              <a:rect b="b" l="l" r="r" t="t"/>
              <a:pathLst>
                <a:path extrusionOk="0" h="3874" w="894">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1"/>
            <p:cNvSpPr/>
            <p:nvPr/>
          </p:nvSpPr>
          <p:spPr>
            <a:xfrm>
              <a:off x="5270000" y="1851150"/>
              <a:ext cx="7750" cy="7875"/>
            </a:xfrm>
            <a:custGeom>
              <a:rect b="b" l="l" r="r" t="t"/>
              <a:pathLst>
                <a:path extrusionOk="0" h="315" w="31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1"/>
            <p:cNvSpPr/>
            <p:nvPr/>
          </p:nvSpPr>
          <p:spPr>
            <a:xfrm>
              <a:off x="5727775" y="1773850"/>
              <a:ext cx="23250" cy="9250"/>
            </a:xfrm>
            <a:custGeom>
              <a:rect b="b" l="l" r="r" t="t"/>
              <a:pathLst>
                <a:path extrusionOk="0" h="370" w="93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1"/>
            <p:cNvSpPr/>
            <p:nvPr/>
          </p:nvSpPr>
          <p:spPr>
            <a:xfrm>
              <a:off x="5731350" y="1787775"/>
              <a:ext cx="15800" cy="7250"/>
            </a:xfrm>
            <a:custGeom>
              <a:rect b="b" l="l" r="r" t="t"/>
              <a:pathLst>
                <a:path extrusionOk="0" h="290" w="632">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1"/>
            <p:cNvSpPr/>
            <p:nvPr/>
          </p:nvSpPr>
          <p:spPr>
            <a:xfrm>
              <a:off x="5719150" y="1773850"/>
              <a:ext cx="10750" cy="8150"/>
            </a:xfrm>
            <a:custGeom>
              <a:rect b="b" l="l" r="r" t="t"/>
              <a:pathLst>
                <a:path extrusionOk="0" h="326" w="43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1"/>
            <p:cNvSpPr/>
            <p:nvPr/>
          </p:nvSpPr>
          <p:spPr>
            <a:xfrm>
              <a:off x="5722725" y="1788825"/>
              <a:ext cx="7475" cy="6200"/>
            </a:xfrm>
            <a:custGeom>
              <a:rect b="b" l="l" r="r" t="t"/>
              <a:pathLst>
                <a:path extrusionOk="0" h="248" w="299">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1"/>
            <p:cNvSpPr/>
            <p:nvPr/>
          </p:nvSpPr>
          <p:spPr>
            <a:xfrm>
              <a:off x="5759050" y="1791425"/>
              <a:ext cx="10425" cy="3750"/>
            </a:xfrm>
            <a:custGeom>
              <a:rect b="b" l="l" r="r" t="t"/>
              <a:pathLst>
                <a:path extrusionOk="0" h="150" w="417">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1"/>
            <p:cNvSpPr/>
            <p:nvPr/>
          </p:nvSpPr>
          <p:spPr>
            <a:xfrm>
              <a:off x="5798025" y="1788975"/>
              <a:ext cx="7175" cy="2475"/>
            </a:xfrm>
            <a:custGeom>
              <a:rect b="b" l="l" r="r" t="t"/>
              <a:pathLst>
                <a:path extrusionOk="0" h="99" w="287">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1"/>
            <p:cNvSpPr/>
            <p:nvPr/>
          </p:nvSpPr>
          <p:spPr>
            <a:xfrm>
              <a:off x="5697425" y="1775625"/>
              <a:ext cx="4200" cy="3025"/>
            </a:xfrm>
            <a:custGeom>
              <a:rect b="b" l="l" r="r" t="t"/>
              <a:pathLst>
                <a:path extrusionOk="0" h="121" w="168">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1"/>
            <p:cNvSpPr/>
            <p:nvPr/>
          </p:nvSpPr>
          <p:spPr>
            <a:xfrm>
              <a:off x="5726600" y="1791125"/>
              <a:ext cx="7175" cy="3900"/>
            </a:xfrm>
            <a:custGeom>
              <a:rect b="b" l="l" r="r" t="t"/>
              <a:pathLst>
                <a:path extrusionOk="0" h="156" w="287">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1"/>
            <p:cNvSpPr/>
            <p:nvPr/>
          </p:nvSpPr>
          <p:spPr>
            <a:xfrm>
              <a:off x="5991500" y="1841725"/>
              <a:ext cx="13125" cy="7125"/>
            </a:xfrm>
            <a:custGeom>
              <a:rect b="b" l="l" r="r" t="t"/>
              <a:pathLst>
                <a:path extrusionOk="0" h="285" w="525">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1"/>
            <p:cNvSpPr/>
            <p:nvPr/>
          </p:nvSpPr>
          <p:spPr>
            <a:xfrm>
              <a:off x="6002525" y="1841125"/>
              <a:ext cx="13125" cy="7500"/>
            </a:xfrm>
            <a:custGeom>
              <a:rect b="b" l="l" r="r" t="t"/>
              <a:pathLst>
                <a:path extrusionOk="0" h="300" w="525">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1"/>
            <p:cNvSpPr/>
            <p:nvPr/>
          </p:nvSpPr>
          <p:spPr>
            <a:xfrm>
              <a:off x="6024250" y="1841875"/>
              <a:ext cx="7775" cy="6225"/>
            </a:xfrm>
            <a:custGeom>
              <a:rect b="b" l="l" r="r" t="t"/>
              <a:pathLst>
                <a:path extrusionOk="0" h="249" w="311">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1"/>
            <p:cNvSpPr/>
            <p:nvPr/>
          </p:nvSpPr>
          <p:spPr>
            <a:xfrm>
              <a:off x="6045375" y="1841600"/>
              <a:ext cx="3300" cy="4925"/>
            </a:xfrm>
            <a:custGeom>
              <a:rect b="b" l="l" r="r" t="t"/>
              <a:pathLst>
                <a:path extrusionOk="0" h="197" w="132">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1"/>
            <p:cNvSpPr/>
            <p:nvPr/>
          </p:nvSpPr>
          <p:spPr>
            <a:xfrm>
              <a:off x="6013525" y="1841725"/>
              <a:ext cx="3300" cy="6875"/>
            </a:xfrm>
            <a:custGeom>
              <a:rect b="b" l="l" r="r" t="t"/>
              <a:pathLst>
                <a:path extrusionOk="0" h="275" w="132">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1"/>
            <p:cNvSpPr/>
            <p:nvPr/>
          </p:nvSpPr>
          <p:spPr>
            <a:xfrm>
              <a:off x="6034675" y="1845000"/>
              <a:ext cx="1500" cy="1800"/>
            </a:xfrm>
            <a:custGeom>
              <a:rect b="b" l="l" r="r" t="t"/>
              <a:pathLst>
                <a:path extrusionOk="0" h="72" w="60">
                  <a:moveTo>
                    <a:pt x="0" y="1"/>
                  </a:moveTo>
                  <a:cubicBezTo>
                    <a:pt x="12" y="24"/>
                    <a:pt x="24" y="48"/>
                    <a:pt x="60" y="72"/>
                  </a:cubicBezTo>
                  <a:cubicBezTo>
                    <a:pt x="48" y="48"/>
                    <a:pt x="12" y="2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1"/>
            <p:cNvSpPr/>
            <p:nvPr/>
          </p:nvSpPr>
          <p:spPr>
            <a:xfrm>
              <a:off x="6024250" y="1842025"/>
              <a:ext cx="3300" cy="3300"/>
            </a:xfrm>
            <a:custGeom>
              <a:rect b="b" l="l" r="r" t="t"/>
              <a:pathLst>
                <a:path extrusionOk="0" h="132" w="132">
                  <a:moveTo>
                    <a:pt x="132" y="0"/>
                  </a:moveTo>
                  <a:cubicBezTo>
                    <a:pt x="84" y="12"/>
                    <a:pt x="48" y="12"/>
                    <a:pt x="1" y="24"/>
                  </a:cubicBezTo>
                  <a:lnTo>
                    <a:pt x="1" y="131"/>
                  </a:lnTo>
                  <a:lnTo>
                    <a:pt x="1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1"/>
            <p:cNvSpPr/>
            <p:nvPr/>
          </p:nvSpPr>
          <p:spPr>
            <a:xfrm>
              <a:off x="6002525" y="2078650"/>
              <a:ext cx="7175" cy="7175"/>
            </a:xfrm>
            <a:custGeom>
              <a:rect b="b" l="l" r="r" t="t"/>
              <a:pathLst>
                <a:path extrusionOk="0" h="287" w="287">
                  <a:moveTo>
                    <a:pt x="0" y="1"/>
                  </a:moveTo>
                  <a:lnTo>
                    <a:pt x="0" y="287"/>
                  </a:lnTo>
                  <a:lnTo>
                    <a:pt x="286" y="287"/>
                  </a:lnTo>
                  <a:lnTo>
                    <a:pt x="2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1"/>
            <p:cNvSpPr/>
            <p:nvPr/>
          </p:nvSpPr>
          <p:spPr>
            <a:xfrm>
              <a:off x="5969775" y="2081775"/>
              <a:ext cx="4625" cy="4050"/>
            </a:xfrm>
            <a:custGeom>
              <a:rect b="b" l="l" r="r" t="t"/>
              <a:pathLst>
                <a:path extrusionOk="0" h="162" w="185">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1"/>
            <p:cNvSpPr/>
            <p:nvPr/>
          </p:nvSpPr>
          <p:spPr>
            <a:xfrm>
              <a:off x="5886450" y="2071125"/>
              <a:ext cx="5375" cy="3925"/>
            </a:xfrm>
            <a:custGeom>
              <a:rect b="b" l="l" r="r" t="t"/>
              <a:pathLst>
                <a:path extrusionOk="0" h="157" w="215">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1"/>
            <p:cNvSpPr/>
            <p:nvPr/>
          </p:nvSpPr>
          <p:spPr>
            <a:xfrm>
              <a:off x="5837925" y="1781000"/>
              <a:ext cx="129800" cy="15525"/>
            </a:xfrm>
            <a:custGeom>
              <a:rect b="b" l="l" r="r" t="t"/>
              <a:pathLst>
                <a:path extrusionOk="0" h="621" w="5192">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1"/>
            <p:cNvSpPr/>
            <p:nvPr/>
          </p:nvSpPr>
          <p:spPr>
            <a:xfrm>
              <a:off x="5854875" y="1776750"/>
              <a:ext cx="25625" cy="7250"/>
            </a:xfrm>
            <a:custGeom>
              <a:rect b="b" l="l" r="r" t="t"/>
              <a:pathLst>
                <a:path extrusionOk="0" h="290" w="1025">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1"/>
            <p:cNvSpPr/>
            <p:nvPr/>
          </p:nvSpPr>
          <p:spPr>
            <a:xfrm>
              <a:off x="5886450" y="1778325"/>
              <a:ext cx="2700" cy="1800"/>
            </a:xfrm>
            <a:custGeom>
              <a:rect b="b" l="l" r="r" t="t"/>
              <a:pathLst>
                <a:path extrusionOk="0" h="72" w="108">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1"/>
            <p:cNvSpPr/>
            <p:nvPr/>
          </p:nvSpPr>
          <p:spPr>
            <a:xfrm>
              <a:off x="5921550" y="1777125"/>
              <a:ext cx="2125" cy="3000"/>
            </a:xfrm>
            <a:custGeom>
              <a:rect b="b" l="l" r="r" t="t"/>
              <a:pathLst>
                <a:path extrusionOk="0" h="120" w="85">
                  <a:moveTo>
                    <a:pt x="84" y="1"/>
                  </a:moveTo>
                  <a:cubicBezTo>
                    <a:pt x="1" y="48"/>
                    <a:pt x="1" y="96"/>
                    <a:pt x="84" y="120"/>
                  </a:cubicBezTo>
                  <a:lnTo>
                    <a:pt x="84" y="60"/>
                  </a:lnTo>
                  <a:lnTo>
                    <a:pt x="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1"/>
            <p:cNvSpPr/>
            <p:nvPr/>
          </p:nvSpPr>
          <p:spPr>
            <a:xfrm>
              <a:off x="5945075" y="1777725"/>
              <a:ext cx="3600" cy="3300"/>
            </a:xfrm>
            <a:custGeom>
              <a:rect b="b" l="l" r="r" t="t"/>
              <a:pathLst>
                <a:path extrusionOk="0" h="132" w="144">
                  <a:moveTo>
                    <a:pt x="143" y="1"/>
                  </a:moveTo>
                  <a:cubicBezTo>
                    <a:pt x="96" y="24"/>
                    <a:pt x="60" y="72"/>
                    <a:pt x="1" y="132"/>
                  </a:cubicBezTo>
                  <a:cubicBezTo>
                    <a:pt x="60" y="84"/>
                    <a:pt x="96" y="36"/>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1"/>
            <p:cNvSpPr/>
            <p:nvPr/>
          </p:nvSpPr>
          <p:spPr>
            <a:xfrm>
              <a:off x="5934075" y="1779000"/>
              <a:ext cx="3875" cy="1725"/>
            </a:xfrm>
            <a:custGeom>
              <a:rect b="b" l="l" r="r" t="t"/>
              <a:pathLst>
                <a:path extrusionOk="0" h="69" w="155">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1"/>
            <p:cNvSpPr/>
            <p:nvPr/>
          </p:nvSpPr>
          <p:spPr>
            <a:xfrm>
              <a:off x="5751000" y="2021400"/>
              <a:ext cx="8075" cy="3700"/>
            </a:xfrm>
            <a:custGeom>
              <a:rect b="b" l="l" r="r" t="t"/>
              <a:pathLst>
                <a:path extrusionOk="0" h="148" w="323">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1"/>
            <p:cNvSpPr/>
            <p:nvPr/>
          </p:nvSpPr>
          <p:spPr>
            <a:xfrm>
              <a:off x="5726600" y="2020925"/>
              <a:ext cx="3000" cy="3300"/>
            </a:xfrm>
            <a:custGeom>
              <a:rect b="b" l="l" r="r" t="t"/>
              <a:pathLst>
                <a:path extrusionOk="0" h="132" w="12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1"/>
            <p:cNvSpPr/>
            <p:nvPr/>
          </p:nvSpPr>
          <p:spPr>
            <a:xfrm>
              <a:off x="5970375" y="1795650"/>
              <a:ext cx="43175" cy="15200"/>
            </a:xfrm>
            <a:custGeom>
              <a:rect b="b" l="l" r="r" t="t"/>
              <a:pathLst>
                <a:path extrusionOk="0" h="608" w="1727">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1"/>
            <p:cNvSpPr/>
            <p:nvPr/>
          </p:nvSpPr>
          <p:spPr>
            <a:xfrm>
              <a:off x="6029900" y="1782625"/>
              <a:ext cx="38425" cy="16275"/>
            </a:xfrm>
            <a:custGeom>
              <a:rect b="b" l="l" r="r" t="t"/>
              <a:pathLst>
                <a:path extrusionOk="0" h="651" w="1537">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1"/>
            <p:cNvSpPr/>
            <p:nvPr/>
          </p:nvSpPr>
          <p:spPr>
            <a:xfrm>
              <a:off x="5988225" y="1783425"/>
              <a:ext cx="21475" cy="11600"/>
            </a:xfrm>
            <a:custGeom>
              <a:rect b="b" l="l" r="r" t="t"/>
              <a:pathLst>
                <a:path extrusionOk="0" h="464" w="859">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1"/>
            <p:cNvSpPr/>
            <p:nvPr/>
          </p:nvSpPr>
          <p:spPr>
            <a:xfrm>
              <a:off x="5984375" y="1791425"/>
              <a:ext cx="18175" cy="7175"/>
            </a:xfrm>
            <a:custGeom>
              <a:rect b="b" l="l" r="r" t="t"/>
              <a:pathLst>
                <a:path extrusionOk="0" h="287" w="727">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1"/>
            <p:cNvSpPr/>
            <p:nvPr/>
          </p:nvSpPr>
          <p:spPr>
            <a:xfrm>
              <a:off x="6038850" y="1788025"/>
              <a:ext cx="9825" cy="3425"/>
            </a:xfrm>
            <a:custGeom>
              <a:rect b="b" l="l" r="r" t="t"/>
              <a:pathLst>
                <a:path extrusionOk="0" h="137" w="393">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1"/>
            <p:cNvSpPr/>
            <p:nvPr/>
          </p:nvSpPr>
          <p:spPr>
            <a:xfrm>
              <a:off x="5584900" y="2097875"/>
              <a:ext cx="42600" cy="10050"/>
            </a:xfrm>
            <a:custGeom>
              <a:rect b="b" l="l" r="r" t="t"/>
              <a:pathLst>
                <a:path extrusionOk="0" h="402" w="1704">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1"/>
            <p:cNvSpPr/>
            <p:nvPr/>
          </p:nvSpPr>
          <p:spPr>
            <a:xfrm>
              <a:off x="5625700" y="2103950"/>
              <a:ext cx="11325" cy="6825"/>
            </a:xfrm>
            <a:custGeom>
              <a:rect b="b" l="l" r="r" t="t"/>
              <a:pathLst>
                <a:path extrusionOk="0" h="273" w="453">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1"/>
            <p:cNvSpPr/>
            <p:nvPr/>
          </p:nvSpPr>
          <p:spPr>
            <a:xfrm>
              <a:off x="5851900" y="2103275"/>
              <a:ext cx="10150" cy="3975"/>
            </a:xfrm>
            <a:custGeom>
              <a:rect b="b" l="l" r="r" t="t"/>
              <a:pathLst>
                <a:path extrusionOk="0" h="159" w="406">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1"/>
            <p:cNvSpPr/>
            <p:nvPr/>
          </p:nvSpPr>
          <p:spPr>
            <a:xfrm>
              <a:off x="5585200" y="1770750"/>
              <a:ext cx="2725" cy="2200"/>
            </a:xfrm>
            <a:custGeom>
              <a:rect b="b" l="l" r="r" t="t"/>
              <a:pathLst>
                <a:path extrusionOk="0" h="88" w="109">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1"/>
            <p:cNvSpPr/>
            <p:nvPr/>
          </p:nvSpPr>
          <p:spPr>
            <a:xfrm>
              <a:off x="5606650" y="1770875"/>
              <a:ext cx="2400" cy="1825"/>
            </a:xfrm>
            <a:custGeom>
              <a:rect b="b" l="l" r="r" t="t"/>
              <a:pathLst>
                <a:path extrusionOk="0" h="73" w="96">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1"/>
            <p:cNvSpPr/>
            <p:nvPr/>
          </p:nvSpPr>
          <p:spPr>
            <a:xfrm>
              <a:off x="5597125" y="1770300"/>
              <a:ext cx="1500" cy="1350"/>
            </a:xfrm>
            <a:custGeom>
              <a:rect b="b" l="l" r="r" t="t"/>
              <a:pathLst>
                <a:path extrusionOk="0" h="54" w="6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1"/>
            <p:cNvSpPr/>
            <p:nvPr/>
          </p:nvSpPr>
          <p:spPr>
            <a:xfrm>
              <a:off x="5920175" y="1788600"/>
              <a:ext cx="52000" cy="11550"/>
            </a:xfrm>
            <a:custGeom>
              <a:rect b="b" l="l" r="r" t="t"/>
              <a:pathLst>
                <a:path extrusionOk="0" h="462" w="208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1"/>
            <p:cNvSpPr/>
            <p:nvPr/>
          </p:nvSpPr>
          <p:spPr>
            <a:xfrm>
              <a:off x="5976925" y="1806000"/>
              <a:ext cx="39625" cy="7550"/>
            </a:xfrm>
            <a:custGeom>
              <a:rect b="b" l="l" r="r" t="t"/>
              <a:pathLst>
                <a:path extrusionOk="0" h="302" w="1585">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1"/>
            <p:cNvSpPr/>
            <p:nvPr/>
          </p:nvSpPr>
          <p:spPr>
            <a:xfrm>
              <a:off x="5909950" y="1791725"/>
              <a:ext cx="20875" cy="13700"/>
            </a:xfrm>
            <a:custGeom>
              <a:rect b="b" l="l" r="r" t="t"/>
              <a:pathLst>
                <a:path extrusionOk="0" h="548" w="835">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1"/>
            <p:cNvSpPr/>
            <p:nvPr/>
          </p:nvSpPr>
          <p:spPr>
            <a:xfrm>
              <a:off x="5953125" y="1806525"/>
              <a:ext cx="9825" cy="6950"/>
            </a:xfrm>
            <a:custGeom>
              <a:rect b="b" l="l" r="r" t="t"/>
              <a:pathLst>
                <a:path extrusionOk="0" h="278" w="393">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1"/>
            <p:cNvSpPr/>
            <p:nvPr/>
          </p:nvSpPr>
          <p:spPr>
            <a:xfrm>
              <a:off x="5938225" y="1807800"/>
              <a:ext cx="7475" cy="4775"/>
            </a:xfrm>
            <a:custGeom>
              <a:rect b="b" l="l" r="r" t="t"/>
              <a:pathLst>
                <a:path extrusionOk="0" h="191" w="299">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1"/>
            <p:cNvSpPr/>
            <p:nvPr/>
          </p:nvSpPr>
          <p:spPr>
            <a:xfrm>
              <a:off x="5618550" y="1733700"/>
              <a:ext cx="10450" cy="3825"/>
            </a:xfrm>
            <a:custGeom>
              <a:rect b="b" l="l" r="r" t="t"/>
              <a:pathLst>
                <a:path extrusionOk="0" h="153" w="418">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1"/>
            <p:cNvSpPr/>
            <p:nvPr/>
          </p:nvSpPr>
          <p:spPr>
            <a:xfrm>
              <a:off x="5905775" y="1993700"/>
              <a:ext cx="6575" cy="6400"/>
            </a:xfrm>
            <a:custGeom>
              <a:rect b="b" l="l" r="r" t="t"/>
              <a:pathLst>
                <a:path extrusionOk="0" h="256" w="263">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1"/>
            <p:cNvSpPr/>
            <p:nvPr/>
          </p:nvSpPr>
          <p:spPr>
            <a:xfrm>
              <a:off x="5259875" y="1751825"/>
              <a:ext cx="42875" cy="51700"/>
            </a:xfrm>
            <a:custGeom>
              <a:rect b="b" l="l" r="r" t="t"/>
              <a:pathLst>
                <a:path extrusionOk="0" h="2068" w="1715">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1"/>
            <p:cNvSpPr/>
            <p:nvPr/>
          </p:nvSpPr>
          <p:spPr>
            <a:xfrm>
              <a:off x="5298575" y="1770300"/>
              <a:ext cx="58950" cy="31925"/>
            </a:xfrm>
            <a:custGeom>
              <a:rect b="b" l="l" r="r" t="t"/>
              <a:pathLst>
                <a:path extrusionOk="0" h="1277" w="2358">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1"/>
            <p:cNvSpPr/>
            <p:nvPr/>
          </p:nvSpPr>
          <p:spPr>
            <a:xfrm>
              <a:off x="5255375" y="1790075"/>
              <a:ext cx="31300" cy="37450"/>
            </a:xfrm>
            <a:custGeom>
              <a:rect b="b" l="l" r="r" t="t"/>
              <a:pathLst>
                <a:path extrusionOk="0" h="1498" w="1252">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1"/>
            <p:cNvSpPr/>
            <p:nvPr/>
          </p:nvSpPr>
          <p:spPr>
            <a:xfrm>
              <a:off x="5285175" y="1790525"/>
              <a:ext cx="14600" cy="7475"/>
            </a:xfrm>
            <a:custGeom>
              <a:rect b="b" l="l" r="r" t="t"/>
              <a:pathLst>
                <a:path extrusionOk="0" h="299" w="584">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1"/>
            <p:cNvSpPr/>
            <p:nvPr/>
          </p:nvSpPr>
          <p:spPr>
            <a:xfrm>
              <a:off x="5504850" y="1877750"/>
              <a:ext cx="7450" cy="3600"/>
            </a:xfrm>
            <a:custGeom>
              <a:rect b="b" l="l" r="r" t="t"/>
              <a:pathLst>
                <a:path extrusionOk="0" h="144" w="298">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1"/>
            <p:cNvSpPr/>
            <p:nvPr/>
          </p:nvSpPr>
          <p:spPr>
            <a:xfrm>
              <a:off x="5732250" y="1873875"/>
              <a:ext cx="4800" cy="5675"/>
            </a:xfrm>
            <a:custGeom>
              <a:rect b="b" l="l" r="r" t="t"/>
              <a:pathLst>
                <a:path extrusionOk="0" h="227" w="192">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1"/>
            <p:cNvSpPr/>
            <p:nvPr/>
          </p:nvSpPr>
          <p:spPr>
            <a:xfrm>
              <a:off x="5970375" y="1791400"/>
              <a:ext cx="9875" cy="7500"/>
            </a:xfrm>
            <a:custGeom>
              <a:rect b="b" l="l" r="r" t="t"/>
              <a:pathLst>
                <a:path extrusionOk="0" h="300" w="395">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1"/>
            <p:cNvSpPr/>
            <p:nvPr/>
          </p:nvSpPr>
          <p:spPr>
            <a:xfrm>
              <a:off x="5984375" y="1777675"/>
              <a:ext cx="10425" cy="6925"/>
            </a:xfrm>
            <a:custGeom>
              <a:rect b="b" l="l" r="r" t="t"/>
              <a:pathLst>
                <a:path extrusionOk="0" h="277" w="417">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1"/>
            <p:cNvSpPr/>
            <p:nvPr/>
          </p:nvSpPr>
          <p:spPr>
            <a:xfrm>
              <a:off x="5963225" y="1784575"/>
              <a:ext cx="11050" cy="7175"/>
            </a:xfrm>
            <a:custGeom>
              <a:rect b="b" l="l" r="r" t="t"/>
              <a:pathLst>
                <a:path extrusionOk="0" h="287" w="442">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1"/>
            <p:cNvSpPr/>
            <p:nvPr/>
          </p:nvSpPr>
          <p:spPr>
            <a:xfrm>
              <a:off x="5539675" y="2092650"/>
              <a:ext cx="53600" cy="14925"/>
            </a:xfrm>
            <a:custGeom>
              <a:rect b="b" l="l" r="r" t="t"/>
              <a:pathLst>
                <a:path extrusionOk="0" h="597" w="2144">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1"/>
            <p:cNvSpPr/>
            <p:nvPr/>
          </p:nvSpPr>
          <p:spPr>
            <a:xfrm>
              <a:off x="5608125" y="2089075"/>
              <a:ext cx="25025" cy="3975"/>
            </a:xfrm>
            <a:custGeom>
              <a:rect b="b" l="l" r="r" t="t"/>
              <a:pathLst>
                <a:path extrusionOk="0" h="159" w="1001">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1"/>
            <p:cNvSpPr/>
            <p:nvPr/>
          </p:nvSpPr>
          <p:spPr>
            <a:xfrm>
              <a:off x="5637000" y="2089375"/>
              <a:ext cx="6575" cy="2400"/>
            </a:xfrm>
            <a:custGeom>
              <a:rect b="b" l="l" r="r" t="t"/>
              <a:pathLst>
                <a:path extrusionOk="0" h="96" w="263">
                  <a:moveTo>
                    <a:pt x="1" y="0"/>
                  </a:moveTo>
                  <a:lnTo>
                    <a:pt x="1" y="96"/>
                  </a:lnTo>
                  <a:lnTo>
                    <a:pt x="263" y="96"/>
                  </a:lnTo>
                  <a:cubicBezTo>
                    <a:pt x="191" y="0"/>
                    <a:pt x="96"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1"/>
            <p:cNvSpPr/>
            <p:nvPr/>
          </p:nvSpPr>
          <p:spPr>
            <a:xfrm>
              <a:off x="5632825" y="2089375"/>
              <a:ext cx="4200" cy="2400"/>
            </a:xfrm>
            <a:custGeom>
              <a:rect b="b" l="l" r="r" t="t"/>
              <a:pathLst>
                <a:path extrusionOk="0" h="96" w="168">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1"/>
            <p:cNvSpPr/>
            <p:nvPr/>
          </p:nvSpPr>
          <p:spPr>
            <a:xfrm>
              <a:off x="6116225" y="1796100"/>
              <a:ext cx="22650" cy="6475"/>
            </a:xfrm>
            <a:custGeom>
              <a:rect b="b" l="l" r="r" t="t"/>
              <a:pathLst>
                <a:path extrusionOk="0" h="259" w="906">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1"/>
            <p:cNvSpPr/>
            <p:nvPr/>
          </p:nvSpPr>
          <p:spPr>
            <a:xfrm>
              <a:off x="6110575" y="1805700"/>
              <a:ext cx="7175" cy="6350"/>
            </a:xfrm>
            <a:custGeom>
              <a:rect b="b" l="l" r="r" t="t"/>
              <a:pathLst>
                <a:path extrusionOk="0" h="254" w="287">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1"/>
            <p:cNvSpPr/>
            <p:nvPr/>
          </p:nvSpPr>
          <p:spPr>
            <a:xfrm>
              <a:off x="6142425" y="1798875"/>
              <a:ext cx="10450" cy="3575"/>
            </a:xfrm>
            <a:custGeom>
              <a:rect b="b" l="l" r="r" t="t"/>
              <a:pathLst>
                <a:path extrusionOk="0" h="143" w="418">
                  <a:moveTo>
                    <a:pt x="0" y="0"/>
                  </a:moveTo>
                  <a:cubicBezTo>
                    <a:pt x="60" y="119"/>
                    <a:pt x="167" y="131"/>
                    <a:pt x="286" y="143"/>
                  </a:cubicBezTo>
                  <a:cubicBezTo>
                    <a:pt x="334" y="107"/>
                    <a:pt x="381" y="48"/>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1"/>
            <p:cNvSpPr/>
            <p:nvPr/>
          </p:nvSpPr>
          <p:spPr>
            <a:xfrm>
              <a:off x="6134975" y="1812850"/>
              <a:ext cx="7475" cy="3050"/>
            </a:xfrm>
            <a:custGeom>
              <a:rect b="b" l="l" r="r" t="t"/>
              <a:pathLst>
                <a:path extrusionOk="0" h="122" w="299">
                  <a:moveTo>
                    <a:pt x="1" y="1"/>
                  </a:moveTo>
                  <a:cubicBezTo>
                    <a:pt x="53" y="82"/>
                    <a:pt x="106" y="121"/>
                    <a:pt x="156" y="121"/>
                  </a:cubicBezTo>
                  <a:cubicBezTo>
                    <a:pt x="207" y="121"/>
                    <a:pt x="256" y="79"/>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1"/>
            <p:cNvSpPr/>
            <p:nvPr/>
          </p:nvSpPr>
          <p:spPr>
            <a:xfrm>
              <a:off x="6149875" y="1813450"/>
              <a:ext cx="3575" cy="3300"/>
            </a:xfrm>
            <a:custGeom>
              <a:rect b="b" l="l" r="r" t="t"/>
              <a:pathLst>
                <a:path extrusionOk="0" h="132" w="143">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1"/>
            <p:cNvSpPr/>
            <p:nvPr/>
          </p:nvSpPr>
          <p:spPr>
            <a:xfrm>
              <a:off x="5328025" y="1794400"/>
              <a:ext cx="35450" cy="4775"/>
            </a:xfrm>
            <a:custGeom>
              <a:rect b="b" l="l" r="r" t="t"/>
              <a:pathLst>
                <a:path extrusionOk="0" h="191" w="1418">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1"/>
            <p:cNvSpPr/>
            <p:nvPr/>
          </p:nvSpPr>
          <p:spPr>
            <a:xfrm>
              <a:off x="6117125" y="1744975"/>
              <a:ext cx="11025" cy="3425"/>
            </a:xfrm>
            <a:custGeom>
              <a:rect b="b" l="l" r="r" t="t"/>
              <a:pathLst>
                <a:path extrusionOk="0" h="137" w="441">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1"/>
            <p:cNvSpPr/>
            <p:nvPr/>
          </p:nvSpPr>
          <p:spPr>
            <a:xfrm>
              <a:off x="6060275" y="1744975"/>
              <a:ext cx="3300" cy="3300"/>
            </a:xfrm>
            <a:custGeom>
              <a:rect b="b" l="l" r="r" t="t"/>
              <a:pathLst>
                <a:path extrusionOk="0" h="132" w="132">
                  <a:moveTo>
                    <a:pt x="131" y="1"/>
                  </a:moveTo>
                  <a:cubicBezTo>
                    <a:pt x="72" y="37"/>
                    <a:pt x="36" y="84"/>
                    <a:pt x="0" y="132"/>
                  </a:cubicBezTo>
                  <a:lnTo>
                    <a:pt x="13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1"/>
            <p:cNvSpPr/>
            <p:nvPr/>
          </p:nvSpPr>
          <p:spPr>
            <a:xfrm>
              <a:off x="5277725" y="1826750"/>
              <a:ext cx="11650" cy="11425"/>
            </a:xfrm>
            <a:custGeom>
              <a:rect b="b" l="l" r="r" t="t"/>
              <a:pathLst>
                <a:path extrusionOk="0" h="457" w="466">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1"/>
            <p:cNvSpPr/>
            <p:nvPr/>
          </p:nvSpPr>
          <p:spPr>
            <a:xfrm>
              <a:off x="5875425" y="1808450"/>
              <a:ext cx="8950" cy="4500"/>
            </a:xfrm>
            <a:custGeom>
              <a:rect b="b" l="l" r="r" t="t"/>
              <a:pathLst>
                <a:path extrusionOk="0" h="180" w="358">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1"/>
            <p:cNvSpPr/>
            <p:nvPr/>
          </p:nvSpPr>
          <p:spPr>
            <a:xfrm>
              <a:off x="5880175" y="1807075"/>
              <a:ext cx="4200" cy="2225"/>
            </a:xfrm>
            <a:custGeom>
              <a:rect b="b" l="l" r="r" t="t"/>
              <a:pathLst>
                <a:path extrusionOk="0" h="89" w="168">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1"/>
            <p:cNvSpPr/>
            <p:nvPr/>
          </p:nvSpPr>
          <p:spPr>
            <a:xfrm>
              <a:off x="6024250" y="1802150"/>
              <a:ext cx="15200" cy="4175"/>
            </a:xfrm>
            <a:custGeom>
              <a:rect b="b" l="l" r="r" t="t"/>
              <a:pathLst>
                <a:path extrusionOk="0" h="167" w="608">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51"/>
            <p:cNvSpPr/>
            <p:nvPr/>
          </p:nvSpPr>
          <p:spPr>
            <a:xfrm>
              <a:off x="6059975" y="1806000"/>
              <a:ext cx="8050" cy="6775"/>
            </a:xfrm>
            <a:custGeom>
              <a:rect b="b" l="l" r="r" t="t"/>
              <a:pathLst>
                <a:path extrusionOk="0" h="271" w="322">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1"/>
            <p:cNvSpPr/>
            <p:nvPr/>
          </p:nvSpPr>
          <p:spPr>
            <a:xfrm>
              <a:off x="6146300" y="1777725"/>
              <a:ext cx="7450" cy="6275"/>
            </a:xfrm>
            <a:custGeom>
              <a:rect b="b" l="l" r="r" t="t"/>
              <a:pathLst>
                <a:path extrusionOk="0" h="251" w="298">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1"/>
            <p:cNvSpPr/>
            <p:nvPr/>
          </p:nvSpPr>
          <p:spPr>
            <a:xfrm>
              <a:off x="5966500" y="1931325"/>
              <a:ext cx="1525" cy="1575"/>
            </a:xfrm>
            <a:custGeom>
              <a:rect b="b" l="l" r="r" t="t"/>
              <a:pathLst>
                <a:path extrusionOk="0" h="63" w="61">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1"/>
            <p:cNvSpPr/>
            <p:nvPr/>
          </p:nvSpPr>
          <p:spPr>
            <a:xfrm>
              <a:off x="6017100" y="2078950"/>
              <a:ext cx="4800" cy="10375"/>
            </a:xfrm>
            <a:custGeom>
              <a:rect b="b" l="l" r="r" t="t"/>
              <a:pathLst>
                <a:path extrusionOk="0" h="415" w="192">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1"/>
            <p:cNvSpPr/>
            <p:nvPr/>
          </p:nvSpPr>
          <p:spPr>
            <a:xfrm>
              <a:off x="5962350" y="2024775"/>
              <a:ext cx="4175" cy="2650"/>
            </a:xfrm>
            <a:custGeom>
              <a:rect b="b" l="l" r="r" t="t"/>
              <a:pathLst>
                <a:path extrusionOk="0" h="106" w="167">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1"/>
            <p:cNvSpPr/>
            <p:nvPr/>
          </p:nvSpPr>
          <p:spPr>
            <a:xfrm>
              <a:off x="5794175" y="1778200"/>
              <a:ext cx="4625" cy="2825"/>
            </a:xfrm>
            <a:custGeom>
              <a:rect b="b" l="l" r="r" t="t"/>
              <a:pathLst>
                <a:path extrusionOk="0" h="113" w="185">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1"/>
            <p:cNvSpPr/>
            <p:nvPr/>
          </p:nvSpPr>
          <p:spPr>
            <a:xfrm>
              <a:off x="5320000" y="1737850"/>
              <a:ext cx="8050" cy="3275"/>
            </a:xfrm>
            <a:custGeom>
              <a:rect b="b" l="l" r="r" t="t"/>
              <a:pathLst>
                <a:path extrusionOk="0" h="131" w="322">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1"/>
            <p:cNvSpPr/>
            <p:nvPr/>
          </p:nvSpPr>
          <p:spPr>
            <a:xfrm>
              <a:off x="6110300" y="1795600"/>
              <a:ext cx="7450" cy="6600"/>
            </a:xfrm>
            <a:custGeom>
              <a:rect b="b" l="l" r="r" t="t"/>
              <a:pathLst>
                <a:path extrusionOk="0" h="264" w="298">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1"/>
            <p:cNvSpPr/>
            <p:nvPr/>
          </p:nvSpPr>
          <p:spPr>
            <a:xfrm>
              <a:off x="6123075" y="1814925"/>
              <a:ext cx="1500" cy="1825"/>
            </a:xfrm>
            <a:custGeom>
              <a:rect b="b" l="l" r="r" t="t"/>
              <a:pathLst>
                <a:path extrusionOk="0" h="73" w="6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1"/>
            <p:cNvSpPr/>
            <p:nvPr/>
          </p:nvSpPr>
          <p:spPr>
            <a:xfrm>
              <a:off x="5856675" y="1993900"/>
              <a:ext cx="5075" cy="4425"/>
            </a:xfrm>
            <a:custGeom>
              <a:rect b="b" l="l" r="r" t="t"/>
              <a:pathLst>
                <a:path extrusionOk="0" h="177" w="203">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1"/>
            <p:cNvSpPr/>
            <p:nvPr/>
          </p:nvSpPr>
          <p:spPr>
            <a:xfrm>
              <a:off x="5866200" y="1737050"/>
              <a:ext cx="14300" cy="4425"/>
            </a:xfrm>
            <a:custGeom>
              <a:rect b="b" l="l" r="r" t="t"/>
              <a:pathLst>
                <a:path extrusionOk="0" h="177" w="572">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1"/>
            <p:cNvSpPr/>
            <p:nvPr/>
          </p:nvSpPr>
          <p:spPr>
            <a:xfrm>
              <a:off x="6095700" y="1795000"/>
              <a:ext cx="4775" cy="5975"/>
            </a:xfrm>
            <a:custGeom>
              <a:rect b="b" l="l" r="r" t="t"/>
              <a:pathLst>
                <a:path extrusionOk="0" h="239" w="191">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1"/>
            <p:cNvSpPr/>
            <p:nvPr/>
          </p:nvSpPr>
          <p:spPr>
            <a:xfrm>
              <a:off x="6096875" y="1806950"/>
              <a:ext cx="6275" cy="4150"/>
            </a:xfrm>
            <a:custGeom>
              <a:rect b="b" l="l" r="r" t="t"/>
              <a:pathLst>
                <a:path extrusionOk="0" h="166" w="251">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1"/>
            <p:cNvSpPr/>
            <p:nvPr/>
          </p:nvSpPr>
          <p:spPr>
            <a:xfrm>
              <a:off x="5876925" y="1791800"/>
              <a:ext cx="14600" cy="7625"/>
            </a:xfrm>
            <a:custGeom>
              <a:rect b="b" l="l" r="r" t="t"/>
              <a:pathLst>
                <a:path extrusionOk="0" h="305" w="584">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1"/>
            <p:cNvSpPr/>
            <p:nvPr/>
          </p:nvSpPr>
          <p:spPr>
            <a:xfrm>
              <a:off x="6077825" y="1784275"/>
              <a:ext cx="14625" cy="10750"/>
            </a:xfrm>
            <a:custGeom>
              <a:rect b="b" l="l" r="r" t="t"/>
              <a:pathLst>
                <a:path extrusionOk="0" h="430" w="585">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51"/>
            <p:cNvSpPr/>
            <p:nvPr/>
          </p:nvSpPr>
          <p:spPr>
            <a:xfrm>
              <a:off x="6060275" y="1788000"/>
              <a:ext cx="13700" cy="6725"/>
            </a:xfrm>
            <a:custGeom>
              <a:rect b="b" l="l" r="r" t="t"/>
              <a:pathLst>
                <a:path extrusionOk="0" h="269" w="548">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1"/>
            <p:cNvSpPr/>
            <p:nvPr/>
          </p:nvSpPr>
          <p:spPr>
            <a:xfrm>
              <a:off x="5820950" y="1809575"/>
              <a:ext cx="2400" cy="1525"/>
            </a:xfrm>
            <a:custGeom>
              <a:rect b="b" l="l" r="r" t="t"/>
              <a:pathLst>
                <a:path extrusionOk="0" h="61" w="96">
                  <a:moveTo>
                    <a:pt x="96" y="1"/>
                  </a:moveTo>
                  <a:lnTo>
                    <a:pt x="96" y="1"/>
                  </a:lnTo>
                  <a:cubicBezTo>
                    <a:pt x="24" y="13"/>
                    <a:pt x="1" y="48"/>
                    <a:pt x="60" y="60"/>
                  </a:cubicBezTo>
                  <a:cubicBezTo>
                    <a:pt x="60" y="60"/>
                    <a:pt x="84" y="13"/>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1"/>
            <p:cNvSpPr/>
            <p:nvPr/>
          </p:nvSpPr>
          <p:spPr>
            <a:xfrm>
              <a:off x="5899825" y="1791125"/>
              <a:ext cx="13125" cy="9050"/>
            </a:xfrm>
            <a:custGeom>
              <a:rect b="b" l="l" r="r" t="t"/>
              <a:pathLst>
                <a:path extrusionOk="0" h="362" w="525">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1"/>
            <p:cNvSpPr/>
            <p:nvPr/>
          </p:nvSpPr>
          <p:spPr>
            <a:xfrm>
              <a:off x="5905200" y="1798650"/>
              <a:ext cx="7450" cy="7675"/>
            </a:xfrm>
            <a:custGeom>
              <a:rect b="b" l="l" r="r" t="t"/>
              <a:pathLst>
                <a:path extrusionOk="0" h="307" w="298">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1"/>
            <p:cNvSpPr/>
            <p:nvPr/>
          </p:nvSpPr>
          <p:spPr>
            <a:xfrm>
              <a:off x="5938225" y="1739525"/>
              <a:ext cx="14625" cy="5650"/>
            </a:xfrm>
            <a:custGeom>
              <a:rect b="b" l="l" r="r" t="t"/>
              <a:pathLst>
                <a:path extrusionOk="0" h="226" w="585">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1"/>
            <p:cNvSpPr/>
            <p:nvPr/>
          </p:nvSpPr>
          <p:spPr>
            <a:xfrm>
              <a:off x="5511100" y="1877750"/>
              <a:ext cx="2700" cy="3300"/>
            </a:xfrm>
            <a:custGeom>
              <a:rect b="b" l="l" r="r" t="t"/>
              <a:pathLst>
                <a:path extrusionOk="0" h="132" w="108">
                  <a:moveTo>
                    <a:pt x="0" y="0"/>
                  </a:moveTo>
                  <a:lnTo>
                    <a:pt x="0" y="131"/>
                  </a:lnTo>
                  <a:cubicBezTo>
                    <a:pt x="107" y="84"/>
                    <a:pt x="95" y="3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1"/>
            <p:cNvSpPr/>
            <p:nvPr/>
          </p:nvSpPr>
          <p:spPr>
            <a:xfrm>
              <a:off x="5715875" y="2062275"/>
              <a:ext cx="7475" cy="5700"/>
            </a:xfrm>
            <a:custGeom>
              <a:rect b="b" l="l" r="r" t="t"/>
              <a:pathLst>
                <a:path extrusionOk="0" h="228" w="299">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1"/>
            <p:cNvSpPr/>
            <p:nvPr/>
          </p:nvSpPr>
          <p:spPr>
            <a:xfrm>
              <a:off x="5455425" y="2001275"/>
              <a:ext cx="1825" cy="1800"/>
            </a:xfrm>
            <a:custGeom>
              <a:rect b="b" l="l" r="r" t="t"/>
              <a:pathLst>
                <a:path extrusionOk="0" h="72" w="73">
                  <a:moveTo>
                    <a:pt x="1" y="0"/>
                  </a:moveTo>
                  <a:lnTo>
                    <a:pt x="72" y="72"/>
                  </a:lnTo>
                  <a:cubicBezTo>
                    <a:pt x="72" y="60"/>
                    <a:pt x="60" y="24"/>
                    <a:pt x="36" y="12"/>
                  </a:cubicBezTo>
                  <a:cubicBezTo>
                    <a:pt x="25" y="0"/>
                    <a:pt x="13"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1"/>
            <p:cNvSpPr/>
            <p:nvPr/>
          </p:nvSpPr>
          <p:spPr>
            <a:xfrm>
              <a:off x="5648025" y="2065575"/>
              <a:ext cx="3000" cy="1800"/>
            </a:xfrm>
            <a:custGeom>
              <a:rect b="b" l="l" r="r" t="t"/>
              <a:pathLst>
                <a:path extrusionOk="0" h="72" w="12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1"/>
            <p:cNvSpPr/>
            <p:nvPr/>
          </p:nvSpPr>
          <p:spPr>
            <a:xfrm>
              <a:off x="5495025" y="1793500"/>
              <a:ext cx="2100" cy="2125"/>
            </a:xfrm>
            <a:custGeom>
              <a:rect b="b" l="l" r="r" t="t"/>
              <a:pathLst>
                <a:path extrusionOk="0" h="85" w="84">
                  <a:moveTo>
                    <a:pt x="0" y="1"/>
                  </a:moveTo>
                  <a:lnTo>
                    <a:pt x="84" y="84"/>
                  </a:lnTo>
                  <a:cubicBezTo>
                    <a:pt x="60" y="48"/>
                    <a:pt x="36" y="3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1"/>
            <p:cNvSpPr/>
            <p:nvPr/>
          </p:nvSpPr>
          <p:spPr>
            <a:xfrm>
              <a:off x="5938525" y="2053850"/>
              <a:ext cx="20875" cy="10075"/>
            </a:xfrm>
            <a:custGeom>
              <a:rect b="b" l="l" r="r" t="t"/>
              <a:pathLst>
                <a:path extrusionOk="0" h="403" w="835">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1"/>
            <p:cNvSpPr/>
            <p:nvPr/>
          </p:nvSpPr>
          <p:spPr>
            <a:xfrm>
              <a:off x="5250650" y="1818800"/>
              <a:ext cx="33950" cy="29800"/>
            </a:xfrm>
            <a:custGeom>
              <a:rect b="b" l="l" r="r" t="t"/>
              <a:pathLst>
                <a:path extrusionOk="0" h="1192" w="1358">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1"/>
            <p:cNvSpPr/>
            <p:nvPr/>
          </p:nvSpPr>
          <p:spPr>
            <a:xfrm>
              <a:off x="5271475" y="1848875"/>
              <a:ext cx="3000" cy="4175"/>
            </a:xfrm>
            <a:custGeom>
              <a:rect b="b" l="l" r="r" t="t"/>
              <a:pathLst>
                <a:path extrusionOk="0" h="167" w="12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1"/>
            <p:cNvSpPr/>
            <p:nvPr/>
          </p:nvSpPr>
          <p:spPr>
            <a:xfrm>
              <a:off x="5908750" y="2053650"/>
              <a:ext cx="4200" cy="1825"/>
            </a:xfrm>
            <a:custGeom>
              <a:rect b="b" l="l" r="r" t="t"/>
              <a:pathLst>
                <a:path extrusionOk="0" h="73" w="168">
                  <a:moveTo>
                    <a:pt x="1" y="1"/>
                  </a:moveTo>
                  <a:cubicBezTo>
                    <a:pt x="31" y="48"/>
                    <a:pt x="58" y="72"/>
                    <a:pt x="84" y="72"/>
                  </a:cubicBezTo>
                  <a:cubicBezTo>
                    <a:pt x="111" y="72"/>
                    <a:pt x="138" y="48"/>
                    <a:pt x="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1"/>
            <p:cNvSpPr/>
            <p:nvPr/>
          </p:nvSpPr>
          <p:spPr>
            <a:xfrm>
              <a:off x="5421325" y="1998050"/>
              <a:ext cx="7350" cy="4725"/>
            </a:xfrm>
            <a:custGeom>
              <a:rect b="b" l="l" r="r" t="t"/>
              <a:pathLst>
                <a:path extrusionOk="0" h="189" w="294">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1"/>
            <p:cNvSpPr/>
            <p:nvPr/>
          </p:nvSpPr>
          <p:spPr>
            <a:xfrm>
              <a:off x="6121000" y="1998300"/>
              <a:ext cx="1800" cy="1500"/>
            </a:xfrm>
            <a:custGeom>
              <a:rect b="b" l="l" r="r" t="t"/>
              <a:pathLst>
                <a:path extrusionOk="0" h="60" w="72">
                  <a:moveTo>
                    <a:pt x="24" y="0"/>
                  </a:moveTo>
                  <a:cubicBezTo>
                    <a:pt x="24" y="0"/>
                    <a:pt x="12" y="36"/>
                    <a:pt x="0" y="60"/>
                  </a:cubicBezTo>
                  <a:cubicBezTo>
                    <a:pt x="60" y="24"/>
                    <a:pt x="72"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1"/>
            <p:cNvSpPr/>
            <p:nvPr/>
          </p:nvSpPr>
          <p:spPr>
            <a:xfrm>
              <a:off x="5919175" y="2593100"/>
              <a:ext cx="83375" cy="16000"/>
            </a:xfrm>
            <a:custGeom>
              <a:rect b="b" l="l" r="r" t="t"/>
              <a:pathLst>
                <a:path extrusionOk="0" h="640" w="3335">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51"/>
            <p:cNvSpPr/>
            <p:nvPr/>
          </p:nvSpPr>
          <p:spPr>
            <a:xfrm>
              <a:off x="6098975" y="2605200"/>
              <a:ext cx="36625" cy="14525"/>
            </a:xfrm>
            <a:custGeom>
              <a:rect b="b" l="l" r="r" t="t"/>
              <a:pathLst>
                <a:path extrusionOk="0" h="581" w="1465">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51"/>
            <p:cNvSpPr/>
            <p:nvPr/>
          </p:nvSpPr>
          <p:spPr>
            <a:xfrm>
              <a:off x="6056100" y="2602225"/>
              <a:ext cx="32475" cy="17175"/>
            </a:xfrm>
            <a:custGeom>
              <a:rect b="b" l="l" r="r" t="t"/>
              <a:pathLst>
                <a:path extrusionOk="0" h="687" w="1299">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51"/>
            <p:cNvSpPr/>
            <p:nvPr/>
          </p:nvSpPr>
          <p:spPr>
            <a:xfrm>
              <a:off x="5909350" y="2593275"/>
              <a:ext cx="17900" cy="12250"/>
            </a:xfrm>
            <a:custGeom>
              <a:rect b="b" l="l" r="r" t="t"/>
              <a:pathLst>
                <a:path extrusionOk="0" h="490" w="716">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1"/>
            <p:cNvSpPr/>
            <p:nvPr/>
          </p:nvSpPr>
          <p:spPr>
            <a:xfrm>
              <a:off x="5950425" y="2566650"/>
              <a:ext cx="17600" cy="10175"/>
            </a:xfrm>
            <a:custGeom>
              <a:rect b="b" l="l" r="r" t="t"/>
              <a:pathLst>
                <a:path extrusionOk="0" h="407" w="704">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51"/>
            <p:cNvSpPr/>
            <p:nvPr/>
          </p:nvSpPr>
          <p:spPr>
            <a:xfrm>
              <a:off x="5965325" y="2568150"/>
              <a:ext cx="10600" cy="8525"/>
            </a:xfrm>
            <a:custGeom>
              <a:rect b="b" l="l" r="r" t="t"/>
              <a:pathLst>
                <a:path extrusionOk="0" h="341" w="424">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51"/>
            <p:cNvSpPr/>
            <p:nvPr/>
          </p:nvSpPr>
          <p:spPr>
            <a:xfrm>
              <a:off x="5819175" y="2590550"/>
              <a:ext cx="14600" cy="7775"/>
            </a:xfrm>
            <a:custGeom>
              <a:rect b="b" l="l" r="r" t="t"/>
              <a:pathLst>
                <a:path extrusionOk="0" h="311" w="584">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51"/>
            <p:cNvSpPr/>
            <p:nvPr/>
          </p:nvSpPr>
          <p:spPr>
            <a:xfrm>
              <a:off x="6073375" y="2577225"/>
              <a:ext cx="11925" cy="10375"/>
            </a:xfrm>
            <a:custGeom>
              <a:rect b="b" l="l" r="r" t="t"/>
              <a:pathLst>
                <a:path extrusionOk="0" h="415" w="477">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51"/>
            <p:cNvSpPr/>
            <p:nvPr/>
          </p:nvSpPr>
          <p:spPr>
            <a:xfrm>
              <a:off x="6034675" y="2602225"/>
              <a:ext cx="10725" cy="7175"/>
            </a:xfrm>
            <a:custGeom>
              <a:rect b="b" l="l" r="r" t="t"/>
              <a:pathLst>
                <a:path extrusionOk="0" h="287" w="429">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51"/>
            <p:cNvSpPr/>
            <p:nvPr/>
          </p:nvSpPr>
          <p:spPr>
            <a:xfrm>
              <a:off x="6103100" y="2585575"/>
              <a:ext cx="14650" cy="5675"/>
            </a:xfrm>
            <a:custGeom>
              <a:rect b="b" l="l" r="r" t="t"/>
              <a:pathLst>
                <a:path extrusionOk="0" h="227" w="586">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1"/>
            <p:cNvSpPr/>
            <p:nvPr/>
          </p:nvSpPr>
          <p:spPr>
            <a:xfrm>
              <a:off x="6048375" y="2601650"/>
              <a:ext cx="4475" cy="9550"/>
            </a:xfrm>
            <a:custGeom>
              <a:rect b="b" l="l" r="r" t="t"/>
              <a:pathLst>
                <a:path extrusionOk="0" h="382" w="179">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51"/>
            <p:cNvSpPr/>
            <p:nvPr/>
          </p:nvSpPr>
          <p:spPr>
            <a:xfrm>
              <a:off x="5751000" y="2587650"/>
              <a:ext cx="7175" cy="3600"/>
            </a:xfrm>
            <a:custGeom>
              <a:rect b="b" l="l" r="r" t="t"/>
              <a:pathLst>
                <a:path extrusionOk="0" h="144" w="287">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51"/>
            <p:cNvSpPr/>
            <p:nvPr/>
          </p:nvSpPr>
          <p:spPr>
            <a:xfrm>
              <a:off x="5948650" y="2566925"/>
              <a:ext cx="3300" cy="6175"/>
            </a:xfrm>
            <a:custGeom>
              <a:rect b="b" l="l" r="r" t="t"/>
              <a:pathLst>
                <a:path extrusionOk="0" h="247" w="132">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51"/>
            <p:cNvSpPr/>
            <p:nvPr/>
          </p:nvSpPr>
          <p:spPr>
            <a:xfrm>
              <a:off x="5963525" y="2573950"/>
              <a:ext cx="3000" cy="3125"/>
            </a:xfrm>
            <a:custGeom>
              <a:rect b="b" l="l" r="r" t="t"/>
              <a:pathLst>
                <a:path extrusionOk="0" h="125" w="12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51"/>
            <p:cNvSpPr/>
            <p:nvPr/>
          </p:nvSpPr>
          <p:spPr>
            <a:xfrm>
              <a:off x="5252125" y="2540625"/>
              <a:ext cx="75925" cy="22050"/>
            </a:xfrm>
            <a:custGeom>
              <a:rect b="b" l="l" r="r" t="t"/>
              <a:pathLst>
                <a:path extrusionOk="0" h="882" w="3037">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1"/>
            <p:cNvSpPr/>
            <p:nvPr/>
          </p:nvSpPr>
          <p:spPr>
            <a:xfrm>
              <a:off x="5318500" y="2577150"/>
              <a:ext cx="67300" cy="15775"/>
            </a:xfrm>
            <a:custGeom>
              <a:rect b="b" l="l" r="r" t="t"/>
              <a:pathLst>
                <a:path extrusionOk="0" h="631" w="2692">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1"/>
            <p:cNvSpPr/>
            <p:nvPr/>
          </p:nvSpPr>
          <p:spPr>
            <a:xfrm>
              <a:off x="5402750" y="2576825"/>
              <a:ext cx="63425" cy="11850"/>
            </a:xfrm>
            <a:custGeom>
              <a:rect b="b" l="l" r="r" t="t"/>
              <a:pathLst>
                <a:path extrusionOk="0" h="474" w="2537">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1"/>
            <p:cNvSpPr/>
            <p:nvPr/>
          </p:nvSpPr>
          <p:spPr>
            <a:xfrm>
              <a:off x="5463475" y="2577475"/>
              <a:ext cx="55075" cy="11400"/>
            </a:xfrm>
            <a:custGeom>
              <a:rect b="b" l="l" r="r" t="t"/>
              <a:pathLst>
                <a:path extrusionOk="0" h="456" w="2203">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1"/>
            <p:cNvSpPr/>
            <p:nvPr/>
          </p:nvSpPr>
          <p:spPr>
            <a:xfrm>
              <a:off x="5265500" y="2549725"/>
              <a:ext cx="48875" cy="10550"/>
            </a:xfrm>
            <a:custGeom>
              <a:rect b="b" l="l" r="r" t="t"/>
              <a:pathLst>
                <a:path extrusionOk="0" h="422" w="1955">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51"/>
            <p:cNvSpPr/>
            <p:nvPr/>
          </p:nvSpPr>
          <p:spPr>
            <a:xfrm>
              <a:off x="5290550" y="2572325"/>
              <a:ext cx="28875" cy="16475"/>
            </a:xfrm>
            <a:custGeom>
              <a:rect b="b" l="l" r="r" t="t"/>
              <a:pathLst>
                <a:path extrusionOk="0" h="659" w="1155">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51"/>
            <p:cNvSpPr/>
            <p:nvPr/>
          </p:nvSpPr>
          <p:spPr>
            <a:xfrm>
              <a:off x="5375075" y="2577225"/>
              <a:ext cx="27100" cy="17900"/>
            </a:xfrm>
            <a:custGeom>
              <a:rect b="b" l="l" r="r" t="t"/>
              <a:pathLst>
                <a:path extrusionOk="0" h="716" w="1084">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51"/>
            <p:cNvSpPr/>
            <p:nvPr/>
          </p:nvSpPr>
          <p:spPr>
            <a:xfrm>
              <a:off x="5523000" y="2579375"/>
              <a:ext cx="31275" cy="8600"/>
            </a:xfrm>
            <a:custGeom>
              <a:rect b="b" l="l" r="r" t="t"/>
              <a:pathLst>
                <a:path extrusionOk="0" h="344" w="1251">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1"/>
            <p:cNvSpPr/>
            <p:nvPr/>
          </p:nvSpPr>
          <p:spPr>
            <a:xfrm>
              <a:off x="5396200" y="2576675"/>
              <a:ext cx="14600" cy="11025"/>
            </a:xfrm>
            <a:custGeom>
              <a:rect b="b" l="l" r="r" t="t"/>
              <a:pathLst>
                <a:path extrusionOk="0" h="441" w="584">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51"/>
            <p:cNvSpPr/>
            <p:nvPr/>
          </p:nvSpPr>
          <p:spPr>
            <a:xfrm>
              <a:off x="5310175" y="2551925"/>
              <a:ext cx="7475" cy="7875"/>
            </a:xfrm>
            <a:custGeom>
              <a:rect b="b" l="l" r="r" t="t"/>
              <a:pathLst>
                <a:path extrusionOk="0" h="315" w="299">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51"/>
            <p:cNvSpPr/>
            <p:nvPr/>
          </p:nvSpPr>
          <p:spPr>
            <a:xfrm>
              <a:off x="5511100" y="2605250"/>
              <a:ext cx="15200" cy="3850"/>
            </a:xfrm>
            <a:custGeom>
              <a:rect b="b" l="l" r="r" t="t"/>
              <a:pathLst>
                <a:path extrusionOk="0" h="154" w="608">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1"/>
            <p:cNvSpPr/>
            <p:nvPr/>
          </p:nvSpPr>
          <p:spPr>
            <a:xfrm>
              <a:off x="5410200" y="2550750"/>
              <a:ext cx="8050" cy="6475"/>
            </a:xfrm>
            <a:custGeom>
              <a:rect b="b" l="l" r="r" t="t"/>
              <a:pathLst>
                <a:path extrusionOk="0" h="259" w="322">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1"/>
            <p:cNvSpPr/>
            <p:nvPr/>
          </p:nvSpPr>
          <p:spPr>
            <a:xfrm>
              <a:off x="5414350" y="2577400"/>
              <a:ext cx="7175" cy="6100"/>
            </a:xfrm>
            <a:custGeom>
              <a:rect b="b" l="l" r="r" t="t"/>
              <a:pathLst>
                <a:path extrusionOk="0" h="244" w="287">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1"/>
            <p:cNvSpPr/>
            <p:nvPr/>
          </p:nvSpPr>
          <p:spPr>
            <a:xfrm>
              <a:off x="5317625" y="2579675"/>
              <a:ext cx="3300" cy="8300"/>
            </a:xfrm>
            <a:custGeom>
              <a:rect b="b" l="l" r="r" t="t"/>
              <a:pathLst>
                <a:path extrusionOk="0" h="332" w="132">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1"/>
            <p:cNvSpPr/>
            <p:nvPr/>
          </p:nvSpPr>
          <p:spPr>
            <a:xfrm>
              <a:off x="5496200" y="2577675"/>
              <a:ext cx="4500" cy="4425"/>
            </a:xfrm>
            <a:custGeom>
              <a:rect b="b" l="l" r="r" t="t"/>
              <a:pathLst>
                <a:path extrusionOk="0" h="177" w="18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51"/>
            <p:cNvSpPr/>
            <p:nvPr/>
          </p:nvSpPr>
          <p:spPr>
            <a:xfrm>
              <a:off x="5874375" y="2502850"/>
              <a:ext cx="8825" cy="12200"/>
            </a:xfrm>
            <a:custGeom>
              <a:rect b="b" l="l" r="r" t="t"/>
              <a:pathLst>
                <a:path extrusionOk="0" h="488" w="353">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51"/>
            <p:cNvSpPr/>
            <p:nvPr/>
          </p:nvSpPr>
          <p:spPr>
            <a:xfrm>
              <a:off x="5956375" y="2514400"/>
              <a:ext cx="4500" cy="4125"/>
            </a:xfrm>
            <a:custGeom>
              <a:rect b="b" l="l" r="r" t="t"/>
              <a:pathLst>
                <a:path extrusionOk="0" h="165" w="18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1"/>
            <p:cNvSpPr/>
            <p:nvPr/>
          </p:nvSpPr>
          <p:spPr>
            <a:xfrm>
              <a:off x="5873650" y="2484600"/>
              <a:ext cx="6850" cy="3075"/>
            </a:xfrm>
            <a:custGeom>
              <a:rect b="b" l="l" r="r" t="t"/>
              <a:pathLst>
                <a:path extrusionOk="0" h="123" w="274">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51"/>
            <p:cNvSpPr/>
            <p:nvPr/>
          </p:nvSpPr>
          <p:spPr>
            <a:xfrm>
              <a:off x="5564675" y="2328975"/>
              <a:ext cx="31275" cy="14325"/>
            </a:xfrm>
            <a:custGeom>
              <a:rect b="b" l="l" r="r" t="t"/>
              <a:pathLst>
                <a:path extrusionOk="0" h="573" w="1251">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51"/>
            <p:cNvSpPr/>
            <p:nvPr/>
          </p:nvSpPr>
          <p:spPr>
            <a:xfrm>
              <a:off x="5457225" y="2318800"/>
              <a:ext cx="29475" cy="4125"/>
            </a:xfrm>
            <a:custGeom>
              <a:rect b="b" l="l" r="r" t="t"/>
              <a:pathLst>
                <a:path extrusionOk="0" h="165" w="1179">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1"/>
            <p:cNvSpPr/>
            <p:nvPr/>
          </p:nvSpPr>
          <p:spPr>
            <a:xfrm>
              <a:off x="5489650" y="2322375"/>
              <a:ext cx="22350" cy="3775"/>
            </a:xfrm>
            <a:custGeom>
              <a:rect b="b" l="l" r="r" t="t"/>
              <a:pathLst>
                <a:path extrusionOk="0" h="151" w="894">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1"/>
            <p:cNvSpPr/>
            <p:nvPr/>
          </p:nvSpPr>
          <p:spPr>
            <a:xfrm>
              <a:off x="5413175" y="2307900"/>
              <a:ext cx="19075" cy="5225"/>
            </a:xfrm>
            <a:custGeom>
              <a:rect b="b" l="l" r="r" t="t"/>
              <a:pathLst>
                <a:path extrusionOk="0" h="209" w="763">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1"/>
            <p:cNvSpPr/>
            <p:nvPr/>
          </p:nvSpPr>
          <p:spPr>
            <a:xfrm>
              <a:off x="5425075" y="2311425"/>
              <a:ext cx="18475" cy="3975"/>
            </a:xfrm>
            <a:custGeom>
              <a:rect b="b" l="l" r="r" t="t"/>
              <a:pathLst>
                <a:path extrusionOk="0" h="159" w="739">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1"/>
            <p:cNvSpPr/>
            <p:nvPr/>
          </p:nvSpPr>
          <p:spPr>
            <a:xfrm>
              <a:off x="5442925" y="2314675"/>
              <a:ext cx="11925" cy="3975"/>
            </a:xfrm>
            <a:custGeom>
              <a:rect b="b" l="l" r="r" t="t"/>
              <a:pathLst>
                <a:path extrusionOk="0" h="159" w="477">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1"/>
            <p:cNvSpPr/>
            <p:nvPr/>
          </p:nvSpPr>
          <p:spPr>
            <a:xfrm>
              <a:off x="5414350" y="2311125"/>
              <a:ext cx="7175" cy="3275"/>
            </a:xfrm>
            <a:custGeom>
              <a:rect b="b" l="l" r="r" t="t"/>
              <a:pathLst>
                <a:path extrusionOk="0" h="131" w="287">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1"/>
            <p:cNvSpPr/>
            <p:nvPr/>
          </p:nvSpPr>
          <p:spPr>
            <a:xfrm>
              <a:off x="5439050" y="2322725"/>
              <a:ext cx="4500" cy="1500"/>
            </a:xfrm>
            <a:custGeom>
              <a:rect b="b" l="l" r="r" t="t"/>
              <a:pathLst>
                <a:path extrusionOk="0" h="60" w="180">
                  <a:moveTo>
                    <a:pt x="1" y="1"/>
                  </a:moveTo>
                  <a:cubicBezTo>
                    <a:pt x="32" y="38"/>
                    <a:pt x="63" y="59"/>
                    <a:pt x="94" y="59"/>
                  </a:cubicBezTo>
                  <a:cubicBezTo>
                    <a:pt x="122" y="59"/>
                    <a:pt x="151" y="41"/>
                    <a:pt x="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1"/>
            <p:cNvSpPr/>
            <p:nvPr/>
          </p:nvSpPr>
          <p:spPr>
            <a:xfrm>
              <a:off x="5887625" y="2429900"/>
              <a:ext cx="10750" cy="3600"/>
            </a:xfrm>
            <a:custGeom>
              <a:rect b="b" l="l" r="r" t="t"/>
              <a:pathLst>
                <a:path extrusionOk="0" h="144" w="43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1"/>
            <p:cNvSpPr/>
            <p:nvPr/>
          </p:nvSpPr>
          <p:spPr>
            <a:xfrm>
              <a:off x="5980200" y="2371550"/>
              <a:ext cx="148250" cy="21450"/>
            </a:xfrm>
            <a:custGeom>
              <a:rect b="b" l="l" r="r" t="t"/>
              <a:pathLst>
                <a:path extrusionOk="0" h="858" w="593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1"/>
            <p:cNvSpPr/>
            <p:nvPr/>
          </p:nvSpPr>
          <p:spPr>
            <a:xfrm>
              <a:off x="5952525" y="2384050"/>
              <a:ext cx="7450" cy="6275"/>
            </a:xfrm>
            <a:custGeom>
              <a:rect b="b" l="l" r="r" t="t"/>
              <a:pathLst>
                <a:path extrusionOk="0" h="251" w="298">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1"/>
            <p:cNvSpPr/>
            <p:nvPr/>
          </p:nvSpPr>
          <p:spPr>
            <a:xfrm>
              <a:off x="5933775" y="2386725"/>
              <a:ext cx="4775" cy="2875"/>
            </a:xfrm>
            <a:custGeom>
              <a:rect b="b" l="l" r="r" t="t"/>
              <a:pathLst>
                <a:path extrusionOk="0" h="115" w="191">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1"/>
            <p:cNvSpPr/>
            <p:nvPr/>
          </p:nvSpPr>
          <p:spPr>
            <a:xfrm>
              <a:off x="5248550" y="2462325"/>
              <a:ext cx="6875" cy="14025"/>
            </a:xfrm>
            <a:custGeom>
              <a:rect b="b" l="l" r="r" t="t"/>
              <a:pathLst>
                <a:path extrusionOk="0" h="561" w="275">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1"/>
            <p:cNvSpPr/>
            <p:nvPr/>
          </p:nvSpPr>
          <p:spPr>
            <a:xfrm>
              <a:off x="5805175" y="2356700"/>
              <a:ext cx="79800" cy="19650"/>
            </a:xfrm>
            <a:custGeom>
              <a:rect b="b" l="l" r="r" t="t"/>
              <a:pathLst>
                <a:path extrusionOk="0" h="786" w="3192">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1"/>
            <p:cNvSpPr/>
            <p:nvPr/>
          </p:nvSpPr>
          <p:spPr>
            <a:xfrm>
              <a:off x="5848350" y="2374125"/>
              <a:ext cx="39300" cy="5775"/>
            </a:xfrm>
            <a:custGeom>
              <a:rect b="b" l="l" r="r" t="t"/>
              <a:pathLst>
                <a:path extrusionOk="0" h="231" w="1572">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1"/>
            <p:cNvSpPr/>
            <p:nvPr/>
          </p:nvSpPr>
          <p:spPr>
            <a:xfrm>
              <a:off x="5253325" y="2491750"/>
              <a:ext cx="53600" cy="9600"/>
            </a:xfrm>
            <a:custGeom>
              <a:rect b="b" l="l" r="r" t="t"/>
              <a:pathLst>
                <a:path extrusionOk="0" h="384" w="2144">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1"/>
            <p:cNvSpPr/>
            <p:nvPr/>
          </p:nvSpPr>
          <p:spPr>
            <a:xfrm>
              <a:off x="5253025" y="2491200"/>
              <a:ext cx="8050" cy="3125"/>
            </a:xfrm>
            <a:custGeom>
              <a:rect b="b" l="l" r="r" t="t"/>
              <a:pathLst>
                <a:path extrusionOk="0" h="125" w="322">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1"/>
            <p:cNvSpPr/>
            <p:nvPr/>
          </p:nvSpPr>
          <p:spPr>
            <a:xfrm>
              <a:off x="5713800" y="2342175"/>
              <a:ext cx="50325" cy="19525"/>
            </a:xfrm>
            <a:custGeom>
              <a:rect b="b" l="l" r="r" t="t"/>
              <a:pathLst>
                <a:path extrusionOk="0" h="781" w="2013">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1"/>
            <p:cNvSpPr/>
            <p:nvPr/>
          </p:nvSpPr>
          <p:spPr>
            <a:xfrm>
              <a:off x="5701600" y="2339700"/>
              <a:ext cx="80675" cy="19900"/>
            </a:xfrm>
            <a:custGeom>
              <a:rect b="b" l="l" r="r" t="t"/>
              <a:pathLst>
                <a:path extrusionOk="0" h="796" w="3227">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1"/>
            <p:cNvSpPr/>
            <p:nvPr/>
          </p:nvSpPr>
          <p:spPr>
            <a:xfrm>
              <a:off x="5679575" y="2340525"/>
              <a:ext cx="19950" cy="8425"/>
            </a:xfrm>
            <a:custGeom>
              <a:rect b="b" l="l" r="r" t="t"/>
              <a:pathLst>
                <a:path extrusionOk="0" h="337" w="798">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1"/>
            <p:cNvSpPr/>
            <p:nvPr/>
          </p:nvSpPr>
          <p:spPr>
            <a:xfrm>
              <a:off x="5657850" y="2339500"/>
              <a:ext cx="15300" cy="7675"/>
            </a:xfrm>
            <a:custGeom>
              <a:rect b="b" l="l" r="r" t="t"/>
              <a:pathLst>
                <a:path extrusionOk="0" h="307" w="612">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1"/>
            <p:cNvSpPr/>
            <p:nvPr/>
          </p:nvSpPr>
          <p:spPr>
            <a:xfrm>
              <a:off x="5701300" y="2343875"/>
              <a:ext cx="14600" cy="6950"/>
            </a:xfrm>
            <a:custGeom>
              <a:rect b="b" l="l" r="r" t="t"/>
              <a:pathLst>
                <a:path extrusionOk="0" h="278" w="584">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1"/>
            <p:cNvSpPr/>
            <p:nvPr/>
          </p:nvSpPr>
          <p:spPr>
            <a:xfrm>
              <a:off x="5698025" y="2343575"/>
              <a:ext cx="14000" cy="3675"/>
            </a:xfrm>
            <a:custGeom>
              <a:rect b="b" l="l" r="r" t="t"/>
              <a:pathLst>
                <a:path extrusionOk="0" h="147" w="56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1"/>
            <p:cNvSpPr/>
            <p:nvPr/>
          </p:nvSpPr>
          <p:spPr>
            <a:xfrm>
              <a:off x="5668850" y="2343875"/>
              <a:ext cx="4200" cy="4475"/>
            </a:xfrm>
            <a:custGeom>
              <a:rect b="b" l="l" r="r" t="t"/>
              <a:pathLst>
                <a:path extrusionOk="0" h="179" w="168">
                  <a:moveTo>
                    <a:pt x="1" y="0"/>
                  </a:moveTo>
                  <a:cubicBezTo>
                    <a:pt x="12" y="72"/>
                    <a:pt x="48" y="131"/>
                    <a:pt x="84" y="179"/>
                  </a:cubicBezTo>
                  <a:cubicBezTo>
                    <a:pt x="108" y="119"/>
                    <a:pt x="132" y="6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1"/>
            <p:cNvSpPr/>
            <p:nvPr/>
          </p:nvSpPr>
          <p:spPr>
            <a:xfrm>
              <a:off x="5679575" y="2343875"/>
              <a:ext cx="7150" cy="3900"/>
            </a:xfrm>
            <a:custGeom>
              <a:rect b="b" l="l" r="r" t="t"/>
              <a:pathLst>
                <a:path extrusionOk="0" h="156" w="286">
                  <a:moveTo>
                    <a:pt x="0" y="0"/>
                  </a:moveTo>
                  <a:cubicBezTo>
                    <a:pt x="60" y="119"/>
                    <a:pt x="167" y="155"/>
                    <a:pt x="286" y="155"/>
                  </a:cubicBezTo>
                  <a:cubicBezTo>
                    <a:pt x="226" y="36"/>
                    <a:pt x="119"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1"/>
            <p:cNvSpPr/>
            <p:nvPr/>
          </p:nvSpPr>
          <p:spPr>
            <a:xfrm>
              <a:off x="5686700" y="2347750"/>
              <a:ext cx="8375" cy="3300"/>
            </a:xfrm>
            <a:custGeom>
              <a:rect b="b" l="l" r="r" t="t"/>
              <a:pathLst>
                <a:path extrusionOk="0" h="132" w="335">
                  <a:moveTo>
                    <a:pt x="1" y="0"/>
                  </a:moveTo>
                  <a:cubicBezTo>
                    <a:pt x="60" y="119"/>
                    <a:pt x="180" y="131"/>
                    <a:pt x="287" y="131"/>
                  </a:cubicBezTo>
                  <a:cubicBezTo>
                    <a:pt x="334" y="83"/>
                    <a:pt x="334" y="36"/>
                    <a:pt x="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1"/>
            <p:cNvSpPr/>
            <p:nvPr/>
          </p:nvSpPr>
          <p:spPr>
            <a:xfrm>
              <a:off x="5693850" y="2341200"/>
              <a:ext cx="3600" cy="2700"/>
            </a:xfrm>
            <a:custGeom>
              <a:rect b="b" l="l" r="r" t="t"/>
              <a:pathLst>
                <a:path extrusionOk="0" h="108" w="144">
                  <a:moveTo>
                    <a:pt x="1" y="0"/>
                  </a:moveTo>
                  <a:cubicBezTo>
                    <a:pt x="60" y="36"/>
                    <a:pt x="108" y="84"/>
                    <a:pt x="144" y="107"/>
                  </a:cubicBezTo>
                  <a:cubicBezTo>
                    <a:pt x="108" y="60"/>
                    <a:pt x="60" y="3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1"/>
            <p:cNvSpPr/>
            <p:nvPr/>
          </p:nvSpPr>
          <p:spPr>
            <a:xfrm>
              <a:off x="5694150" y="2347750"/>
              <a:ext cx="3900" cy="3300"/>
            </a:xfrm>
            <a:custGeom>
              <a:rect b="b" l="l" r="r" t="t"/>
              <a:pathLst>
                <a:path extrusionOk="0" h="132" w="156">
                  <a:moveTo>
                    <a:pt x="1" y="0"/>
                  </a:moveTo>
                  <a:lnTo>
                    <a:pt x="1" y="131"/>
                  </a:lnTo>
                  <a:cubicBezTo>
                    <a:pt x="48" y="83"/>
                    <a:pt x="96" y="36"/>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1"/>
            <p:cNvSpPr/>
            <p:nvPr/>
          </p:nvSpPr>
          <p:spPr>
            <a:xfrm>
              <a:off x="5221175" y="2455200"/>
              <a:ext cx="8350" cy="21150"/>
            </a:xfrm>
            <a:custGeom>
              <a:rect b="b" l="l" r="r" t="t"/>
              <a:pathLst>
                <a:path extrusionOk="0" h="846" w="334">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1"/>
            <p:cNvSpPr/>
            <p:nvPr/>
          </p:nvSpPr>
          <p:spPr>
            <a:xfrm>
              <a:off x="5220875" y="2487050"/>
              <a:ext cx="3300" cy="11625"/>
            </a:xfrm>
            <a:custGeom>
              <a:rect b="b" l="l" r="r" t="t"/>
              <a:pathLst>
                <a:path extrusionOk="0" h="465" w="132">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1"/>
            <p:cNvSpPr/>
            <p:nvPr/>
          </p:nvSpPr>
          <p:spPr>
            <a:xfrm>
              <a:off x="5246775" y="2548050"/>
              <a:ext cx="13725" cy="17475"/>
            </a:xfrm>
            <a:custGeom>
              <a:rect b="b" l="l" r="r" t="t"/>
              <a:pathLst>
                <a:path extrusionOk="0" h="699" w="549">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1"/>
            <p:cNvSpPr/>
            <p:nvPr/>
          </p:nvSpPr>
          <p:spPr>
            <a:xfrm>
              <a:off x="5245875" y="2551625"/>
              <a:ext cx="3300" cy="7775"/>
            </a:xfrm>
            <a:custGeom>
              <a:rect b="b" l="l" r="r" t="t"/>
              <a:pathLst>
                <a:path extrusionOk="0" h="311" w="132">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1"/>
            <p:cNvSpPr/>
            <p:nvPr/>
          </p:nvSpPr>
          <p:spPr>
            <a:xfrm>
              <a:off x="5314050" y="2540625"/>
              <a:ext cx="46150" cy="8675"/>
            </a:xfrm>
            <a:custGeom>
              <a:rect b="b" l="l" r="r" t="t"/>
              <a:pathLst>
                <a:path extrusionOk="0" h="347" w="1846">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1"/>
            <p:cNvSpPr/>
            <p:nvPr/>
          </p:nvSpPr>
          <p:spPr>
            <a:xfrm>
              <a:off x="5660225" y="2376325"/>
              <a:ext cx="5975" cy="3575"/>
            </a:xfrm>
            <a:custGeom>
              <a:rect b="b" l="l" r="r" t="t"/>
              <a:pathLst>
                <a:path extrusionOk="0" h="143" w="239">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1"/>
            <p:cNvSpPr/>
            <p:nvPr/>
          </p:nvSpPr>
          <p:spPr>
            <a:xfrm>
              <a:off x="5658125" y="2376325"/>
              <a:ext cx="3600" cy="3575"/>
            </a:xfrm>
            <a:custGeom>
              <a:rect b="b" l="l" r="r" t="t"/>
              <a:pathLst>
                <a:path extrusionOk="0" h="143" w="144">
                  <a:moveTo>
                    <a:pt x="1" y="0"/>
                  </a:moveTo>
                  <a:lnTo>
                    <a:pt x="1" y="143"/>
                  </a:lnTo>
                  <a:lnTo>
                    <a:pt x="144" y="143"/>
                  </a:lnTo>
                  <a:lnTo>
                    <a:pt x="144" y="72"/>
                  </a:lnTo>
                  <a:lnTo>
                    <a:pt x="1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1"/>
            <p:cNvSpPr/>
            <p:nvPr/>
          </p:nvSpPr>
          <p:spPr>
            <a:xfrm>
              <a:off x="5814100" y="2476625"/>
              <a:ext cx="1825" cy="1525"/>
            </a:xfrm>
            <a:custGeom>
              <a:rect b="b" l="l" r="r" t="t"/>
              <a:pathLst>
                <a:path extrusionOk="0" h="61" w="73">
                  <a:moveTo>
                    <a:pt x="72" y="0"/>
                  </a:moveTo>
                  <a:cubicBezTo>
                    <a:pt x="13" y="36"/>
                    <a:pt x="1" y="48"/>
                    <a:pt x="37" y="60"/>
                  </a:cubicBezTo>
                  <a:cubicBezTo>
                    <a:pt x="37" y="60"/>
                    <a:pt x="60" y="24"/>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1"/>
            <p:cNvSpPr/>
            <p:nvPr/>
          </p:nvSpPr>
          <p:spPr>
            <a:xfrm>
              <a:off x="5635525" y="2337100"/>
              <a:ext cx="11925" cy="6800"/>
            </a:xfrm>
            <a:custGeom>
              <a:rect b="b" l="l" r="r" t="t"/>
              <a:pathLst>
                <a:path extrusionOk="0" h="272" w="477">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1"/>
            <p:cNvSpPr/>
            <p:nvPr/>
          </p:nvSpPr>
          <p:spPr>
            <a:xfrm>
              <a:off x="5607825" y="2340300"/>
              <a:ext cx="3900" cy="3600"/>
            </a:xfrm>
            <a:custGeom>
              <a:rect b="b" l="l" r="r" t="t"/>
              <a:pathLst>
                <a:path extrusionOk="0" h="144" w="156">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1"/>
            <p:cNvSpPr/>
            <p:nvPr/>
          </p:nvSpPr>
          <p:spPr>
            <a:xfrm>
              <a:off x="5651000" y="2342025"/>
              <a:ext cx="3300" cy="1875"/>
            </a:xfrm>
            <a:custGeom>
              <a:rect b="b" l="l" r="r" t="t"/>
              <a:pathLst>
                <a:path extrusionOk="0" h="75" w="132">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1"/>
            <p:cNvSpPr/>
            <p:nvPr/>
          </p:nvSpPr>
          <p:spPr>
            <a:xfrm>
              <a:off x="6002225" y="2601650"/>
              <a:ext cx="4800" cy="3575"/>
            </a:xfrm>
            <a:custGeom>
              <a:rect b="b" l="l" r="r" t="t"/>
              <a:pathLst>
                <a:path extrusionOk="0" h="143" w="192">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1"/>
            <p:cNvSpPr/>
            <p:nvPr/>
          </p:nvSpPr>
          <p:spPr>
            <a:xfrm>
              <a:off x="6033475" y="2604250"/>
              <a:ext cx="1525" cy="1575"/>
            </a:xfrm>
            <a:custGeom>
              <a:rect b="b" l="l" r="r" t="t"/>
              <a:pathLst>
                <a:path extrusionOk="0" h="63" w="61">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1"/>
            <p:cNvSpPr/>
            <p:nvPr/>
          </p:nvSpPr>
          <p:spPr>
            <a:xfrm>
              <a:off x="5267025" y="2508800"/>
              <a:ext cx="26200" cy="4175"/>
            </a:xfrm>
            <a:custGeom>
              <a:rect b="b" l="l" r="r" t="t"/>
              <a:pathLst>
                <a:path extrusionOk="0" h="167" w="1048">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1"/>
            <p:cNvSpPr/>
            <p:nvPr/>
          </p:nvSpPr>
          <p:spPr>
            <a:xfrm>
              <a:off x="5306000" y="2516125"/>
              <a:ext cx="8375" cy="3675"/>
            </a:xfrm>
            <a:custGeom>
              <a:rect b="b" l="l" r="r" t="t"/>
              <a:pathLst>
                <a:path extrusionOk="0" h="147" w="335">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1"/>
            <p:cNvSpPr/>
            <p:nvPr/>
          </p:nvSpPr>
          <p:spPr>
            <a:xfrm>
              <a:off x="5303025" y="2510850"/>
              <a:ext cx="3900" cy="1450"/>
            </a:xfrm>
            <a:custGeom>
              <a:rect b="b" l="l" r="r" t="t"/>
              <a:pathLst>
                <a:path extrusionOk="0" h="58" w="156">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1"/>
            <p:cNvSpPr/>
            <p:nvPr/>
          </p:nvSpPr>
          <p:spPr>
            <a:xfrm>
              <a:off x="5292325" y="2509075"/>
              <a:ext cx="3875" cy="3300"/>
            </a:xfrm>
            <a:custGeom>
              <a:rect b="b" l="l" r="r" t="t"/>
              <a:pathLst>
                <a:path extrusionOk="0" h="132" w="155">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1"/>
            <p:cNvSpPr/>
            <p:nvPr/>
          </p:nvSpPr>
          <p:spPr>
            <a:xfrm>
              <a:off x="5471200" y="2548650"/>
              <a:ext cx="7475" cy="6100"/>
            </a:xfrm>
            <a:custGeom>
              <a:rect b="b" l="l" r="r" t="t"/>
              <a:pathLst>
                <a:path extrusionOk="0" h="244" w="299">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1"/>
            <p:cNvSpPr/>
            <p:nvPr/>
          </p:nvSpPr>
          <p:spPr>
            <a:xfrm>
              <a:off x="6085275" y="2501475"/>
              <a:ext cx="13725" cy="4350"/>
            </a:xfrm>
            <a:custGeom>
              <a:rect b="b" l="l" r="r" t="t"/>
              <a:pathLst>
                <a:path extrusionOk="0" h="174" w="549">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1"/>
            <p:cNvSpPr/>
            <p:nvPr/>
          </p:nvSpPr>
          <p:spPr>
            <a:xfrm>
              <a:off x="5371200" y="2304575"/>
              <a:ext cx="22650" cy="10750"/>
            </a:xfrm>
            <a:custGeom>
              <a:rect b="b" l="l" r="r" t="t"/>
              <a:pathLst>
                <a:path extrusionOk="0" h="430" w="906">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1"/>
            <p:cNvSpPr/>
            <p:nvPr/>
          </p:nvSpPr>
          <p:spPr>
            <a:xfrm>
              <a:off x="5391725" y="2304425"/>
              <a:ext cx="19375" cy="3750"/>
            </a:xfrm>
            <a:custGeom>
              <a:rect b="b" l="l" r="r" t="t"/>
              <a:pathLst>
                <a:path extrusionOk="0" h="150" w="775">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1"/>
            <p:cNvSpPr/>
            <p:nvPr/>
          </p:nvSpPr>
          <p:spPr>
            <a:xfrm>
              <a:off x="5267025" y="2351300"/>
              <a:ext cx="6275" cy="4200"/>
            </a:xfrm>
            <a:custGeom>
              <a:rect b="b" l="l" r="r" t="t"/>
              <a:pathLst>
                <a:path extrusionOk="0" h="168" w="251">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1"/>
            <p:cNvSpPr/>
            <p:nvPr/>
          </p:nvSpPr>
          <p:spPr>
            <a:xfrm>
              <a:off x="5280700" y="2499200"/>
              <a:ext cx="8675" cy="2150"/>
            </a:xfrm>
            <a:custGeom>
              <a:rect b="b" l="l" r="r" t="t"/>
              <a:pathLst>
                <a:path extrusionOk="0" h="86" w="347">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1"/>
            <p:cNvSpPr/>
            <p:nvPr/>
          </p:nvSpPr>
          <p:spPr>
            <a:xfrm>
              <a:off x="5255400" y="2509375"/>
              <a:ext cx="4500" cy="4200"/>
            </a:xfrm>
            <a:custGeom>
              <a:rect b="b" l="l" r="r" t="t"/>
              <a:pathLst>
                <a:path extrusionOk="0" h="168" w="18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1"/>
            <p:cNvSpPr/>
            <p:nvPr/>
          </p:nvSpPr>
          <p:spPr>
            <a:xfrm>
              <a:off x="5302425" y="2498950"/>
              <a:ext cx="3900" cy="2700"/>
            </a:xfrm>
            <a:custGeom>
              <a:rect b="b" l="l" r="r" t="t"/>
              <a:pathLst>
                <a:path extrusionOk="0" h="108" w="156">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1"/>
            <p:cNvSpPr/>
            <p:nvPr/>
          </p:nvSpPr>
          <p:spPr>
            <a:xfrm>
              <a:off x="5725100" y="2445300"/>
              <a:ext cx="3300" cy="2300"/>
            </a:xfrm>
            <a:custGeom>
              <a:rect b="b" l="l" r="r" t="t"/>
              <a:pathLst>
                <a:path extrusionOk="0" h="92" w="132">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1"/>
            <p:cNvSpPr/>
            <p:nvPr/>
          </p:nvSpPr>
          <p:spPr>
            <a:xfrm>
              <a:off x="5973650" y="2433750"/>
              <a:ext cx="11050" cy="5175"/>
            </a:xfrm>
            <a:custGeom>
              <a:rect b="b" l="l" r="r" t="t"/>
              <a:pathLst>
                <a:path extrusionOk="0" h="207" w="442">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1"/>
            <p:cNvSpPr/>
            <p:nvPr/>
          </p:nvSpPr>
          <p:spPr>
            <a:xfrm>
              <a:off x="5219700" y="2461750"/>
              <a:ext cx="5375" cy="11325"/>
            </a:xfrm>
            <a:custGeom>
              <a:rect b="b" l="l" r="r" t="t"/>
              <a:pathLst>
                <a:path extrusionOk="0" h="453" w="215">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1"/>
            <p:cNvSpPr/>
            <p:nvPr/>
          </p:nvSpPr>
          <p:spPr>
            <a:xfrm>
              <a:off x="5768575" y="2343875"/>
              <a:ext cx="118950" cy="25100"/>
            </a:xfrm>
            <a:custGeom>
              <a:rect b="b" l="l" r="r" t="t"/>
              <a:pathLst>
                <a:path extrusionOk="0" h="1004" w="4758">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1"/>
            <p:cNvSpPr/>
            <p:nvPr/>
          </p:nvSpPr>
          <p:spPr>
            <a:xfrm>
              <a:off x="5769150" y="2354575"/>
              <a:ext cx="14325" cy="3900"/>
            </a:xfrm>
            <a:custGeom>
              <a:rect b="b" l="l" r="r" t="t"/>
              <a:pathLst>
                <a:path extrusionOk="0" h="156" w="573">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1"/>
            <p:cNvSpPr/>
            <p:nvPr/>
          </p:nvSpPr>
          <p:spPr>
            <a:xfrm>
              <a:off x="6077400" y="2389700"/>
              <a:ext cx="8500" cy="4675"/>
            </a:xfrm>
            <a:custGeom>
              <a:rect b="b" l="l" r="r" t="t"/>
              <a:pathLst>
                <a:path extrusionOk="0" h="187" w="34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1"/>
            <p:cNvSpPr/>
            <p:nvPr/>
          </p:nvSpPr>
          <p:spPr>
            <a:xfrm>
              <a:off x="6095700" y="2390150"/>
              <a:ext cx="7150" cy="4050"/>
            </a:xfrm>
            <a:custGeom>
              <a:rect b="b" l="l" r="r" t="t"/>
              <a:pathLst>
                <a:path extrusionOk="0" h="162" w="286">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1"/>
            <p:cNvSpPr/>
            <p:nvPr/>
          </p:nvSpPr>
          <p:spPr>
            <a:xfrm>
              <a:off x="6084975" y="2389900"/>
              <a:ext cx="3600" cy="4000"/>
            </a:xfrm>
            <a:custGeom>
              <a:rect b="b" l="l" r="r" t="t"/>
              <a:pathLst>
                <a:path extrusionOk="0" h="160" w="144">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1"/>
            <p:cNvSpPr/>
            <p:nvPr/>
          </p:nvSpPr>
          <p:spPr>
            <a:xfrm>
              <a:off x="5826900" y="2506850"/>
              <a:ext cx="7175" cy="5525"/>
            </a:xfrm>
            <a:custGeom>
              <a:rect b="b" l="l" r="r" t="t"/>
              <a:pathLst>
                <a:path extrusionOk="0" h="221" w="287">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1"/>
            <p:cNvSpPr/>
            <p:nvPr/>
          </p:nvSpPr>
          <p:spPr>
            <a:xfrm>
              <a:off x="5758150" y="2357275"/>
              <a:ext cx="7475" cy="3875"/>
            </a:xfrm>
            <a:custGeom>
              <a:rect b="b" l="l" r="r" t="t"/>
              <a:pathLst>
                <a:path extrusionOk="0" h="155" w="299">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1"/>
            <p:cNvSpPr/>
            <p:nvPr/>
          </p:nvSpPr>
          <p:spPr>
            <a:xfrm>
              <a:off x="5981400" y="2602000"/>
              <a:ext cx="8950" cy="7000"/>
            </a:xfrm>
            <a:custGeom>
              <a:rect b="b" l="l" r="r" t="t"/>
              <a:pathLst>
                <a:path extrusionOk="0" h="280" w="358">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1"/>
            <p:cNvSpPr/>
            <p:nvPr/>
          </p:nvSpPr>
          <p:spPr>
            <a:xfrm>
              <a:off x="5208675" y="2379875"/>
              <a:ext cx="14025" cy="35750"/>
            </a:xfrm>
            <a:custGeom>
              <a:rect b="b" l="l" r="r" t="t"/>
              <a:pathLst>
                <a:path extrusionOk="0" h="1430" w="561">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1"/>
            <p:cNvSpPr/>
            <p:nvPr/>
          </p:nvSpPr>
          <p:spPr>
            <a:xfrm>
              <a:off x="5317325" y="2498275"/>
              <a:ext cx="10725" cy="3675"/>
            </a:xfrm>
            <a:custGeom>
              <a:rect b="b" l="l" r="r" t="t"/>
              <a:pathLst>
                <a:path extrusionOk="0" h="147" w="429">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1"/>
            <p:cNvSpPr/>
            <p:nvPr/>
          </p:nvSpPr>
          <p:spPr>
            <a:xfrm>
              <a:off x="5768275" y="3744450"/>
              <a:ext cx="250050" cy="33850"/>
            </a:xfrm>
            <a:custGeom>
              <a:rect b="b" l="l" r="r" t="t"/>
              <a:pathLst>
                <a:path extrusionOk="0" h="1354" w="10002">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1"/>
            <p:cNvSpPr/>
            <p:nvPr/>
          </p:nvSpPr>
          <p:spPr>
            <a:xfrm>
              <a:off x="5456925" y="3710100"/>
              <a:ext cx="228325" cy="33825"/>
            </a:xfrm>
            <a:custGeom>
              <a:rect b="b" l="l" r="r" t="t"/>
              <a:pathLst>
                <a:path extrusionOk="0" h="1353" w="9133">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1"/>
            <p:cNvSpPr/>
            <p:nvPr/>
          </p:nvSpPr>
          <p:spPr>
            <a:xfrm>
              <a:off x="5298275" y="3687525"/>
              <a:ext cx="132175" cy="25125"/>
            </a:xfrm>
            <a:custGeom>
              <a:rect b="b" l="l" r="r" t="t"/>
              <a:pathLst>
                <a:path extrusionOk="0" h="1005" w="5287">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1"/>
            <p:cNvSpPr/>
            <p:nvPr/>
          </p:nvSpPr>
          <p:spPr>
            <a:xfrm>
              <a:off x="5674800" y="3734825"/>
              <a:ext cx="109875" cy="18650"/>
            </a:xfrm>
            <a:custGeom>
              <a:rect b="b" l="l" r="r" t="t"/>
              <a:pathLst>
                <a:path extrusionOk="0" h="746" w="4395">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1"/>
            <p:cNvSpPr/>
            <p:nvPr/>
          </p:nvSpPr>
          <p:spPr>
            <a:xfrm>
              <a:off x="5204500" y="3670825"/>
              <a:ext cx="96475" cy="22350"/>
            </a:xfrm>
            <a:custGeom>
              <a:rect b="b" l="l" r="r" t="t"/>
              <a:pathLst>
                <a:path extrusionOk="0" h="894" w="3859">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1"/>
            <p:cNvSpPr/>
            <p:nvPr/>
          </p:nvSpPr>
          <p:spPr>
            <a:xfrm>
              <a:off x="6058775" y="3780050"/>
              <a:ext cx="66700" cy="12825"/>
            </a:xfrm>
            <a:custGeom>
              <a:rect b="b" l="l" r="r" t="t"/>
              <a:pathLst>
                <a:path extrusionOk="0" h="513" w="2668">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1"/>
            <p:cNvSpPr/>
            <p:nvPr/>
          </p:nvSpPr>
          <p:spPr>
            <a:xfrm>
              <a:off x="5170575" y="3609500"/>
              <a:ext cx="25325" cy="33375"/>
            </a:xfrm>
            <a:custGeom>
              <a:rect b="b" l="l" r="r" t="t"/>
              <a:pathLst>
                <a:path extrusionOk="0" h="1335" w="1013">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1"/>
            <p:cNvSpPr/>
            <p:nvPr/>
          </p:nvSpPr>
          <p:spPr>
            <a:xfrm>
              <a:off x="6016525" y="3775200"/>
              <a:ext cx="44950" cy="10575"/>
            </a:xfrm>
            <a:custGeom>
              <a:rect b="b" l="l" r="r" t="t"/>
              <a:pathLst>
                <a:path extrusionOk="0" h="423" w="1798">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1"/>
            <p:cNvSpPr/>
            <p:nvPr/>
          </p:nvSpPr>
          <p:spPr>
            <a:xfrm>
              <a:off x="5425075" y="3704775"/>
              <a:ext cx="44075" cy="13450"/>
            </a:xfrm>
            <a:custGeom>
              <a:rect b="b" l="l" r="r" t="t"/>
              <a:pathLst>
                <a:path extrusionOk="0" h="538" w="1763">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1"/>
            <p:cNvSpPr/>
            <p:nvPr/>
          </p:nvSpPr>
          <p:spPr>
            <a:xfrm>
              <a:off x="5179200" y="3674400"/>
              <a:ext cx="21750" cy="27200"/>
            </a:xfrm>
            <a:custGeom>
              <a:rect b="b" l="l" r="r" t="t"/>
              <a:pathLst>
                <a:path extrusionOk="0" h="1088" w="87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1"/>
            <p:cNvSpPr/>
            <p:nvPr/>
          </p:nvSpPr>
          <p:spPr>
            <a:xfrm>
              <a:off x="5857575" y="3728275"/>
              <a:ext cx="33350" cy="8350"/>
            </a:xfrm>
            <a:custGeom>
              <a:rect b="b" l="l" r="r" t="t"/>
              <a:pathLst>
                <a:path extrusionOk="0" h="334" w="1334">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1"/>
            <p:cNvSpPr/>
            <p:nvPr/>
          </p:nvSpPr>
          <p:spPr>
            <a:xfrm>
              <a:off x="6133200" y="3788750"/>
              <a:ext cx="37525" cy="8450"/>
            </a:xfrm>
            <a:custGeom>
              <a:rect b="b" l="l" r="r" t="t"/>
              <a:pathLst>
                <a:path extrusionOk="0" h="338" w="1501">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1"/>
            <p:cNvSpPr/>
            <p:nvPr/>
          </p:nvSpPr>
          <p:spPr>
            <a:xfrm>
              <a:off x="5166100" y="3693150"/>
              <a:ext cx="16100" cy="25325"/>
            </a:xfrm>
            <a:custGeom>
              <a:rect b="b" l="l" r="r" t="t"/>
              <a:pathLst>
                <a:path extrusionOk="0" h="1013" w="644">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1"/>
            <p:cNvSpPr/>
            <p:nvPr/>
          </p:nvSpPr>
          <p:spPr>
            <a:xfrm>
              <a:off x="6110575" y="3787500"/>
              <a:ext cx="24425" cy="8650"/>
            </a:xfrm>
            <a:custGeom>
              <a:rect b="b" l="l" r="r" t="t"/>
              <a:pathLst>
                <a:path extrusionOk="0" h="346" w="977">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1"/>
            <p:cNvSpPr/>
            <p:nvPr/>
          </p:nvSpPr>
          <p:spPr>
            <a:xfrm>
              <a:off x="5148850" y="3709350"/>
              <a:ext cx="23225" cy="19275"/>
            </a:xfrm>
            <a:custGeom>
              <a:rect b="b" l="l" r="r" t="t"/>
              <a:pathLst>
                <a:path extrusionOk="0" h="771" w="929">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1"/>
            <p:cNvSpPr/>
            <p:nvPr/>
          </p:nvSpPr>
          <p:spPr>
            <a:xfrm>
              <a:off x="5593850" y="3721725"/>
              <a:ext cx="25900" cy="3275"/>
            </a:xfrm>
            <a:custGeom>
              <a:rect b="b" l="l" r="r" t="t"/>
              <a:pathLst>
                <a:path extrusionOk="0" h="131" w="1036">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1"/>
            <p:cNvSpPr/>
            <p:nvPr/>
          </p:nvSpPr>
          <p:spPr>
            <a:xfrm>
              <a:off x="5826900" y="3749775"/>
              <a:ext cx="25925" cy="4125"/>
            </a:xfrm>
            <a:custGeom>
              <a:rect b="b" l="l" r="r" t="t"/>
              <a:pathLst>
                <a:path extrusionOk="0" h="165" w="1037">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1"/>
            <p:cNvSpPr/>
            <p:nvPr/>
          </p:nvSpPr>
          <p:spPr>
            <a:xfrm>
              <a:off x="5140800" y="3691350"/>
              <a:ext cx="17600" cy="19675"/>
            </a:xfrm>
            <a:custGeom>
              <a:rect b="b" l="l" r="r" t="t"/>
              <a:pathLst>
                <a:path extrusionOk="0" h="787" w="704">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1"/>
            <p:cNvSpPr/>
            <p:nvPr/>
          </p:nvSpPr>
          <p:spPr>
            <a:xfrm>
              <a:off x="5794750" y="3746425"/>
              <a:ext cx="23250" cy="3850"/>
            </a:xfrm>
            <a:custGeom>
              <a:rect b="b" l="l" r="r" t="t"/>
              <a:pathLst>
                <a:path extrusionOk="0" h="154" w="93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1"/>
            <p:cNvSpPr/>
            <p:nvPr/>
          </p:nvSpPr>
          <p:spPr>
            <a:xfrm>
              <a:off x="5195275" y="3671425"/>
              <a:ext cx="14625" cy="11700"/>
            </a:xfrm>
            <a:custGeom>
              <a:rect b="b" l="l" r="r" t="t"/>
              <a:pathLst>
                <a:path extrusionOk="0" h="468" w="585">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1"/>
            <p:cNvSpPr/>
            <p:nvPr/>
          </p:nvSpPr>
          <p:spPr>
            <a:xfrm>
              <a:off x="5157475" y="3680350"/>
              <a:ext cx="11050" cy="13800"/>
            </a:xfrm>
            <a:custGeom>
              <a:rect b="b" l="l" r="r" t="t"/>
              <a:pathLst>
                <a:path extrusionOk="0" h="552" w="442">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1"/>
            <p:cNvSpPr/>
            <p:nvPr/>
          </p:nvSpPr>
          <p:spPr>
            <a:xfrm>
              <a:off x="5428950" y="3703550"/>
              <a:ext cx="19075" cy="3300"/>
            </a:xfrm>
            <a:custGeom>
              <a:rect b="b" l="l" r="r" t="t"/>
              <a:pathLst>
                <a:path extrusionOk="0" h="132" w="763">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1"/>
            <p:cNvSpPr/>
            <p:nvPr/>
          </p:nvSpPr>
          <p:spPr>
            <a:xfrm>
              <a:off x="5458400" y="3709525"/>
              <a:ext cx="17000" cy="4400"/>
            </a:xfrm>
            <a:custGeom>
              <a:rect b="b" l="l" r="r" t="t"/>
              <a:pathLst>
                <a:path extrusionOk="0" h="176" w="68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1"/>
            <p:cNvSpPr/>
            <p:nvPr/>
          </p:nvSpPr>
          <p:spPr>
            <a:xfrm>
              <a:off x="5266725" y="3650550"/>
              <a:ext cx="11025" cy="6900"/>
            </a:xfrm>
            <a:custGeom>
              <a:rect b="b" l="l" r="r" t="t"/>
              <a:pathLst>
                <a:path extrusionOk="0" h="276" w="441">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1"/>
            <p:cNvSpPr/>
            <p:nvPr/>
          </p:nvSpPr>
          <p:spPr>
            <a:xfrm>
              <a:off x="5399775" y="3699675"/>
              <a:ext cx="19375" cy="3700"/>
            </a:xfrm>
            <a:custGeom>
              <a:rect b="b" l="l" r="r" t="t"/>
              <a:pathLst>
                <a:path extrusionOk="0" h="148" w="775">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1"/>
            <p:cNvSpPr/>
            <p:nvPr/>
          </p:nvSpPr>
          <p:spPr>
            <a:xfrm>
              <a:off x="6073950" y="3757875"/>
              <a:ext cx="14325" cy="5875"/>
            </a:xfrm>
            <a:custGeom>
              <a:rect b="b" l="l" r="r" t="t"/>
              <a:pathLst>
                <a:path extrusionOk="0" h="235" w="573">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1"/>
            <p:cNvSpPr/>
            <p:nvPr/>
          </p:nvSpPr>
          <p:spPr>
            <a:xfrm>
              <a:off x="5843875" y="3730150"/>
              <a:ext cx="18775" cy="5000"/>
            </a:xfrm>
            <a:custGeom>
              <a:rect b="b" l="l" r="r" t="t"/>
              <a:pathLst>
                <a:path extrusionOk="0" h="200" w="751">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1"/>
            <p:cNvSpPr/>
            <p:nvPr/>
          </p:nvSpPr>
          <p:spPr>
            <a:xfrm>
              <a:off x="5750100" y="3721150"/>
              <a:ext cx="19375" cy="3275"/>
            </a:xfrm>
            <a:custGeom>
              <a:rect b="b" l="l" r="r" t="t"/>
              <a:pathLst>
                <a:path extrusionOk="0" h="131" w="775">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1"/>
            <p:cNvSpPr/>
            <p:nvPr/>
          </p:nvSpPr>
          <p:spPr>
            <a:xfrm>
              <a:off x="5710525" y="3717300"/>
              <a:ext cx="19075" cy="3875"/>
            </a:xfrm>
            <a:custGeom>
              <a:rect b="b" l="l" r="r" t="t"/>
              <a:pathLst>
                <a:path extrusionOk="0" h="155" w="763">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1"/>
            <p:cNvSpPr/>
            <p:nvPr/>
          </p:nvSpPr>
          <p:spPr>
            <a:xfrm>
              <a:off x="5529250" y="3688975"/>
              <a:ext cx="14300" cy="4200"/>
            </a:xfrm>
            <a:custGeom>
              <a:rect b="b" l="l" r="r" t="t"/>
              <a:pathLst>
                <a:path extrusionOk="0" h="168" w="572">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1"/>
            <p:cNvSpPr/>
            <p:nvPr/>
          </p:nvSpPr>
          <p:spPr>
            <a:xfrm>
              <a:off x="5643550" y="3728375"/>
              <a:ext cx="16400" cy="3925"/>
            </a:xfrm>
            <a:custGeom>
              <a:rect b="b" l="l" r="r" t="t"/>
              <a:pathLst>
                <a:path extrusionOk="0" h="157" w="656">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1"/>
            <p:cNvSpPr/>
            <p:nvPr/>
          </p:nvSpPr>
          <p:spPr>
            <a:xfrm>
              <a:off x="5685525" y="3714125"/>
              <a:ext cx="15200" cy="3325"/>
            </a:xfrm>
            <a:custGeom>
              <a:rect b="b" l="l" r="r" t="t"/>
              <a:pathLst>
                <a:path extrusionOk="0" h="133" w="608">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1"/>
            <p:cNvSpPr/>
            <p:nvPr/>
          </p:nvSpPr>
          <p:spPr>
            <a:xfrm>
              <a:off x="5668850" y="3732200"/>
              <a:ext cx="14900" cy="3500"/>
            </a:xfrm>
            <a:custGeom>
              <a:rect b="b" l="l" r="r" t="t"/>
              <a:pathLst>
                <a:path extrusionOk="0" h="140" w="596">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1"/>
            <p:cNvSpPr/>
            <p:nvPr/>
          </p:nvSpPr>
          <p:spPr>
            <a:xfrm>
              <a:off x="5155100" y="3687575"/>
              <a:ext cx="5975" cy="15425"/>
            </a:xfrm>
            <a:custGeom>
              <a:rect b="b" l="l" r="r" t="t"/>
              <a:pathLst>
                <a:path extrusionOk="0" h="617" w="239">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1"/>
            <p:cNvSpPr/>
            <p:nvPr/>
          </p:nvSpPr>
          <p:spPr>
            <a:xfrm>
              <a:off x="5778675" y="3724550"/>
              <a:ext cx="15525" cy="3400"/>
            </a:xfrm>
            <a:custGeom>
              <a:rect b="b" l="l" r="r" t="t"/>
              <a:pathLst>
                <a:path extrusionOk="0" h="136" w="621">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1"/>
            <p:cNvSpPr/>
            <p:nvPr/>
          </p:nvSpPr>
          <p:spPr>
            <a:xfrm>
              <a:off x="5626000" y="3725050"/>
              <a:ext cx="15500" cy="3300"/>
            </a:xfrm>
            <a:custGeom>
              <a:rect b="b" l="l" r="r" t="t"/>
              <a:pathLst>
                <a:path extrusionOk="0" h="132" w="62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1"/>
            <p:cNvSpPr/>
            <p:nvPr/>
          </p:nvSpPr>
          <p:spPr>
            <a:xfrm>
              <a:off x="6013250" y="3774100"/>
              <a:ext cx="11025" cy="5200"/>
            </a:xfrm>
            <a:custGeom>
              <a:rect b="b" l="l" r="r" t="t"/>
              <a:pathLst>
                <a:path extrusionOk="0" h="208" w="441">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1"/>
            <p:cNvSpPr/>
            <p:nvPr/>
          </p:nvSpPr>
          <p:spPr>
            <a:xfrm>
              <a:off x="5478650" y="3709800"/>
              <a:ext cx="11025" cy="4300"/>
            </a:xfrm>
            <a:custGeom>
              <a:rect b="b" l="l" r="r" t="t"/>
              <a:pathLst>
                <a:path extrusionOk="0" h="172" w="441">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1"/>
            <p:cNvSpPr/>
            <p:nvPr/>
          </p:nvSpPr>
          <p:spPr>
            <a:xfrm>
              <a:off x="5467625" y="3685625"/>
              <a:ext cx="11050" cy="3125"/>
            </a:xfrm>
            <a:custGeom>
              <a:rect b="b" l="l" r="r" t="t"/>
              <a:pathLst>
                <a:path extrusionOk="0" h="125" w="442">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1"/>
            <p:cNvSpPr/>
            <p:nvPr/>
          </p:nvSpPr>
          <p:spPr>
            <a:xfrm>
              <a:off x="5550675" y="3693525"/>
              <a:ext cx="7475" cy="4100"/>
            </a:xfrm>
            <a:custGeom>
              <a:rect b="b" l="l" r="r" t="t"/>
              <a:pathLst>
                <a:path extrusionOk="0" h="164" w="299">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1"/>
            <p:cNvSpPr/>
            <p:nvPr/>
          </p:nvSpPr>
          <p:spPr>
            <a:xfrm>
              <a:off x="5299450" y="3685250"/>
              <a:ext cx="12250" cy="3750"/>
            </a:xfrm>
            <a:custGeom>
              <a:rect b="b" l="l" r="r" t="t"/>
              <a:pathLst>
                <a:path extrusionOk="0" h="150" w="49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1"/>
            <p:cNvSpPr/>
            <p:nvPr/>
          </p:nvSpPr>
          <p:spPr>
            <a:xfrm>
              <a:off x="5156575" y="3669625"/>
              <a:ext cx="8675" cy="11925"/>
            </a:xfrm>
            <a:custGeom>
              <a:rect b="b" l="l" r="r" t="t"/>
              <a:pathLst>
                <a:path extrusionOk="0" h="477" w="347">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1"/>
            <p:cNvSpPr/>
            <p:nvPr/>
          </p:nvSpPr>
          <p:spPr>
            <a:xfrm>
              <a:off x="5165225" y="3658625"/>
              <a:ext cx="7700" cy="8725"/>
            </a:xfrm>
            <a:custGeom>
              <a:rect b="b" l="l" r="r" t="t"/>
              <a:pathLst>
                <a:path extrusionOk="0" h="349" w="308">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1"/>
            <p:cNvSpPr/>
            <p:nvPr/>
          </p:nvSpPr>
          <p:spPr>
            <a:xfrm>
              <a:off x="5198850" y="3670075"/>
              <a:ext cx="7475" cy="4175"/>
            </a:xfrm>
            <a:custGeom>
              <a:rect b="b" l="l" r="r" t="t"/>
              <a:pathLst>
                <a:path extrusionOk="0" h="167" w="299">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1"/>
            <p:cNvSpPr/>
            <p:nvPr/>
          </p:nvSpPr>
          <p:spPr>
            <a:xfrm>
              <a:off x="5171775" y="3641950"/>
              <a:ext cx="6850" cy="7700"/>
            </a:xfrm>
            <a:custGeom>
              <a:rect b="b" l="l" r="r" t="t"/>
              <a:pathLst>
                <a:path extrusionOk="0" h="308" w="274">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1"/>
            <p:cNvSpPr/>
            <p:nvPr/>
          </p:nvSpPr>
          <p:spPr>
            <a:xfrm>
              <a:off x="5172075" y="3648800"/>
              <a:ext cx="5675" cy="8050"/>
            </a:xfrm>
            <a:custGeom>
              <a:rect b="b" l="l" r="r" t="t"/>
              <a:pathLst>
                <a:path extrusionOk="0" h="322" w="227">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1"/>
            <p:cNvSpPr/>
            <p:nvPr/>
          </p:nvSpPr>
          <p:spPr>
            <a:xfrm>
              <a:off x="5171475" y="3673800"/>
              <a:ext cx="1500" cy="1800"/>
            </a:xfrm>
            <a:custGeom>
              <a:rect b="b" l="l" r="r" t="t"/>
              <a:pathLst>
                <a:path extrusionOk="0" h="72" w="6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1"/>
            <p:cNvSpPr/>
            <p:nvPr/>
          </p:nvSpPr>
          <p:spPr>
            <a:xfrm>
              <a:off x="5161050" y="3663975"/>
              <a:ext cx="5975" cy="7475"/>
            </a:xfrm>
            <a:custGeom>
              <a:rect b="b" l="l" r="r" t="t"/>
              <a:pathLst>
                <a:path extrusionOk="0" h="299" w="239">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1"/>
            <p:cNvSpPr/>
            <p:nvPr/>
          </p:nvSpPr>
          <p:spPr>
            <a:xfrm>
              <a:off x="5163125" y="3669625"/>
              <a:ext cx="3900" cy="8650"/>
            </a:xfrm>
            <a:custGeom>
              <a:rect b="b" l="l" r="r" t="t"/>
              <a:pathLst>
                <a:path extrusionOk="0" h="346" w="156">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1"/>
            <p:cNvSpPr/>
            <p:nvPr/>
          </p:nvSpPr>
          <p:spPr>
            <a:xfrm>
              <a:off x="5740575" y="3718325"/>
              <a:ext cx="7175" cy="3125"/>
            </a:xfrm>
            <a:custGeom>
              <a:rect b="b" l="l" r="r" t="t"/>
              <a:pathLst>
                <a:path extrusionOk="0" h="125" w="287">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1"/>
            <p:cNvSpPr/>
            <p:nvPr/>
          </p:nvSpPr>
          <p:spPr>
            <a:xfrm>
              <a:off x="5213725" y="3595800"/>
              <a:ext cx="3600" cy="5400"/>
            </a:xfrm>
            <a:custGeom>
              <a:rect b="b" l="l" r="r" t="t"/>
              <a:pathLst>
                <a:path extrusionOk="0" h="216" w="144">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1"/>
            <p:cNvSpPr/>
            <p:nvPr/>
          </p:nvSpPr>
          <p:spPr>
            <a:xfrm>
              <a:off x="5253625" y="3592825"/>
              <a:ext cx="3000" cy="2700"/>
            </a:xfrm>
            <a:custGeom>
              <a:rect b="b" l="l" r="r" t="t"/>
              <a:pathLst>
                <a:path extrusionOk="0" h="108" w="120">
                  <a:moveTo>
                    <a:pt x="119" y="1"/>
                  </a:moveTo>
                  <a:cubicBezTo>
                    <a:pt x="48" y="1"/>
                    <a:pt x="0" y="48"/>
                    <a:pt x="0" y="108"/>
                  </a:cubicBezTo>
                  <a:cubicBezTo>
                    <a:pt x="48" y="84"/>
                    <a:pt x="72" y="37"/>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1"/>
            <p:cNvSpPr/>
            <p:nvPr/>
          </p:nvSpPr>
          <p:spPr>
            <a:xfrm>
              <a:off x="5169075" y="3656225"/>
              <a:ext cx="5400" cy="4500"/>
            </a:xfrm>
            <a:custGeom>
              <a:rect b="b" l="l" r="r" t="t"/>
              <a:pathLst>
                <a:path extrusionOk="0" h="180" w="216">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1"/>
            <p:cNvSpPr/>
            <p:nvPr/>
          </p:nvSpPr>
          <p:spPr>
            <a:xfrm>
              <a:off x="5267325" y="3578550"/>
              <a:ext cx="3875" cy="3000"/>
            </a:xfrm>
            <a:custGeom>
              <a:rect b="b" l="l" r="r" t="t"/>
              <a:pathLst>
                <a:path extrusionOk="0" h="120" w="155">
                  <a:moveTo>
                    <a:pt x="155" y="0"/>
                  </a:moveTo>
                  <a:cubicBezTo>
                    <a:pt x="60" y="0"/>
                    <a:pt x="24" y="36"/>
                    <a:pt x="0" y="119"/>
                  </a:cubicBezTo>
                  <a:cubicBezTo>
                    <a:pt x="60" y="84"/>
                    <a:pt x="107" y="36"/>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1"/>
            <p:cNvSpPr/>
            <p:nvPr/>
          </p:nvSpPr>
          <p:spPr>
            <a:xfrm>
              <a:off x="5271475" y="3574675"/>
              <a:ext cx="3300" cy="3300"/>
            </a:xfrm>
            <a:custGeom>
              <a:rect b="b" l="l" r="r" t="t"/>
              <a:pathLst>
                <a:path extrusionOk="0" h="132" w="132">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1"/>
            <p:cNvSpPr/>
            <p:nvPr/>
          </p:nvSpPr>
          <p:spPr>
            <a:xfrm>
              <a:off x="5866200" y="3733750"/>
              <a:ext cx="3600" cy="1975"/>
            </a:xfrm>
            <a:custGeom>
              <a:rect b="b" l="l" r="r" t="t"/>
              <a:pathLst>
                <a:path extrusionOk="0" h="79" w="144">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1"/>
            <p:cNvSpPr/>
            <p:nvPr/>
          </p:nvSpPr>
          <p:spPr>
            <a:xfrm>
              <a:off x="5813225" y="3852675"/>
              <a:ext cx="201825" cy="34850"/>
            </a:xfrm>
            <a:custGeom>
              <a:rect b="b" l="l" r="r" t="t"/>
              <a:pathLst>
                <a:path extrusionOk="0" h="1394" w="8073">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1"/>
            <p:cNvSpPr/>
            <p:nvPr/>
          </p:nvSpPr>
          <p:spPr>
            <a:xfrm>
              <a:off x="5993600" y="3876200"/>
              <a:ext cx="130975" cy="21700"/>
            </a:xfrm>
            <a:custGeom>
              <a:rect b="b" l="l" r="r" t="t"/>
              <a:pathLst>
                <a:path extrusionOk="0" h="868" w="5239">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1"/>
            <p:cNvSpPr/>
            <p:nvPr/>
          </p:nvSpPr>
          <p:spPr>
            <a:xfrm>
              <a:off x="5815600" y="3810075"/>
              <a:ext cx="115025" cy="19250"/>
            </a:xfrm>
            <a:custGeom>
              <a:rect b="b" l="l" r="r" t="t"/>
              <a:pathLst>
                <a:path extrusionOk="0" h="770" w="4601">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1"/>
            <p:cNvSpPr/>
            <p:nvPr/>
          </p:nvSpPr>
          <p:spPr>
            <a:xfrm>
              <a:off x="5997175" y="3814075"/>
              <a:ext cx="104500" cy="15000"/>
            </a:xfrm>
            <a:custGeom>
              <a:rect b="b" l="l" r="r" t="t"/>
              <a:pathLst>
                <a:path extrusionOk="0" h="600" w="418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1"/>
            <p:cNvSpPr/>
            <p:nvPr/>
          </p:nvSpPr>
          <p:spPr>
            <a:xfrm>
              <a:off x="5955800" y="3810150"/>
              <a:ext cx="46750" cy="15650"/>
            </a:xfrm>
            <a:custGeom>
              <a:rect b="b" l="l" r="r" t="t"/>
              <a:pathLst>
                <a:path extrusionOk="0" h="626" w="187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1"/>
            <p:cNvSpPr/>
            <p:nvPr/>
          </p:nvSpPr>
          <p:spPr>
            <a:xfrm>
              <a:off x="5984375" y="3843350"/>
              <a:ext cx="54475" cy="10850"/>
            </a:xfrm>
            <a:custGeom>
              <a:rect b="b" l="l" r="r" t="t"/>
              <a:pathLst>
                <a:path extrusionOk="0" h="434" w="2179">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1"/>
            <p:cNvSpPr/>
            <p:nvPr/>
          </p:nvSpPr>
          <p:spPr>
            <a:xfrm>
              <a:off x="6052525" y="3846950"/>
              <a:ext cx="50925" cy="11050"/>
            </a:xfrm>
            <a:custGeom>
              <a:rect b="b" l="l" r="r" t="t"/>
              <a:pathLst>
                <a:path extrusionOk="0" h="442" w="2037">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1"/>
            <p:cNvSpPr/>
            <p:nvPr/>
          </p:nvSpPr>
          <p:spPr>
            <a:xfrm>
              <a:off x="5915900" y="3810800"/>
              <a:ext cx="47050" cy="20850"/>
            </a:xfrm>
            <a:custGeom>
              <a:rect b="b" l="l" r="r" t="t"/>
              <a:pathLst>
                <a:path extrusionOk="0" h="834" w="1882">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1"/>
            <p:cNvSpPr/>
            <p:nvPr/>
          </p:nvSpPr>
          <p:spPr>
            <a:xfrm>
              <a:off x="6099250" y="3821425"/>
              <a:ext cx="36775" cy="10875"/>
            </a:xfrm>
            <a:custGeom>
              <a:rect b="b" l="l" r="r" t="t"/>
              <a:pathLst>
                <a:path extrusionOk="0" h="435" w="1471">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1"/>
            <p:cNvSpPr/>
            <p:nvPr/>
          </p:nvSpPr>
          <p:spPr>
            <a:xfrm>
              <a:off x="6100450" y="3849700"/>
              <a:ext cx="33075" cy="11650"/>
            </a:xfrm>
            <a:custGeom>
              <a:rect b="b" l="l" r="r" t="t"/>
              <a:pathLst>
                <a:path extrusionOk="0" h="466" w="1323">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1"/>
            <p:cNvSpPr/>
            <p:nvPr/>
          </p:nvSpPr>
          <p:spPr>
            <a:xfrm>
              <a:off x="6033775" y="3846400"/>
              <a:ext cx="44375" cy="8400"/>
            </a:xfrm>
            <a:custGeom>
              <a:rect b="b" l="l" r="r" t="t"/>
              <a:pathLst>
                <a:path extrusionOk="0" h="336" w="1775">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1"/>
            <p:cNvSpPr/>
            <p:nvPr/>
          </p:nvSpPr>
          <p:spPr>
            <a:xfrm>
              <a:off x="5963825" y="3840175"/>
              <a:ext cx="31275" cy="10325"/>
            </a:xfrm>
            <a:custGeom>
              <a:rect b="b" l="l" r="r" t="t"/>
              <a:pathLst>
                <a:path extrusionOk="0" h="413" w="1251">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1"/>
            <p:cNvSpPr/>
            <p:nvPr/>
          </p:nvSpPr>
          <p:spPr>
            <a:xfrm>
              <a:off x="6117125" y="3885375"/>
              <a:ext cx="29200" cy="14075"/>
            </a:xfrm>
            <a:custGeom>
              <a:rect b="b" l="l" r="r" t="t"/>
              <a:pathLst>
                <a:path extrusionOk="0" h="563" w="1168">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1"/>
            <p:cNvSpPr/>
            <p:nvPr/>
          </p:nvSpPr>
          <p:spPr>
            <a:xfrm>
              <a:off x="6124275" y="3825600"/>
              <a:ext cx="32450" cy="7475"/>
            </a:xfrm>
            <a:custGeom>
              <a:rect b="b" l="l" r="r" t="t"/>
              <a:pathLst>
                <a:path extrusionOk="0" h="299" w="1298">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1"/>
            <p:cNvSpPr/>
            <p:nvPr/>
          </p:nvSpPr>
          <p:spPr>
            <a:xfrm>
              <a:off x="5944175" y="3818175"/>
              <a:ext cx="15225" cy="3725"/>
            </a:xfrm>
            <a:custGeom>
              <a:rect b="b" l="l" r="r" t="t"/>
              <a:pathLst>
                <a:path extrusionOk="0" h="149" w="609">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1"/>
            <p:cNvSpPr/>
            <p:nvPr/>
          </p:nvSpPr>
          <p:spPr>
            <a:xfrm>
              <a:off x="5991800" y="3875600"/>
              <a:ext cx="14325" cy="3825"/>
            </a:xfrm>
            <a:custGeom>
              <a:rect b="b" l="l" r="r" t="t"/>
              <a:pathLst>
                <a:path extrusionOk="0" h="153" w="573">
                  <a:moveTo>
                    <a:pt x="1" y="1"/>
                  </a:moveTo>
                  <a:cubicBezTo>
                    <a:pt x="90" y="102"/>
                    <a:pt x="182" y="153"/>
                    <a:pt x="278" y="153"/>
                  </a:cubicBezTo>
                  <a:cubicBezTo>
                    <a:pt x="373" y="153"/>
                    <a:pt x="471" y="102"/>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1"/>
            <p:cNvSpPr/>
            <p:nvPr/>
          </p:nvSpPr>
          <p:spPr>
            <a:xfrm>
              <a:off x="5973950" y="3872325"/>
              <a:ext cx="12225" cy="3100"/>
            </a:xfrm>
            <a:custGeom>
              <a:rect b="b" l="l" r="r" t="t"/>
              <a:pathLst>
                <a:path extrusionOk="0" h="124" w="489">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1"/>
            <p:cNvSpPr/>
            <p:nvPr/>
          </p:nvSpPr>
          <p:spPr>
            <a:xfrm>
              <a:off x="6095850" y="3850775"/>
              <a:ext cx="6425" cy="6400"/>
            </a:xfrm>
            <a:custGeom>
              <a:rect b="b" l="l" r="r" t="t"/>
              <a:pathLst>
                <a:path extrusionOk="0" h="256" w="257">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1"/>
            <p:cNvSpPr/>
            <p:nvPr/>
          </p:nvSpPr>
          <p:spPr>
            <a:xfrm>
              <a:off x="6030800" y="3850300"/>
              <a:ext cx="3900" cy="3900"/>
            </a:xfrm>
            <a:custGeom>
              <a:rect b="b" l="l" r="r" t="t"/>
              <a:pathLst>
                <a:path extrusionOk="0" h="156" w="156">
                  <a:moveTo>
                    <a:pt x="155" y="1"/>
                  </a:moveTo>
                  <a:cubicBezTo>
                    <a:pt x="84" y="25"/>
                    <a:pt x="36" y="84"/>
                    <a:pt x="1" y="156"/>
                  </a:cubicBezTo>
                  <a:lnTo>
                    <a:pt x="155" y="156"/>
                  </a:lnTo>
                  <a:lnTo>
                    <a:pt x="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1"/>
            <p:cNvSpPr/>
            <p:nvPr/>
          </p:nvSpPr>
          <p:spPr>
            <a:xfrm>
              <a:off x="5652175" y="3739050"/>
              <a:ext cx="249775" cy="48300"/>
            </a:xfrm>
            <a:custGeom>
              <a:rect b="b" l="l" r="r" t="t"/>
              <a:pathLst>
                <a:path extrusionOk="0" h="1932" w="9991">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1"/>
            <p:cNvSpPr/>
            <p:nvPr/>
          </p:nvSpPr>
          <p:spPr>
            <a:xfrm>
              <a:off x="5811725" y="3796825"/>
              <a:ext cx="108075" cy="26700"/>
            </a:xfrm>
            <a:custGeom>
              <a:rect b="b" l="l" r="r" t="t"/>
              <a:pathLst>
                <a:path extrusionOk="0" h="1068" w="4323">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1"/>
            <p:cNvSpPr/>
            <p:nvPr/>
          </p:nvSpPr>
          <p:spPr>
            <a:xfrm>
              <a:off x="5980200" y="3795900"/>
              <a:ext cx="94375" cy="10175"/>
            </a:xfrm>
            <a:custGeom>
              <a:rect b="b" l="l" r="r" t="t"/>
              <a:pathLst>
                <a:path extrusionOk="0" h="407" w="3775">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1"/>
            <p:cNvSpPr/>
            <p:nvPr/>
          </p:nvSpPr>
          <p:spPr>
            <a:xfrm>
              <a:off x="5932575" y="3790050"/>
              <a:ext cx="84250" cy="10875"/>
            </a:xfrm>
            <a:custGeom>
              <a:rect b="b" l="l" r="r" t="t"/>
              <a:pathLst>
                <a:path extrusionOk="0" h="435" w="337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1"/>
            <p:cNvSpPr/>
            <p:nvPr/>
          </p:nvSpPr>
          <p:spPr>
            <a:xfrm>
              <a:off x="5800125" y="3780825"/>
              <a:ext cx="48225" cy="21100"/>
            </a:xfrm>
            <a:custGeom>
              <a:rect b="b" l="l" r="r" t="t"/>
              <a:pathLst>
                <a:path extrusionOk="0" h="844" w="1929">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1"/>
            <p:cNvSpPr/>
            <p:nvPr/>
          </p:nvSpPr>
          <p:spPr>
            <a:xfrm>
              <a:off x="6055200" y="3800375"/>
              <a:ext cx="69375" cy="9375"/>
            </a:xfrm>
            <a:custGeom>
              <a:rect b="b" l="l" r="r" t="t"/>
              <a:pathLst>
                <a:path extrusionOk="0" h="375" w="2775">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1"/>
            <p:cNvSpPr/>
            <p:nvPr/>
          </p:nvSpPr>
          <p:spPr>
            <a:xfrm>
              <a:off x="5799825" y="3767625"/>
              <a:ext cx="52400" cy="14250"/>
            </a:xfrm>
            <a:custGeom>
              <a:rect b="b" l="l" r="r" t="t"/>
              <a:pathLst>
                <a:path extrusionOk="0" h="570" w="2096">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1"/>
            <p:cNvSpPr/>
            <p:nvPr/>
          </p:nvSpPr>
          <p:spPr>
            <a:xfrm>
              <a:off x="6098975" y="3803575"/>
              <a:ext cx="50925" cy="8650"/>
            </a:xfrm>
            <a:custGeom>
              <a:rect b="b" l="l" r="r" t="t"/>
              <a:pathLst>
                <a:path extrusionOk="0" h="346" w="2037">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1"/>
            <p:cNvSpPr/>
            <p:nvPr/>
          </p:nvSpPr>
          <p:spPr>
            <a:xfrm>
              <a:off x="5809050" y="3775325"/>
              <a:ext cx="39900" cy="10425"/>
            </a:xfrm>
            <a:custGeom>
              <a:rect b="b" l="l" r="r" t="t"/>
              <a:pathLst>
                <a:path extrusionOk="0" h="417" w="1596">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1"/>
            <p:cNvSpPr/>
            <p:nvPr/>
          </p:nvSpPr>
          <p:spPr>
            <a:xfrm>
              <a:off x="5973950" y="3796075"/>
              <a:ext cx="42000" cy="4850"/>
            </a:xfrm>
            <a:custGeom>
              <a:rect b="b" l="l" r="r" t="t"/>
              <a:pathLst>
                <a:path extrusionOk="0" h="194" w="168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1"/>
            <p:cNvSpPr/>
            <p:nvPr/>
          </p:nvSpPr>
          <p:spPr>
            <a:xfrm>
              <a:off x="5847150" y="3789000"/>
              <a:ext cx="22650" cy="7450"/>
            </a:xfrm>
            <a:custGeom>
              <a:rect b="b" l="l" r="r" t="t"/>
              <a:pathLst>
                <a:path extrusionOk="0" h="298" w="906">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1"/>
            <p:cNvSpPr/>
            <p:nvPr/>
          </p:nvSpPr>
          <p:spPr>
            <a:xfrm>
              <a:off x="5884350" y="3805650"/>
              <a:ext cx="25325" cy="5625"/>
            </a:xfrm>
            <a:custGeom>
              <a:rect b="b" l="l" r="r" t="t"/>
              <a:pathLst>
                <a:path extrusionOk="0" h="225" w="1013">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1"/>
            <p:cNvSpPr/>
            <p:nvPr/>
          </p:nvSpPr>
          <p:spPr>
            <a:xfrm>
              <a:off x="5855775" y="3774600"/>
              <a:ext cx="13725" cy="6975"/>
            </a:xfrm>
            <a:custGeom>
              <a:rect b="b" l="l" r="r" t="t"/>
              <a:pathLst>
                <a:path extrusionOk="0" h="279" w="549">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1"/>
            <p:cNvSpPr/>
            <p:nvPr/>
          </p:nvSpPr>
          <p:spPr>
            <a:xfrm>
              <a:off x="5866200" y="3803575"/>
              <a:ext cx="18175" cy="4075"/>
            </a:xfrm>
            <a:custGeom>
              <a:rect b="b" l="l" r="r" t="t"/>
              <a:pathLst>
                <a:path extrusionOk="0" h="163" w="727">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1"/>
            <p:cNvSpPr/>
            <p:nvPr/>
          </p:nvSpPr>
          <p:spPr>
            <a:xfrm>
              <a:off x="6056100" y="3781550"/>
              <a:ext cx="17600" cy="5025"/>
            </a:xfrm>
            <a:custGeom>
              <a:rect b="b" l="l" r="r" t="t"/>
              <a:pathLst>
                <a:path extrusionOk="0" h="201" w="704">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1"/>
            <p:cNvSpPr/>
            <p:nvPr/>
          </p:nvSpPr>
          <p:spPr>
            <a:xfrm>
              <a:off x="5851900" y="3803575"/>
              <a:ext cx="10750" cy="3600"/>
            </a:xfrm>
            <a:custGeom>
              <a:rect b="b" l="l" r="r" t="t"/>
              <a:pathLst>
                <a:path extrusionOk="0" h="144" w="430">
                  <a:moveTo>
                    <a:pt x="1" y="0"/>
                  </a:moveTo>
                  <a:cubicBezTo>
                    <a:pt x="78" y="96"/>
                    <a:pt x="150" y="143"/>
                    <a:pt x="220" y="143"/>
                  </a:cubicBezTo>
                  <a:cubicBezTo>
                    <a:pt x="290" y="143"/>
                    <a:pt x="358" y="96"/>
                    <a:pt x="4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1"/>
            <p:cNvSpPr/>
            <p:nvPr/>
          </p:nvSpPr>
          <p:spPr>
            <a:xfrm>
              <a:off x="6006400" y="3776800"/>
              <a:ext cx="3300" cy="1800"/>
            </a:xfrm>
            <a:custGeom>
              <a:rect b="b" l="l" r="r" t="t"/>
              <a:pathLst>
                <a:path extrusionOk="0" h="72" w="132">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1"/>
            <p:cNvSpPr/>
            <p:nvPr/>
          </p:nvSpPr>
          <p:spPr>
            <a:xfrm>
              <a:off x="5844775" y="3789875"/>
              <a:ext cx="3575" cy="3000"/>
            </a:xfrm>
            <a:custGeom>
              <a:rect b="b" l="l" r="r" t="t"/>
              <a:pathLst>
                <a:path extrusionOk="0" h="120" w="143">
                  <a:moveTo>
                    <a:pt x="119" y="1"/>
                  </a:moveTo>
                  <a:cubicBezTo>
                    <a:pt x="60" y="13"/>
                    <a:pt x="24" y="60"/>
                    <a:pt x="0" y="120"/>
                  </a:cubicBezTo>
                  <a:lnTo>
                    <a:pt x="143" y="120"/>
                  </a:lnTo>
                  <a:lnTo>
                    <a:pt x="143" y="60"/>
                  </a:lnTo>
                  <a:lnTo>
                    <a:pt x="1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1"/>
            <p:cNvSpPr/>
            <p:nvPr/>
          </p:nvSpPr>
          <p:spPr>
            <a:xfrm>
              <a:off x="5855775" y="3778275"/>
              <a:ext cx="3900" cy="3600"/>
            </a:xfrm>
            <a:custGeom>
              <a:rect b="b" l="l" r="r" t="t"/>
              <a:pathLst>
                <a:path extrusionOk="0" h="144" w="156">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1"/>
            <p:cNvSpPr/>
            <p:nvPr/>
          </p:nvSpPr>
          <p:spPr>
            <a:xfrm>
              <a:off x="5715000" y="3874125"/>
              <a:ext cx="36925" cy="85950"/>
            </a:xfrm>
            <a:custGeom>
              <a:rect b="b" l="l" r="r" t="t"/>
              <a:pathLst>
                <a:path extrusionOk="0" h="3438" w="1477">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1"/>
            <p:cNvSpPr/>
            <p:nvPr/>
          </p:nvSpPr>
          <p:spPr>
            <a:xfrm>
              <a:off x="5935550" y="4036700"/>
              <a:ext cx="114325" cy="18725"/>
            </a:xfrm>
            <a:custGeom>
              <a:rect b="b" l="l" r="r" t="t"/>
              <a:pathLst>
                <a:path extrusionOk="0" h="749" w="4573">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1"/>
            <p:cNvSpPr/>
            <p:nvPr/>
          </p:nvSpPr>
          <p:spPr>
            <a:xfrm>
              <a:off x="5907275" y="4004700"/>
              <a:ext cx="99450" cy="14700"/>
            </a:xfrm>
            <a:custGeom>
              <a:rect b="b" l="l" r="r" t="t"/>
              <a:pathLst>
                <a:path extrusionOk="0" h="588" w="3978">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1"/>
            <p:cNvSpPr/>
            <p:nvPr/>
          </p:nvSpPr>
          <p:spPr>
            <a:xfrm>
              <a:off x="5760825" y="3920900"/>
              <a:ext cx="47950" cy="40750"/>
            </a:xfrm>
            <a:custGeom>
              <a:rect b="b" l="l" r="r" t="t"/>
              <a:pathLst>
                <a:path extrusionOk="0" h="1630" w="1918">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1"/>
            <p:cNvSpPr/>
            <p:nvPr/>
          </p:nvSpPr>
          <p:spPr>
            <a:xfrm>
              <a:off x="5749225" y="3993175"/>
              <a:ext cx="60750" cy="13225"/>
            </a:xfrm>
            <a:custGeom>
              <a:rect b="b" l="l" r="r" t="t"/>
              <a:pathLst>
                <a:path extrusionOk="0" h="529" w="243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1"/>
            <p:cNvSpPr/>
            <p:nvPr/>
          </p:nvSpPr>
          <p:spPr>
            <a:xfrm>
              <a:off x="5808450" y="3999250"/>
              <a:ext cx="90800" cy="10175"/>
            </a:xfrm>
            <a:custGeom>
              <a:rect b="b" l="l" r="r" t="t"/>
              <a:pathLst>
                <a:path extrusionOk="0" h="407" w="3632">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1"/>
            <p:cNvSpPr/>
            <p:nvPr/>
          </p:nvSpPr>
          <p:spPr>
            <a:xfrm>
              <a:off x="6043600" y="4043575"/>
              <a:ext cx="75625" cy="13625"/>
            </a:xfrm>
            <a:custGeom>
              <a:rect b="b" l="l" r="r" t="t"/>
              <a:pathLst>
                <a:path extrusionOk="0" h="545" w="3025">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1"/>
            <p:cNvSpPr/>
            <p:nvPr/>
          </p:nvSpPr>
          <p:spPr>
            <a:xfrm>
              <a:off x="6026325" y="4012025"/>
              <a:ext cx="53625" cy="10750"/>
            </a:xfrm>
            <a:custGeom>
              <a:rect b="b" l="l" r="r" t="t"/>
              <a:pathLst>
                <a:path extrusionOk="0" h="430" w="2145">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1"/>
            <p:cNvSpPr/>
            <p:nvPr/>
          </p:nvSpPr>
          <p:spPr>
            <a:xfrm>
              <a:off x="6083475" y="4018450"/>
              <a:ext cx="44675" cy="10050"/>
            </a:xfrm>
            <a:custGeom>
              <a:rect b="b" l="l" r="r" t="t"/>
              <a:pathLst>
                <a:path extrusionOk="0" h="402" w="1787">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1"/>
            <p:cNvSpPr/>
            <p:nvPr/>
          </p:nvSpPr>
          <p:spPr>
            <a:xfrm>
              <a:off x="6001925" y="4012225"/>
              <a:ext cx="32775" cy="9550"/>
            </a:xfrm>
            <a:custGeom>
              <a:rect b="b" l="l" r="r" t="t"/>
              <a:pathLst>
                <a:path extrusionOk="0" h="382" w="1311">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1"/>
            <p:cNvSpPr/>
            <p:nvPr/>
          </p:nvSpPr>
          <p:spPr>
            <a:xfrm>
              <a:off x="5876925" y="4003600"/>
              <a:ext cx="35725" cy="8050"/>
            </a:xfrm>
            <a:custGeom>
              <a:rect b="b" l="l" r="r" t="t"/>
              <a:pathLst>
                <a:path extrusionOk="0" h="322" w="1429">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1"/>
            <p:cNvSpPr/>
            <p:nvPr/>
          </p:nvSpPr>
          <p:spPr>
            <a:xfrm>
              <a:off x="5764100" y="3932750"/>
              <a:ext cx="15800" cy="15500"/>
            </a:xfrm>
            <a:custGeom>
              <a:rect b="b" l="l" r="r" t="t"/>
              <a:pathLst>
                <a:path extrusionOk="0" h="620" w="632">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1"/>
            <p:cNvSpPr/>
            <p:nvPr/>
          </p:nvSpPr>
          <p:spPr>
            <a:xfrm>
              <a:off x="5805175" y="3997200"/>
              <a:ext cx="29800" cy="3450"/>
            </a:xfrm>
            <a:custGeom>
              <a:rect b="b" l="l" r="r" t="t"/>
              <a:pathLst>
                <a:path extrusionOk="0" h="138" w="1192">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1"/>
            <p:cNvSpPr/>
            <p:nvPr/>
          </p:nvSpPr>
          <p:spPr>
            <a:xfrm>
              <a:off x="6081400" y="4044375"/>
              <a:ext cx="19075" cy="3600"/>
            </a:xfrm>
            <a:custGeom>
              <a:rect b="b" l="l" r="r" t="t"/>
              <a:pathLst>
                <a:path extrusionOk="0" h="144" w="763">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1"/>
            <p:cNvSpPr/>
            <p:nvPr/>
          </p:nvSpPr>
          <p:spPr>
            <a:xfrm>
              <a:off x="6038850" y="4043175"/>
              <a:ext cx="17275" cy="5750"/>
            </a:xfrm>
            <a:custGeom>
              <a:rect b="b" l="l" r="r" t="t"/>
              <a:pathLst>
                <a:path extrusionOk="0" h="230" w="691">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1"/>
            <p:cNvSpPr/>
            <p:nvPr/>
          </p:nvSpPr>
          <p:spPr>
            <a:xfrm>
              <a:off x="6044200" y="4014600"/>
              <a:ext cx="15500" cy="4525"/>
            </a:xfrm>
            <a:custGeom>
              <a:rect b="b" l="l" r="r" t="t"/>
              <a:pathLst>
                <a:path extrusionOk="0" h="181" w="62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1"/>
            <p:cNvSpPr/>
            <p:nvPr/>
          </p:nvSpPr>
          <p:spPr>
            <a:xfrm>
              <a:off x="6003425" y="4011050"/>
              <a:ext cx="13400" cy="4150"/>
            </a:xfrm>
            <a:custGeom>
              <a:rect b="b" l="l" r="r" t="t"/>
              <a:pathLst>
                <a:path extrusionOk="0" h="166" w="536">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1"/>
            <p:cNvSpPr/>
            <p:nvPr/>
          </p:nvSpPr>
          <p:spPr>
            <a:xfrm>
              <a:off x="5794750" y="3958050"/>
              <a:ext cx="6575" cy="3900"/>
            </a:xfrm>
            <a:custGeom>
              <a:rect b="b" l="l" r="r" t="t"/>
              <a:pathLst>
                <a:path extrusionOk="0" h="156" w="263">
                  <a:moveTo>
                    <a:pt x="1" y="1"/>
                  </a:moveTo>
                  <a:cubicBezTo>
                    <a:pt x="60" y="120"/>
                    <a:pt x="144" y="156"/>
                    <a:pt x="263" y="156"/>
                  </a:cubicBezTo>
                  <a:cubicBezTo>
                    <a:pt x="215" y="25"/>
                    <a:pt x="120"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1"/>
            <p:cNvSpPr/>
            <p:nvPr/>
          </p:nvSpPr>
          <p:spPr>
            <a:xfrm>
              <a:off x="5966500" y="3991225"/>
              <a:ext cx="7175" cy="2875"/>
            </a:xfrm>
            <a:custGeom>
              <a:rect b="b" l="l" r="r" t="t"/>
              <a:pathLst>
                <a:path extrusionOk="0" h="115" w="287">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1"/>
            <p:cNvSpPr/>
            <p:nvPr/>
          </p:nvSpPr>
          <p:spPr>
            <a:xfrm>
              <a:off x="5905775" y="3987375"/>
              <a:ext cx="7175" cy="3600"/>
            </a:xfrm>
            <a:custGeom>
              <a:rect b="b" l="l" r="r" t="t"/>
              <a:pathLst>
                <a:path extrusionOk="0" h="144" w="287">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1"/>
            <p:cNvSpPr/>
            <p:nvPr/>
          </p:nvSpPr>
          <p:spPr>
            <a:xfrm>
              <a:off x="5762025" y="3931575"/>
              <a:ext cx="4475" cy="4775"/>
            </a:xfrm>
            <a:custGeom>
              <a:rect b="b" l="l" r="r" t="t"/>
              <a:pathLst>
                <a:path extrusionOk="0" h="191" w="179">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1"/>
            <p:cNvSpPr/>
            <p:nvPr/>
          </p:nvSpPr>
          <p:spPr>
            <a:xfrm>
              <a:off x="5751000" y="3935125"/>
              <a:ext cx="4500" cy="5400"/>
            </a:xfrm>
            <a:custGeom>
              <a:rect b="b" l="l" r="r" t="t"/>
              <a:pathLst>
                <a:path extrusionOk="0" h="216" w="18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1"/>
            <p:cNvSpPr/>
            <p:nvPr/>
          </p:nvSpPr>
          <p:spPr>
            <a:xfrm>
              <a:off x="5757850" y="3928475"/>
              <a:ext cx="5675" cy="5125"/>
            </a:xfrm>
            <a:custGeom>
              <a:rect b="b" l="l" r="r" t="t"/>
              <a:pathLst>
                <a:path extrusionOk="0" h="205" w="227">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1"/>
            <p:cNvSpPr/>
            <p:nvPr/>
          </p:nvSpPr>
          <p:spPr>
            <a:xfrm>
              <a:off x="5754575" y="3932150"/>
              <a:ext cx="4800" cy="5100"/>
            </a:xfrm>
            <a:custGeom>
              <a:rect b="b" l="l" r="r" t="t"/>
              <a:pathLst>
                <a:path extrusionOk="0" h="204" w="192">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1"/>
            <p:cNvSpPr/>
            <p:nvPr/>
          </p:nvSpPr>
          <p:spPr>
            <a:xfrm>
              <a:off x="5883175" y="3880150"/>
              <a:ext cx="141400" cy="24700"/>
            </a:xfrm>
            <a:custGeom>
              <a:rect b="b" l="l" r="r" t="t"/>
              <a:pathLst>
                <a:path extrusionOk="0" h="988" w="5656">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1"/>
            <p:cNvSpPr/>
            <p:nvPr/>
          </p:nvSpPr>
          <p:spPr>
            <a:xfrm>
              <a:off x="5988225" y="3897025"/>
              <a:ext cx="28900" cy="24750"/>
            </a:xfrm>
            <a:custGeom>
              <a:rect b="b" l="l" r="r" t="t"/>
              <a:pathLst>
                <a:path extrusionOk="0" h="990" w="1156">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1"/>
            <p:cNvSpPr/>
            <p:nvPr/>
          </p:nvSpPr>
          <p:spPr>
            <a:xfrm>
              <a:off x="5843875" y="3887400"/>
              <a:ext cx="31275" cy="13225"/>
            </a:xfrm>
            <a:custGeom>
              <a:rect b="b" l="l" r="r" t="t"/>
              <a:pathLst>
                <a:path extrusionOk="0" h="529" w="1251">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1"/>
            <p:cNvSpPr/>
            <p:nvPr/>
          </p:nvSpPr>
          <p:spPr>
            <a:xfrm>
              <a:off x="5976925" y="3908050"/>
              <a:ext cx="25625" cy="13825"/>
            </a:xfrm>
            <a:custGeom>
              <a:rect b="b" l="l" r="r" t="t"/>
              <a:pathLst>
                <a:path extrusionOk="0" h="553" w="1025">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1"/>
            <p:cNvSpPr/>
            <p:nvPr/>
          </p:nvSpPr>
          <p:spPr>
            <a:xfrm>
              <a:off x="6117125" y="4048250"/>
              <a:ext cx="48825" cy="14300"/>
            </a:xfrm>
            <a:custGeom>
              <a:rect b="b" l="l" r="r" t="t"/>
              <a:pathLst>
                <a:path extrusionOk="0" h="572" w="1953">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1"/>
            <p:cNvSpPr/>
            <p:nvPr/>
          </p:nvSpPr>
          <p:spPr>
            <a:xfrm>
              <a:off x="6163250" y="4051825"/>
              <a:ext cx="53600" cy="8475"/>
            </a:xfrm>
            <a:custGeom>
              <a:rect b="b" l="l" r="r" t="t"/>
              <a:pathLst>
                <a:path extrusionOk="0" h="339" w="2144">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1"/>
            <p:cNvSpPr/>
            <p:nvPr/>
          </p:nvSpPr>
          <p:spPr>
            <a:xfrm>
              <a:off x="5979900" y="3921725"/>
              <a:ext cx="42000" cy="11225"/>
            </a:xfrm>
            <a:custGeom>
              <a:rect b="b" l="l" r="r" t="t"/>
              <a:pathLst>
                <a:path extrusionOk="0" h="449" w="168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1"/>
            <p:cNvSpPr/>
            <p:nvPr/>
          </p:nvSpPr>
          <p:spPr>
            <a:xfrm>
              <a:off x="5930500" y="3936700"/>
              <a:ext cx="28900" cy="3950"/>
            </a:xfrm>
            <a:custGeom>
              <a:rect b="b" l="l" r="r" t="t"/>
              <a:pathLst>
                <a:path extrusionOk="0" h="158" w="1156">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1"/>
            <p:cNvSpPr/>
            <p:nvPr/>
          </p:nvSpPr>
          <p:spPr>
            <a:xfrm>
              <a:off x="5956100" y="3923700"/>
              <a:ext cx="26200" cy="7375"/>
            </a:xfrm>
            <a:custGeom>
              <a:rect b="b" l="l" r="r" t="t"/>
              <a:pathLst>
                <a:path extrusionOk="0" h="295" w="1048">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1"/>
            <p:cNvSpPr/>
            <p:nvPr/>
          </p:nvSpPr>
          <p:spPr>
            <a:xfrm>
              <a:off x="6038250" y="3928950"/>
              <a:ext cx="17875" cy="3825"/>
            </a:xfrm>
            <a:custGeom>
              <a:rect b="b" l="l" r="r" t="t"/>
              <a:pathLst>
                <a:path extrusionOk="0" h="153" w="715">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51"/>
            <p:cNvSpPr/>
            <p:nvPr/>
          </p:nvSpPr>
          <p:spPr>
            <a:xfrm>
              <a:off x="5966500" y="3929775"/>
              <a:ext cx="14925" cy="2975"/>
            </a:xfrm>
            <a:custGeom>
              <a:rect b="b" l="l" r="r" t="t"/>
              <a:pathLst>
                <a:path extrusionOk="0" h="119" w="597">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51"/>
            <p:cNvSpPr/>
            <p:nvPr/>
          </p:nvSpPr>
          <p:spPr>
            <a:xfrm>
              <a:off x="6020375" y="3929275"/>
              <a:ext cx="6875" cy="3175"/>
            </a:xfrm>
            <a:custGeom>
              <a:rect b="b" l="l" r="r" t="t"/>
              <a:pathLst>
                <a:path extrusionOk="0" h="127" w="275">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1"/>
            <p:cNvSpPr/>
            <p:nvPr/>
          </p:nvSpPr>
          <p:spPr>
            <a:xfrm>
              <a:off x="5812025" y="3865200"/>
              <a:ext cx="240525" cy="33550"/>
            </a:xfrm>
            <a:custGeom>
              <a:rect b="b" l="l" r="r" t="t"/>
              <a:pathLst>
                <a:path extrusionOk="0" h="1342" w="9621">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51"/>
            <p:cNvSpPr/>
            <p:nvPr/>
          </p:nvSpPr>
          <p:spPr>
            <a:xfrm>
              <a:off x="5678075" y="3788575"/>
              <a:ext cx="111950" cy="33425"/>
            </a:xfrm>
            <a:custGeom>
              <a:rect b="b" l="l" r="r" t="t"/>
              <a:pathLst>
                <a:path extrusionOk="0" h="1337" w="4478">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1"/>
            <p:cNvSpPr/>
            <p:nvPr/>
          </p:nvSpPr>
          <p:spPr>
            <a:xfrm>
              <a:off x="5692375" y="3777375"/>
              <a:ext cx="120575" cy="26600"/>
            </a:xfrm>
            <a:custGeom>
              <a:rect b="b" l="l" r="r" t="t"/>
              <a:pathLst>
                <a:path extrusionOk="0" h="1064" w="4823">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1"/>
            <p:cNvSpPr/>
            <p:nvPr/>
          </p:nvSpPr>
          <p:spPr>
            <a:xfrm>
              <a:off x="5770650" y="3849575"/>
              <a:ext cx="32775" cy="18625"/>
            </a:xfrm>
            <a:custGeom>
              <a:rect b="b" l="l" r="r" t="t"/>
              <a:pathLst>
                <a:path extrusionOk="0" h="745" w="1311">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1"/>
            <p:cNvSpPr/>
            <p:nvPr/>
          </p:nvSpPr>
          <p:spPr>
            <a:xfrm>
              <a:off x="5784925" y="3864900"/>
              <a:ext cx="15225" cy="61325"/>
            </a:xfrm>
            <a:custGeom>
              <a:rect b="b" l="l" r="r" t="t"/>
              <a:pathLst>
                <a:path extrusionOk="0" h="2453" w="609">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1"/>
            <p:cNvSpPr/>
            <p:nvPr/>
          </p:nvSpPr>
          <p:spPr>
            <a:xfrm>
              <a:off x="5793875" y="3818450"/>
              <a:ext cx="13400" cy="34850"/>
            </a:xfrm>
            <a:custGeom>
              <a:rect b="b" l="l" r="r" t="t"/>
              <a:pathLst>
                <a:path extrusionOk="0" h="1394" w="536">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1"/>
            <p:cNvSpPr/>
            <p:nvPr/>
          </p:nvSpPr>
          <p:spPr>
            <a:xfrm>
              <a:off x="5794175" y="3798325"/>
              <a:ext cx="28875" cy="14800"/>
            </a:xfrm>
            <a:custGeom>
              <a:rect b="b" l="l" r="r" t="t"/>
              <a:pathLst>
                <a:path extrusionOk="0" h="592" w="1155">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1"/>
            <p:cNvSpPr/>
            <p:nvPr/>
          </p:nvSpPr>
          <p:spPr>
            <a:xfrm>
              <a:off x="5808150" y="3803575"/>
              <a:ext cx="16400" cy="16700"/>
            </a:xfrm>
            <a:custGeom>
              <a:rect b="b" l="l" r="r" t="t"/>
              <a:pathLst>
                <a:path extrusionOk="0" h="668" w="656">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1"/>
            <p:cNvSpPr/>
            <p:nvPr/>
          </p:nvSpPr>
          <p:spPr>
            <a:xfrm>
              <a:off x="5805775" y="3883050"/>
              <a:ext cx="22350" cy="11650"/>
            </a:xfrm>
            <a:custGeom>
              <a:rect b="b" l="l" r="r" t="t"/>
              <a:pathLst>
                <a:path extrusionOk="0" h="466" w="894">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1"/>
            <p:cNvSpPr/>
            <p:nvPr/>
          </p:nvSpPr>
          <p:spPr>
            <a:xfrm>
              <a:off x="5750700" y="3811025"/>
              <a:ext cx="19075" cy="3825"/>
            </a:xfrm>
            <a:custGeom>
              <a:rect b="b" l="l" r="r" t="t"/>
              <a:pathLst>
                <a:path extrusionOk="0" h="153" w="763">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1"/>
            <p:cNvSpPr/>
            <p:nvPr/>
          </p:nvSpPr>
          <p:spPr>
            <a:xfrm>
              <a:off x="5801600" y="3874125"/>
              <a:ext cx="5675" cy="11925"/>
            </a:xfrm>
            <a:custGeom>
              <a:rect b="b" l="l" r="r" t="t"/>
              <a:pathLst>
                <a:path extrusionOk="0" h="477" w="227">
                  <a:moveTo>
                    <a:pt x="1" y="0"/>
                  </a:moveTo>
                  <a:lnTo>
                    <a:pt x="1" y="476"/>
                  </a:lnTo>
                  <a:cubicBezTo>
                    <a:pt x="144" y="357"/>
                    <a:pt x="227" y="22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1"/>
            <p:cNvSpPr/>
            <p:nvPr/>
          </p:nvSpPr>
          <p:spPr>
            <a:xfrm>
              <a:off x="5798325" y="3885725"/>
              <a:ext cx="3900" cy="11325"/>
            </a:xfrm>
            <a:custGeom>
              <a:rect b="b" l="l" r="r" t="t"/>
              <a:pathLst>
                <a:path extrusionOk="0" h="453" w="156">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1"/>
            <p:cNvSpPr/>
            <p:nvPr/>
          </p:nvSpPr>
          <p:spPr>
            <a:xfrm>
              <a:off x="6052525" y="3899925"/>
              <a:ext cx="135175" cy="30475"/>
            </a:xfrm>
            <a:custGeom>
              <a:rect b="b" l="l" r="r" t="t"/>
              <a:pathLst>
                <a:path extrusionOk="0" h="1219" w="5407">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1"/>
            <p:cNvSpPr/>
            <p:nvPr/>
          </p:nvSpPr>
          <p:spPr>
            <a:xfrm>
              <a:off x="6019800" y="3894425"/>
              <a:ext cx="80675" cy="29500"/>
            </a:xfrm>
            <a:custGeom>
              <a:rect b="b" l="l" r="r" t="t"/>
              <a:pathLst>
                <a:path extrusionOk="0" h="1180" w="3227">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1"/>
            <p:cNvSpPr/>
            <p:nvPr/>
          </p:nvSpPr>
          <p:spPr>
            <a:xfrm>
              <a:off x="6040325" y="3903875"/>
              <a:ext cx="15800" cy="18500"/>
            </a:xfrm>
            <a:custGeom>
              <a:rect b="b" l="l" r="r" t="t"/>
              <a:pathLst>
                <a:path extrusionOk="0" h="740" w="632">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1"/>
            <p:cNvSpPr/>
            <p:nvPr/>
          </p:nvSpPr>
          <p:spPr>
            <a:xfrm>
              <a:off x="6045375" y="3914900"/>
              <a:ext cx="17900" cy="7475"/>
            </a:xfrm>
            <a:custGeom>
              <a:rect b="b" l="l" r="r" t="t"/>
              <a:pathLst>
                <a:path extrusionOk="0" h="299" w="716">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1"/>
            <p:cNvSpPr/>
            <p:nvPr/>
          </p:nvSpPr>
          <p:spPr>
            <a:xfrm>
              <a:off x="5995675" y="3919500"/>
              <a:ext cx="24725" cy="9125"/>
            </a:xfrm>
            <a:custGeom>
              <a:rect b="b" l="l" r="r" t="t"/>
              <a:pathLst>
                <a:path extrusionOk="0" h="365" w="989">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1"/>
            <p:cNvSpPr/>
            <p:nvPr/>
          </p:nvSpPr>
          <p:spPr>
            <a:xfrm>
              <a:off x="6027825" y="3922350"/>
              <a:ext cx="7475" cy="4775"/>
            </a:xfrm>
            <a:custGeom>
              <a:rect b="b" l="l" r="r" t="t"/>
              <a:pathLst>
                <a:path extrusionOk="0" h="191" w="299">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1"/>
            <p:cNvSpPr/>
            <p:nvPr/>
          </p:nvSpPr>
          <p:spPr>
            <a:xfrm>
              <a:off x="6187675" y="3917025"/>
              <a:ext cx="21450" cy="15850"/>
            </a:xfrm>
            <a:custGeom>
              <a:rect b="b" l="l" r="r" t="t"/>
              <a:pathLst>
                <a:path extrusionOk="0" h="634" w="858">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1"/>
            <p:cNvSpPr/>
            <p:nvPr/>
          </p:nvSpPr>
          <p:spPr>
            <a:xfrm>
              <a:off x="6203150" y="3921750"/>
              <a:ext cx="11325" cy="11025"/>
            </a:xfrm>
            <a:custGeom>
              <a:rect b="b" l="l" r="r" t="t"/>
              <a:pathLst>
                <a:path extrusionOk="0" h="441" w="453">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1"/>
            <p:cNvSpPr/>
            <p:nvPr/>
          </p:nvSpPr>
          <p:spPr>
            <a:xfrm>
              <a:off x="6185575" y="3921075"/>
              <a:ext cx="9850" cy="8425"/>
            </a:xfrm>
            <a:custGeom>
              <a:rect b="b" l="l" r="r" t="t"/>
              <a:pathLst>
                <a:path extrusionOk="0" h="337" w="394">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1"/>
            <p:cNvSpPr/>
            <p:nvPr/>
          </p:nvSpPr>
          <p:spPr>
            <a:xfrm>
              <a:off x="5959375" y="3918475"/>
              <a:ext cx="48225" cy="9500"/>
            </a:xfrm>
            <a:custGeom>
              <a:rect b="b" l="l" r="r" t="t"/>
              <a:pathLst>
                <a:path extrusionOk="0" h="380" w="1929">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1"/>
            <p:cNvSpPr/>
            <p:nvPr/>
          </p:nvSpPr>
          <p:spPr>
            <a:xfrm>
              <a:off x="5941500" y="3921750"/>
              <a:ext cx="10450" cy="3475"/>
            </a:xfrm>
            <a:custGeom>
              <a:rect b="b" l="l" r="r" t="t"/>
              <a:pathLst>
                <a:path extrusionOk="0" h="139" w="418">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1"/>
            <p:cNvSpPr/>
            <p:nvPr/>
          </p:nvSpPr>
          <p:spPr>
            <a:xfrm>
              <a:off x="5934650" y="3921925"/>
              <a:ext cx="3300" cy="1925"/>
            </a:xfrm>
            <a:custGeom>
              <a:rect b="b" l="l" r="r" t="t"/>
              <a:pathLst>
                <a:path extrusionOk="0" h="77" w="132">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1"/>
            <p:cNvSpPr/>
            <p:nvPr/>
          </p:nvSpPr>
          <p:spPr>
            <a:xfrm>
              <a:off x="6019800" y="3889750"/>
              <a:ext cx="150925" cy="15800"/>
            </a:xfrm>
            <a:custGeom>
              <a:rect b="b" l="l" r="r" t="t"/>
              <a:pathLst>
                <a:path extrusionOk="0" h="632" w="6037">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1"/>
            <p:cNvSpPr/>
            <p:nvPr/>
          </p:nvSpPr>
          <p:spPr>
            <a:xfrm>
              <a:off x="6094800" y="3901175"/>
              <a:ext cx="40800" cy="12700"/>
            </a:xfrm>
            <a:custGeom>
              <a:rect b="b" l="l" r="r" t="t"/>
              <a:pathLst>
                <a:path extrusionOk="0" h="508" w="1632">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1"/>
            <p:cNvSpPr/>
            <p:nvPr/>
          </p:nvSpPr>
          <p:spPr>
            <a:xfrm>
              <a:off x="6171600" y="3910475"/>
              <a:ext cx="9550" cy="8025"/>
            </a:xfrm>
            <a:custGeom>
              <a:rect b="b" l="l" r="r" t="t"/>
              <a:pathLst>
                <a:path extrusionOk="0" h="321" w="382">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1"/>
            <p:cNvSpPr/>
            <p:nvPr/>
          </p:nvSpPr>
          <p:spPr>
            <a:xfrm>
              <a:off x="6152850" y="3915075"/>
              <a:ext cx="11325" cy="3425"/>
            </a:xfrm>
            <a:custGeom>
              <a:rect b="b" l="l" r="r" t="t"/>
              <a:pathLst>
                <a:path extrusionOk="0" h="137" w="453">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1"/>
            <p:cNvSpPr/>
            <p:nvPr/>
          </p:nvSpPr>
          <p:spPr>
            <a:xfrm>
              <a:off x="6182000" y="3918475"/>
              <a:ext cx="7175" cy="4175"/>
            </a:xfrm>
            <a:custGeom>
              <a:rect b="b" l="l" r="r" t="t"/>
              <a:pathLst>
                <a:path extrusionOk="0" h="167" w="287">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1"/>
            <p:cNvSpPr/>
            <p:nvPr/>
          </p:nvSpPr>
          <p:spPr>
            <a:xfrm>
              <a:off x="6189150" y="3915200"/>
              <a:ext cx="7475" cy="3300"/>
            </a:xfrm>
            <a:custGeom>
              <a:rect b="b" l="l" r="r" t="t"/>
              <a:pathLst>
                <a:path extrusionOk="0" h="132" w="299">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1"/>
            <p:cNvSpPr/>
            <p:nvPr/>
          </p:nvSpPr>
          <p:spPr>
            <a:xfrm>
              <a:off x="6187075" y="3913400"/>
              <a:ext cx="2100" cy="1825"/>
            </a:xfrm>
            <a:custGeom>
              <a:rect b="b" l="l" r="r" t="t"/>
              <a:pathLst>
                <a:path extrusionOk="0" h="73" w="84">
                  <a:moveTo>
                    <a:pt x="0" y="1"/>
                  </a:moveTo>
                  <a:lnTo>
                    <a:pt x="84" y="72"/>
                  </a:lnTo>
                  <a:cubicBezTo>
                    <a:pt x="84" y="37"/>
                    <a:pt x="60" y="25"/>
                    <a:pt x="48" y="13"/>
                  </a:cubicBezTo>
                  <a:cubicBezTo>
                    <a:pt x="48" y="1"/>
                    <a:pt x="24"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1"/>
            <p:cNvSpPr/>
            <p:nvPr/>
          </p:nvSpPr>
          <p:spPr>
            <a:xfrm>
              <a:off x="6167425" y="3918775"/>
              <a:ext cx="3900" cy="1500"/>
            </a:xfrm>
            <a:custGeom>
              <a:rect b="b" l="l" r="r" t="t"/>
              <a:pathLst>
                <a:path extrusionOk="0" h="60" w="156">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1"/>
            <p:cNvSpPr/>
            <p:nvPr/>
          </p:nvSpPr>
          <p:spPr>
            <a:xfrm>
              <a:off x="5816200" y="3883050"/>
              <a:ext cx="13700" cy="10450"/>
            </a:xfrm>
            <a:custGeom>
              <a:rect b="b" l="l" r="r" t="t"/>
              <a:pathLst>
                <a:path extrusionOk="0" h="418" w="548">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1"/>
            <p:cNvSpPr/>
            <p:nvPr/>
          </p:nvSpPr>
          <p:spPr>
            <a:xfrm>
              <a:off x="6176050" y="4027400"/>
              <a:ext cx="625" cy="1225"/>
            </a:xfrm>
            <a:custGeom>
              <a:rect b="b" l="l" r="r" t="t"/>
              <a:pathLst>
                <a:path extrusionOk="0" h="49" w="25">
                  <a:moveTo>
                    <a:pt x="1" y="1"/>
                  </a:moveTo>
                  <a:lnTo>
                    <a:pt x="13" y="49"/>
                  </a:lnTo>
                  <a:lnTo>
                    <a:pt x="25" y="25"/>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1"/>
            <p:cNvSpPr/>
            <p:nvPr/>
          </p:nvSpPr>
          <p:spPr>
            <a:xfrm>
              <a:off x="6131400" y="3889525"/>
              <a:ext cx="33975" cy="9325"/>
            </a:xfrm>
            <a:custGeom>
              <a:rect b="b" l="l" r="r" t="t"/>
              <a:pathLst>
                <a:path extrusionOk="0" h="373" w="1359">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1"/>
            <p:cNvSpPr/>
            <p:nvPr/>
          </p:nvSpPr>
          <p:spPr>
            <a:xfrm>
              <a:off x="6170700" y="4065500"/>
              <a:ext cx="50025" cy="17825"/>
            </a:xfrm>
            <a:custGeom>
              <a:rect b="b" l="l" r="r" t="t"/>
              <a:pathLst>
                <a:path extrusionOk="0" h="713" w="2001">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1"/>
            <p:cNvSpPr/>
            <p:nvPr/>
          </p:nvSpPr>
          <p:spPr>
            <a:xfrm>
              <a:off x="6079025" y="4051225"/>
              <a:ext cx="107475" cy="14000"/>
            </a:xfrm>
            <a:custGeom>
              <a:rect b="b" l="l" r="r" t="t"/>
              <a:pathLst>
                <a:path extrusionOk="0" h="560" w="4299">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1"/>
            <p:cNvSpPr/>
            <p:nvPr/>
          </p:nvSpPr>
          <p:spPr>
            <a:xfrm>
              <a:off x="6185275" y="4057175"/>
              <a:ext cx="22050" cy="4850"/>
            </a:xfrm>
            <a:custGeom>
              <a:rect b="b" l="l" r="r" t="t"/>
              <a:pathLst>
                <a:path extrusionOk="0" h="194" w="882">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1"/>
            <p:cNvSpPr/>
            <p:nvPr/>
          </p:nvSpPr>
          <p:spPr>
            <a:xfrm>
              <a:off x="6199575" y="3918475"/>
              <a:ext cx="7750" cy="3075"/>
            </a:xfrm>
            <a:custGeom>
              <a:rect b="b" l="l" r="r" t="t"/>
              <a:pathLst>
                <a:path extrusionOk="0" h="123" w="31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1"/>
            <p:cNvSpPr/>
            <p:nvPr/>
          </p:nvSpPr>
          <p:spPr>
            <a:xfrm>
              <a:off x="5432500" y="2951300"/>
              <a:ext cx="56300" cy="23375"/>
            </a:xfrm>
            <a:custGeom>
              <a:rect b="b" l="l" r="r" t="t"/>
              <a:pathLst>
                <a:path extrusionOk="0" h="935" w="2252">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1"/>
            <p:cNvSpPr/>
            <p:nvPr/>
          </p:nvSpPr>
          <p:spPr>
            <a:xfrm>
              <a:off x="5386075" y="2938575"/>
              <a:ext cx="60750" cy="32775"/>
            </a:xfrm>
            <a:custGeom>
              <a:rect b="b" l="l" r="r" t="t"/>
              <a:pathLst>
                <a:path extrusionOk="0" h="1311" w="243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1"/>
            <p:cNvSpPr/>
            <p:nvPr/>
          </p:nvSpPr>
          <p:spPr>
            <a:xfrm>
              <a:off x="5320600" y="2957350"/>
              <a:ext cx="80075" cy="10650"/>
            </a:xfrm>
            <a:custGeom>
              <a:rect b="b" l="l" r="r" t="t"/>
              <a:pathLst>
                <a:path extrusionOk="0" h="426" w="3203">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1"/>
            <p:cNvSpPr/>
            <p:nvPr/>
          </p:nvSpPr>
          <p:spPr>
            <a:xfrm>
              <a:off x="5283675" y="2953975"/>
              <a:ext cx="25025" cy="28400"/>
            </a:xfrm>
            <a:custGeom>
              <a:rect b="b" l="l" r="r" t="t"/>
              <a:pathLst>
                <a:path extrusionOk="0" h="1136" w="1001">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1"/>
            <p:cNvSpPr/>
            <p:nvPr/>
          </p:nvSpPr>
          <p:spPr>
            <a:xfrm>
              <a:off x="5303625" y="2953375"/>
              <a:ext cx="24725" cy="6975"/>
            </a:xfrm>
            <a:custGeom>
              <a:rect b="b" l="l" r="r" t="t"/>
              <a:pathLst>
                <a:path extrusionOk="0" h="279" w="989">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1"/>
            <p:cNvSpPr/>
            <p:nvPr/>
          </p:nvSpPr>
          <p:spPr>
            <a:xfrm>
              <a:off x="5310475" y="2957350"/>
              <a:ext cx="17275" cy="3875"/>
            </a:xfrm>
            <a:custGeom>
              <a:rect b="b" l="l" r="r" t="t"/>
              <a:pathLst>
                <a:path extrusionOk="0" h="155" w="691">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1"/>
            <p:cNvSpPr/>
            <p:nvPr/>
          </p:nvSpPr>
          <p:spPr>
            <a:xfrm>
              <a:off x="5889425" y="3231275"/>
              <a:ext cx="93175" cy="20575"/>
            </a:xfrm>
            <a:custGeom>
              <a:rect b="b" l="l" r="r" t="t"/>
              <a:pathLst>
                <a:path extrusionOk="0" h="823" w="3727">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1"/>
            <p:cNvSpPr/>
            <p:nvPr/>
          </p:nvSpPr>
          <p:spPr>
            <a:xfrm>
              <a:off x="5840300" y="3223150"/>
              <a:ext cx="70575" cy="19825"/>
            </a:xfrm>
            <a:custGeom>
              <a:rect b="b" l="l" r="r" t="t"/>
              <a:pathLst>
                <a:path extrusionOk="0" h="793" w="2823">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1"/>
            <p:cNvSpPr/>
            <p:nvPr/>
          </p:nvSpPr>
          <p:spPr>
            <a:xfrm>
              <a:off x="5973650" y="3243100"/>
              <a:ext cx="39900" cy="14600"/>
            </a:xfrm>
            <a:custGeom>
              <a:rect b="b" l="l" r="r" t="t"/>
              <a:pathLst>
                <a:path extrusionOk="0" h="584" w="1596">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1"/>
            <p:cNvSpPr/>
            <p:nvPr/>
          </p:nvSpPr>
          <p:spPr>
            <a:xfrm>
              <a:off x="5991800" y="3244950"/>
              <a:ext cx="12225" cy="2750"/>
            </a:xfrm>
            <a:custGeom>
              <a:rect b="b" l="l" r="r" t="t"/>
              <a:pathLst>
                <a:path extrusionOk="0" h="110" w="489">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1"/>
            <p:cNvSpPr/>
            <p:nvPr/>
          </p:nvSpPr>
          <p:spPr>
            <a:xfrm>
              <a:off x="6009675" y="3248150"/>
              <a:ext cx="8350" cy="3300"/>
            </a:xfrm>
            <a:custGeom>
              <a:rect b="b" l="l" r="r" t="t"/>
              <a:pathLst>
                <a:path extrusionOk="0" h="132" w="334">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1"/>
            <p:cNvSpPr/>
            <p:nvPr/>
          </p:nvSpPr>
          <p:spPr>
            <a:xfrm>
              <a:off x="5232775" y="3104075"/>
              <a:ext cx="75350" cy="39025"/>
            </a:xfrm>
            <a:custGeom>
              <a:rect b="b" l="l" r="r" t="t"/>
              <a:pathLst>
                <a:path extrusionOk="0" h="1561" w="3014">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1"/>
            <p:cNvSpPr/>
            <p:nvPr/>
          </p:nvSpPr>
          <p:spPr>
            <a:xfrm>
              <a:off x="5319100" y="3107650"/>
              <a:ext cx="67000" cy="30125"/>
            </a:xfrm>
            <a:custGeom>
              <a:rect b="b" l="l" r="r" t="t"/>
              <a:pathLst>
                <a:path extrusionOk="0" h="1205" w="268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1"/>
            <p:cNvSpPr/>
            <p:nvPr/>
          </p:nvSpPr>
          <p:spPr>
            <a:xfrm>
              <a:off x="5372375" y="3104225"/>
              <a:ext cx="34850" cy="28450"/>
            </a:xfrm>
            <a:custGeom>
              <a:rect b="b" l="l" r="r" t="t"/>
              <a:pathLst>
                <a:path extrusionOk="0" h="1138" w="1394">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1"/>
            <p:cNvSpPr/>
            <p:nvPr/>
          </p:nvSpPr>
          <p:spPr>
            <a:xfrm>
              <a:off x="5351550" y="3107650"/>
              <a:ext cx="43175" cy="15925"/>
            </a:xfrm>
            <a:custGeom>
              <a:rect b="b" l="l" r="r" t="t"/>
              <a:pathLst>
                <a:path extrusionOk="0" h="637" w="1727">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1"/>
            <p:cNvSpPr/>
            <p:nvPr/>
          </p:nvSpPr>
          <p:spPr>
            <a:xfrm>
              <a:off x="5288150" y="3107650"/>
              <a:ext cx="34250" cy="16875"/>
            </a:xfrm>
            <a:custGeom>
              <a:rect b="b" l="l" r="r" t="t"/>
              <a:pathLst>
                <a:path extrusionOk="0" h="675" w="137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1"/>
            <p:cNvSpPr/>
            <p:nvPr/>
          </p:nvSpPr>
          <p:spPr>
            <a:xfrm>
              <a:off x="5306600" y="3081075"/>
              <a:ext cx="29800" cy="13125"/>
            </a:xfrm>
            <a:custGeom>
              <a:rect b="b" l="l" r="r" t="t"/>
              <a:pathLst>
                <a:path extrusionOk="0" h="525" w="1192">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1"/>
            <p:cNvSpPr/>
            <p:nvPr/>
          </p:nvSpPr>
          <p:spPr>
            <a:xfrm>
              <a:off x="5260775" y="3103775"/>
              <a:ext cx="24425" cy="10675"/>
            </a:xfrm>
            <a:custGeom>
              <a:rect b="b" l="l" r="r" t="t"/>
              <a:pathLst>
                <a:path extrusionOk="0" h="427" w="977">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1"/>
            <p:cNvSpPr/>
            <p:nvPr/>
          </p:nvSpPr>
          <p:spPr>
            <a:xfrm>
              <a:off x="5360475" y="3107950"/>
              <a:ext cx="10750" cy="6050"/>
            </a:xfrm>
            <a:custGeom>
              <a:rect b="b" l="l" r="r" t="t"/>
              <a:pathLst>
                <a:path extrusionOk="0" h="242" w="430">
                  <a:moveTo>
                    <a:pt x="1" y="1"/>
                  </a:moveTo>
                  <a:cubicBezTo>
                    <a:pt x="72" y="161"/>
                    <a:pt x="108" y="242"/>
                    <a:pt x="161" y="242"/>
                  </a:cubicBezTo>
                  <a:cubicBezTo>
                    <a:pt x="215" y="242"/>
                    <a:pt x="286" y="161"/>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1"/>
            <p:cNvSpPr/>
            <p:nvPr/>
          </p:nvSpPr>
          <p:spPr>
            <a:xfrm>
              <a:off x="5296175" y="3089800"/>
              <a:ext cx="6875" cy="4000"/>
            </a:xfrm>
            <a:custGeom>
              <a:rect b="b" l="l" r="r" t="t"/>
              <a:pathLst>
                <a:path extrusionOk="0" h="160" w="275">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1"/>
            <p:cNvSpPr/>
            <p:nvPr/>
          </p:nvSpPr>
          <p:spPr>
            <a:xfrm>
              <a:off x="5249150" y="3092475"/>
              <a:ext cx="3900" cy="8050"/>
            </a:xfrm>
            <a:custGeom>
              <a:rect b="b" l="l" r="r" t="t"/>
              <a:pathLst>
                <a:path extrusionOk="0" h="322" w="156">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1"/>
            <p:cNvSpPr/>
            <p:nvPr/>
          </p:nvSpPr>
          <p:spPr>
            <a:xfrm>
              <a:off x="5267325" y="3102375"/>
              <a:ext cx="3575" cy="2175"/>
            </a:xfrm>
            <a:custGeom>
              <a:rect b="b" l="l" r="r" t="t"/>
              <a:pathLst>
                <a:path extrusionOk="0" h="87" w="143">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1"/>
            <p:cNvSpPr/>
            <p:nvPr/>
          </p:nvSpPr>
          <p:spPr>
            <a:xfrm>
              <a:off x="5270300" y="3104375"/>
              <a:ext cx="4175" cy="1925"/>
            </a:xfrm>
            <a:custGeom>
              <a:rect b="b" l="l" r="r" t="t"/>
              <a:pathLst>
                <a:path extrusionOk="0" h="77" w="167">
                  <a:moveTo>
                    <a:pt x="0" y="1"/>
                  </a:moveTo>
                  <a:cubicBezTo>
                    <a:pt x="29" y="53"/>
                    <a:pt x="58" y="77"/>
                    <a:pt x="85" y="77"/>
                  </a:cubicBezTo>
                  <a:cubicBezTo>
                    <a:pt x="115" y="77"/>
                    <a:pt x="142" y="50"/>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1"/>
            <p:cNvSpPr/>
            <p:nvPr/>
          </p:nvSpPr>
          <p:spPr>
            <a:xfrm>
              <a:off x="6223375" y="3279600"/>
              <a:ext cx="30100" cy="4325"/>
            </a:xfrm>
            <a:custGeom>
              <a:rect b="b" l="l" r="r" t="t"/>
              <a:pathLst>
                <a:path extrusionOk="0" h="173" w="1204">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1"/>
            <p:cNvSpPr/>
            <p:nvPr/>
          </p:nvSpPr>
          <p:spPr>
            <a:xfrm>
              <a:off x="6076650" y="3265225"/>
              <a:ext cx="22625" cy="4075"/>
            </a:xfrm>
            <a:custGeom>
              <a:rect b="b" l="l" r="r" t="t"/>
              <a:pathLst>
                <a:path extrusionOk="0" h="163" w="905">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1"/>
            <p:cNvSpPr/>
            <p:nvPr/>
          </p:nvSpPr>
          <p:spPr>
            <a:xfrm>
              <a:off x="6051350" y="3261850"/>
              <a:ext cx="22625" cy="3725"/>
            </a:xfrm>
            <a:custGeom>
              <a:rect b="b" l="l" r="r" t="t"/>
              <a:pathLst>
                <a:path extrusionOk="0" h="149" w="905">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1"/>
            <p:cNvSpPr/>
            <p:nvPr/>
          </p:nvSpPr>
          <p:spPr>
            <a:xfrm>
              <a:off x="6257025" y="3282175"/>
              <a:ext cx="8350" cy="4700"/>
            </a:xfrm>
            <a:custGeom>
              <a:rect b="b" l="l" r="r" t="t"/>
              <a:pathLst>
                <a:path extrusionOk="0" h="188" w="334">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1"/>
            <p:cNvSpPr/>
            <p:nvPr/>
          </p:nvSpPr>
          <p:spPr>
            <a:xfrm>
              <a:off x="6266550" y="3283875"/>
              <a:ext cx="8350" cy="3200"/>
            </a:xfrm>
            <a:custGeom>
              <a:rect b="b" l="l" r="r" t="t"/>
              <a:pathLst>
                <a:path extrusionOk="0" h="128" w="334">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1"/>
            <p:cNvSpPr/>
            <p:nvPr/>
          </p:nvSpPr>
          <p:spPr>
            <a:xfrm>
              <a:off x="5299450" y="3043350"/>
              <a:ext cx="1525" cy="1425"/>
            </a:xfrm>
            <a:custGeom>
              <a:rect b="b" l="l" r="r" t="t"/>
              <a:pathLst>
                <a:path extrusionOk="0" h="57" w="61">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1"/>
            <p:cNvSpPr/>
            <p:nvPr/>
          </p:nvSpPr>
          <p:spPr>
            <a:xfrm>
              <a:off x="5860250" y="2918050"/>
              <a:ext cx="26500" cy="205575"/>
            </a:xfrm>
            <a:custGeom>
              <a:rect b="b" l="l" r="r" t="t"/>
              <a:pathLst>
                <a:path extrusionOk="0" h="8223" w="106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1"/>
            <p:cNvSpPr/>
            <p:nvPr/>
          </p:nvSpPr>
          <p:spPr>
            <a:xfrm>
              <a:off x="5640150" y="2952225"/>
              <a:ext cx="110875" cy="25300"/>
            </a:xfrm>
            <a:custGeom>
              <a:rect b="b" l="l" r="r" t="t"/>
              <a:pathLst>
                <a:path extrusionOk="0" h="1012" w="4435">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1"/>
            <p:cNvSpPr/>
            <p:nvPr/>
          </p:nvSpPr>
          <p:spPr>
            <a:xfrm>
              <a:off x="5658425" y="2968900"/>
              <a:ext cx="139625" cy="19725"/>
            </a:xfrm>
            <a:custGeom>
              <a:rect b="b" l="l" r="r" t="t"/>
              <a:pathLst>
                <a:path extrusionOk="0" h="789" w="5585">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1"/>
            <p:cNvSpPr/>
            <p:nvPr/>
          </p:nvSpPr>
          <p:spPr>
            <a:xfrm>
              <a:off x="5789100" y="2963000"/>
              <a:ext cx="73550" cy="16650"/>
            </a:xfrm>
            <a:custGeom>
              <a:rect b="b" l="l" r="r" t="t"/>
              <a:pathLst>
                <a:path extrusionOk="0" h="666" w="2942">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1"/>
            <p:cNvSpPr/>
            <p:nvPr/>
          </p:nvSpPr>
          <p:spPr>
            <a:xfrm>
              <a:off x="5738800" y="2959975"/>
              <a:ext cx="52125" cy="14125"/>
            </a:xfrm>
            <a:custGeom>
              <a:rect b="b" l="l" r="r" t="t"/>
              <a:pathLst>
                <a:path extrusionOk="0" h="565" w="2085">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1"/>
            <p:cNvSpPr/>
            <p:nvPr/>
          </p:nvSpPr>
          <p:spPr>
            <a:xfrm>
              <a:off x="5863525" y="2992450"/>
              <a:ext cx="9550" cy="28900"/>
            </a:xfrm>
            <a:custGeom>
              <a:rect b="b" l="l" r="r" t="t"/>
              <a:pathLst>
                <a:path extrusionOk="0" h="1156" w="382">
                  <a:moveTo>
                    <a:pt x="238" y="1"/>
                  </a:moveTo>
                  <a:cubicBezTo>
                    <a:pt x="0" y="370"/>
                    <a:pt x="143" y="787"/>
                    <a:pt x="131" y="1156"/>
                  </a:cubicBezTo>
                  <a:cubicBezTo>
                    <a:pt x="381" y="787"/>
                    <a:pt x="203" y="382"/>
                    <a:pt x="2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1"/>
            <p:cNvSpPr/>
            <p:nvPr/>
          </p:nvSpPr>
          <p:spPr>
            <a:xfrm>
              <a:off x="5829875" y="2985775"/>
              <a:ext cx="14625" cy="4250"/>
            </a:xfrm>
            <a:custGeom>
              <a:rect b="b" l="l" r="r" t="t"/>
              <a:pathLst>
                <a:path extrusionOk="0" h="170" w="585">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1"/>
            <p:cNvSpPr/>
            <p:nvPr/>
          </p:nvSpPr>
          <p:spPr>
            <a:xfrm>
              <a:off x="5865300" y="3054075"/>
              <a:ext cx="5975" cy="14600"/>
            </a:xfrm>
            <a:custGeom>
              <a:rect b="b" l="l" r="r" t="t"/>
              <a:pathLst>
                <a:path extrusionOk="0" h="584" w="239">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1"/>
            <p:cNvSpPr/>
            <p:nvPr/>
          </p:nvSpPr>
          <p:spPr>
            <a:xfrm>
              <a:off x="5797725" y="2971925"/>
              <a:ext cx="10450" cy="6625"/>
            </a:xfrm>
            <a:custGeom>
              <a:rect b="b" l="l" r="r" t="t"/>
              <a:pathLst>
                <a:path extrusionOk="0" h="265" w="418">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1"/>
            <p:cNvSpPr/>
            <p:nvPr/>
          </p:nvSpPr>
          <p:spPr>
            <a:xfrm>
              <a:off x="5869775" y="3079075"/>
              <a:ext cx="4175" cy="11350"/>
            </a:xfrm>
            <a:custGeom>
              <a:rect b="b" l="l" r="r" t="t"/>
              <a:pathLst>
                <a:path extrusionOk="0" h="454" w="167">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1"/>
            <p:cNvSpPr/>
            <p:nvPr/>
          </p:nvSpPr>
          <p:spPr>
            <a:xfrm>
              <a:off x="5754875" y="2964475"/>
              <a:ext cx="3600" cy="6875"/>
            </a:xfrm>
            <a:custGeom>
              <a:rect b="b" l="l" r="r" t="t"/>
              <a:pathLst>
                <a:path extrusionOk="0" h="275" w="144">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1"/>
            <p:cNvSpPr/>
            <p:nvPr/>
          </p:nvSpPr>
          <p:spPr>
            <a:xfrm>
              <a:off x="5790900" y="2971625"/>
              <a:ext cx="3300" cy="1800"/>
            </a:xfrm>
            <a:custGeom>
              <a:rect b="b" l="l" r="r" t="t"/>
              <a:pathLst>
                <a:path extrusionOk="0" h="72" w="132">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1"/>
            <p:cNvSpPr/>
            <p:nvPr/>
          </p:nvSpPr>
          <p:spPr>
            <a:xfrm>
              <a:off x="5856075" y="2987700"/>
              <a:ext cx="4200" cy="1225"/>
            </a:xfrm>
            <a:custGeom>
              <a:rect b="b" l="l" r="r" t="t"/>
              <a:pathLst>
                <a:path extrusionOk="0" h="49" w="168">
                  <a:moveTo>
                    <a:pt x="1" y="0"/>
                  </a:moveTo>
                  <a:cubicBezTo>
                    <a:pt x="48" y="12"/>
                    <a:pt x="108" y="36"/>
                    <a:pt x="167" y="48"/>
                  </a:cubicBezTo>
                  <a:cubicBezTo>
                    <a:pt x="108" y="36"/>
                    <a:pt x="60"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1"/>
            <p:cNvSpPr/>
            <p:nvPr/>
          </p:nvSpPr>
          <p:spPr>
            <a:xfrm>
              <a:off x="5553650" y="2963350"/>
              <a:ext cx="141725" cy="14075"/>
            </a:xfrm>
            <a:custGeom>
              <a:rect b="b" l="l" r="r" t="t"/>
              <a:pathLst>
                <a:path extrusionOk="0" h="563" w="5669">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1"/>
            <p:cNvSpPr/>
            <p:nvPr/>
          </p:nvSpPr>
          <p:spPr>
            <a:xfrm>
              <a:off x="5712000" y="2982275"/>
              <a:ext cx="18200" cy="3775"/>
            </a:xfrm>
            <a:custGeom>
              <a:rect b="b" l="l" r="r" t="t"/>
              <a:pathLst>
                <a:path extrusionOk="0" h="151" w="728">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1"/>
            <p:cNvSpPr/>
            <p:nvPr/>
          </p:nvSpPr>
          <p:spPr>
            <a:xfrm>
              <a:off x="5597425" y="2975800"/>
              <a:ext cx="10425" cy="2925"/>
            </a:xfrm>
            <a:custGeom>
              <a:rect b="b" l="l" r="r" t="t"/>
              <a:pathLst>
                <a:path extrusionOk="0" h="117" w="417">
                  <a:moveTo>
                    <a:pt x="0" y="0"/>
                  </a:moveTo>
                  <a:cubicBezTo>
                    <a:pt x="66" y="78"/>
                    <a:pt x="137" y="116"/>
                    <a:pt x="208" y="116"/>
                  </a:cubicBezTo>
                  <a:cubicBezTo>
                    <a:pt x="280" y="116"/>
                    <a:pt x="351" y="78"/>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1"/>
            <p:cNvSpPr/>
            <p:nvPr/>
          </p:nvSpPr>
          <p:spPr>
            <a:xfrm>
              <a:off x="5582825" y="2975800"/>
              <a:ext cx="10450" cy="2500"/>
            </a:xfrm>
            <a:custGeom>
              <a:rect b="b" l="l" r="r" t="t"/>
              <a:pathLst>
                <a:path extrusionOk="0" h="100" w="418">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1"/>
            <p:cNvSpPr/>
            <p:nvPr/>
          </p:nvSpPr>
          <p:spPr>
            <a:xfrm>
              <a:off x="5737025" y="2986200"/>
              <a:ext cx="3575" cy="3300"/>
            </a:xfrm>
            <a:custGeom>
              <a:rect b="b" l="l" r="r" t="t"/>
              <a:pathLst>
                <a:path extrusionOk="0" h="132" w="143">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1"/>
            <p:cNvSpPr/>
            <p:nvPr/>
          </p:nvSpPr>
          <p:spPr>
            <a:xfrm>
              <a:off x="5657250" y="3211800"/>
              <a:ext cx="95850" cy="17800"/>
            </a:xfrm>
            <a:custGeom>
              <a:rect b="b" l="l" r="r" t="t"/>
              <a:pathLst>
                <a:path extrusionOk="0" h="712" w="3834">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1"/>
            <p:cNvSpPr/>
            <p:nvPr/>
          </p:nvSpPr>
          <p:spPr>
            <a:xfrm>
              <a:off x="5744450" y="3220650"/>
              <a:ext cx="32775" cy="12750"/>
            </a:xfrm>
            <a:custGeom>
              <a:rect b="b" l="l" r="r" t="t"/>
              <a:pathLst>
                <a:path extrusionOk="0" h="510" w="1311">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1"/>
            <p:cNvSpPr/>
            <p:nvPr/>
          </p:nvSpPr>
          <p:spPr>
            <a:xfrm>
              <a:off x="5750400" y="3218850"/>
              <a:ext cx="22650" cy="4025"/>
            </a:xfrm>
            <a:custGeom>
              <a:rect b="b" l="l" r="r" t="t"/>
              <a:pathLst>
                <a:path extrusionOk="0" h="161" w="906">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1"/>
            <p:cNvSpPr/>
            <p:nvPr/>
          </p:nvSpPr>
          <p:spPr>
            <a:xfrm>
              <a:off x="5837325" y="3227825"/>
              <a:ext cx="3600" cy="2500"/>
            </a:xfrm>
            <a:custGeom>
              <a:rect b="b" l="l" r="r" t="t"/>
              <a:pathLst>
                <a:path extrusionOk="0" h="100" w="144">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1"/>
            <p:cNvSpPr/>
            <p:nvPr/>
          </p:nvSpPr>
          <p:spPr>
            <a:xfrm>
              <a:off x="5833750" y="3229700"/>
              <a:ext cx="3600" cy="1500"/>
            </a:xfrm>
            <a:custGeom>
              <a:rect b="b" l="l" r="r" t="t"/>
              <a:pathLst>
                <a:path extrusionOk="0" h="60" w="144">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1"/>
            <p:cNvSpPr/>
            <p:nvPr/>
          </p:nvSpPr>
          <p:spPr>
            <a:xfrm>
              <a:off x="5830475" y="3228050"/>
              <a:ext cx="3300" cy="2475"/>
            </a:xfrm>
            <a:custGeom>
              <a:rect b="b" l="l" r="r" t="t"/>
              <a:pathLst>
                <a:path extrusionOk="0" h="99" w="132">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1"/>
            <p:cNvSpPr/>
            <p:nvPr/>
          </p:nvSpPr>
          <p:spPr>
            <a:xfrm>
              <a:off x="5486100" y="3125525"/>
              <a:ext cx="42575" cy="10600"/>
            </a:xfrm>
            <a:custGeom>
              <a:rect b="b" l="l" r="r" t="t"/>
              <a:pathLst>
                <a:path extrusionOk="0" h="424" w="1703">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1"/>
            <p:cNvSpPr/>
            <p:nvPr/>
          </p:nvSpPr>
          <p:spPr>
            <a:xfrm>
              <a:off x="5418225" y="3121750"/>
              <a:ext cx="10450" cy="6800"/>
            </a:xfrm>
            <a:custGeom>
              <a:rect b="b" l="l" r="r" t="t"/>
              <a:pathLst>
                <a:path extrusionOk="0" h="272" w="418">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1"/>
            <p:cNvSpPr/>
            <p:nvPr/>
          </p:nvSpPr>
          <p:spPr>
            <a:xfrm>
              <a:off x="5436075" y="3118375"/>
              <a:ext cx="14025" cy="4750"/>
            </a:xfrm>
            <a:custGeom>
              <a:rect b="b" l="l" r="r" t="t"/>
              <a:pathLst>
                <a:path extrusionOk="0" h="190" w="561">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1"/>
            <p:cNvSpPr/>
            <p:nvPr/>
          </p:nvSpPr>
          <p:spPr>
            <a:xfrm>
              <a:off x="5403650" y="3118675"/>
              <a:ext cx="11025" cy="4550"/>
            </a:xfrm>
            <a:custGeom>
              <a:rect b="b" l="l" r="r" t="t"/>
              <a:pathLst>
                <a:path extrusionOk="0" h="182" w="441">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1"/>
            <p:cNvSpPr/>
            <p:nvPr/>
          </p:nvSpPr>
          <p:spPr>
            <a:xfrm>
              <a:off x="5452450" y="3128200"/>
              <a:ext cx="925" cy="900"/>
            </a:xfrm>
            <a:custGeom>
              <a:rect b="b" l="l" r="r" t="t"/>
              <a:pathLst>
                <a:path extrusionOk="0" h="36" w="37">
                  <a:moveTo>
                    <a:pt x="1" y="0"/>
                  </a:moveTo>
                  <a:cubicBezTo>
                    <a:pt x="13" y="12"/>
                    <a:pt x="25" y="12"/>
                    <a:pt x="36" y="36"/>
                  </a:cubicBezTo>
                  <a:cubicBezTo>
                    <a:pt x="25" y="12"/>
                    <a:pt x="13"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1"/>
            <p:cNvSpPr/>
            <p:nvPr/>
          </p:nvSpPr>
          <p:spPr>
            <a:xfrm>
              <a:off x="5436075" y="3122250"/>
              <a:ext cx="3900" cy="1850"/>
            </a:xfrm>
            <a:custGeom>
              <a:rect b="b" l="l" r="r" t="t"/>
              <a:pathLst>
                <a:path extrusionOk="0" h="74" w="156">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1"/>
            <p:cNvSpPr/>
            <p:nvPr/>
          </p:nvSpPr>
          <p:spPr>
            <a:xfrm>
              <a:off x="5453050" y="3129075"/>
              <a:ext cx="3000" cy="4800"/>
            </a:xfrm>
            <a:custGeom>
              <a:rect b="b" l="l" r="r" t="t"/>
              <a:pathLst>
                <a:path extrusionOk="0" h="192" w="120">
                  <a:moveTo>
                    <a:pt x="12" y="1"/>
                  </a:moveTo>
                  <a:cubicBezTo>
                    <a:pt x="1" y="49"/>
                    <a:pt x="1" y="120"/>
                    <a:pt x="12" y="191"/>
                  </a:cubicBezTo>
                  <a:cubicBezTo>
                    <a:pt x="120" y="132"/>
                    <a:pt x="120" y="49"/>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1"/>
            <p:cNvSpPr/>
            <p:nvPr/>
          </p:nvSpPr>
          <p:spPr>
            <a:xfrm>
              <a:off x="5400375" y="3122775"/>
              <a:ext cx="3300" cy="2775"/>
            </a:xfrm>
            <a:custGeom>
              <a:rect b="b" l="l" r="r" t="t"/>
              <a:pathLst>
                <a:path extrusionOk="0" h="111" w="132">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1"/>
            <p:cNvSpPr/>
            <p:nvPr/>
          </p:nvSpPr>
          <p:spPr>
            <a:xfrm>
              <a:off x="5409900" y="3122525"/>
              <a:ext cx="4775" cy="1825"/>
            </a:xfrm>
            <a:custGeom>
              <a:rect b="b" l="l" r="r" t="t"/>
              <a:pathLst>
                <a:path extrusionOk="0" h="73" w="191">
                  <a:moveTo>
                    <a:pt x="0" y="1"/>
                  </a:moveTo>
                  <a:cubicBezTo>
                    <a:pt x="32" y="45"/>
                    <a:pt x="63" y="73"/>
                    <a:pt x="97" y="73"/>
                  </a:cubicBezTo>
                  <a:cubicBezTo>
                    <a:pt x="126" y="73"/>
                    <a:pt x="157" y="5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1"/>
            <p:cNvSpPr/>
            <p:nvPr/>
          </p:nvSpPr>
          <p:spPr>
            <a:xfrm>
              <a:off x="5218800" y="3104375"/>
              <a:ext cx="27400" cy="45625"/>
            </a:xfrm>
            <a:custGeom>
              <a:rect b="b" l="l" r="r" t="t"/>
              <a:pathLst>
                <a:path extrusionOk="0" h="1825" w="1096">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1"/>
            <p:cNvSpPr/>
            <p:nvPr/>
          </p:nvSpPr>
          <p:spPr>
            <a:xfrm>
              <a:off x="5236650" y="3096675"/>
              <a:ext cx="1500" cy="3575"/>
            </a:xfrm>
            <a:custGeom>
              <a:rect b="b" l="l" r="r" t="t"/>
              <a:pathLst>
                <a:path extrusionOk="0" h="143" w="60">
                  <a:moveTo>
                    <a:pt x="59" y="1"/>
                  </a:moveTo>
                  <a:cubicBezTo>
                    <a:pt x="36" y="48"/>
                    <a:pt x="12" y="107"/>
                    <a:pt x="1" y="142"/>
                  </a:cubicBezTo>
                  <a:cubicBezTo>
                    <a:pt x="24" y="83"/>
                    <a:pt x="36" y="48"/>
                    <a:pt x="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1"/>
            <p:cNvSpPr/>
            <p:nvPr/>
          </p:nvSpPr>
          <p:spPr>
            <a:xfrm>
              <a:off x="5494725" y="2951200"/>
              <a:ext cx="120275" cy="20950"/>
            </a:xfrm>
            <a:custGeom>
              <a:rect b="b" l="l" r="r" t="t"/>
              <a:pathLst>
                <a:path extrusionOk="0" h="838" w="4811">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1"/>
            <p:cNvSpPr/>
            <p:nvPr/>
          </p:nvSpPr>
          <p:spPr>
            <a:xfrm>
              <a:off x="5485800" y="2960000"/>
              <a:ext cx="11325" cy="8725"/>
            </a:xfrm>
            <a:custGeom>
              <a:rect b="b" l="l" r="r" t="t"/>
              <a:pathLst>
                <a:path extrusionOk="0" h="349" w="453">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1"/>
            <p:cNvSpPr/>
            <p:nvPr/>
          </p:nvSpPr>
          <p:spPr>
            <a:xfrm>
              <a:off x="5560500" y="3179850"/>
              <a:ext cx="59550" cy="18925"/>
            </a:xfrm>
            <a:custGeom>
              <a:rect b="b" l="l" r="r" t="t"/>
              <a:pathLst>
                <a:path extrusionOk="0" h="757" w="2382">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1"/>
            <p:cNvSpPr/>
            <p:nvPr/>
          </p:nvSpPr>
          <p:spPr>
            <a:xfrm>
              <a:off x="5542050" y="3171350"/>
              <a:ext cx="47950" cy="12050"/>
            </a:xfrm>
            <a:custGeom>
              <a:rect b="b" l="l" r="r" t="t"/>
              <a:pathLst>
                <a:path extrusionOk="0" h="482" w="1918">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1"/>
            <p:cNvSpPr/>
            <p:nvPr/>
          </p:nvSpPr>
          <p:spPr>
            <a:xfrm>
              <a:off x="5631650" y="3176925"/>
              <a:ext cx="4175" cy="4125"/>
            </a:xfrm>
            <a:custGeom>
              <a:rect b="b" l="l" r="r" t="t"/>
              <a:pathLst>
                <a:path extrusionOk="0" h="165" w="167">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1"/>
            <p:cNvSpPr/>
            <p:nvPr/>
          </p:nvSpPr>
          <p:spPr>
            <a:xfrm>
              <a:off x="5687000" y="3205275"/>
              <a:ext cx="9550" cy="2675"/>
            </a:xfrm>
            <a:custGeom>
              <a:rect b="b" l="l" r="r" t="t"/>
              <a:pathLst>
                <a:path extrusionOk="0" h="107" w="382">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1"/>
            <p:cNvSpPr/>
            <p:nvPr/>
          </p:nvSpPr>
          <p:spPr>
            <a:xfrm>
              <a:off x="5684025" y="3205275"/>
              <a:ext cx="3000" cy="2425"/>
            </a:xfrm>
            <a:custGeom>
              <a:rect b="b" l="l" r="r" t="t"/>
              <a:pathLst>
                <a:path extrusionOk="0" h="97" w="12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1"/>
            <p:cNvSpPr/>
            <p:nvPr/>
          </p:nvSpPr>
          <p:spPr>
            <a:xfrm>
              <a:off x="5417025" y="3109300"/>
              <a:ext cx="25925" cy="6650"/>
            </a:xfrm>
            <a:custGeom>
              <a:rect b="b" l="l" r="r" t="t"/>
              <a:pathLst>
                <a:path extrusionOk="0" h="266" w="1037">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1"/>
            <p:cNvSpPr/>
            <p:nvPr/>
          </p:nvSpPr>
          <p:spPr>
            <a:xfrm>
              <a:off x="5397675" y="3107350"/>
              <a:ext cx="9275" cy="7775"/>
            </a:xfrm>
            <a:custGeom>
              <a:rect b="b" l="l" r="r" t="t"/>
              <a:pathLst>
                <a:path extrusionOk="0" h="311" w="371">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1"/>
            <p:cNvSpPr/>
            <p:nvPr/>
          </p:nvSpPr>
          <p:spPr>
            <a:xfrm>
              <a:off x="5403650" y="3111525"/>
              <a:ext cx="3300" cy="3600"/>
            </a:xfrm>
            <a:custGeom>
              <a:rect b="b" l="l" r="r" t="t"/>
              <a:pathLst>
                <a:path extrusionOk="0" h="144" w="132">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1"/>
            <p:cNvSpPr/>
            <p:nvPr/>
          </p:nvSpPr>
          <p:spPr>
            <a:xfrm>
              <a:off x="5382800" y="3071925"/>
              <a:ext cx="2700" cy="5100"/>
            </a:xfrm>
            <a:custGeom>
              <a:rect b="b" l="l" r="r" t="t"/>
              <a:pathLst>
                <a:path extrusionOk="0" h="204" w="108">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1"/>
            <p:cNvSpPr/>
            <p:nvPr/>
          </p:nvSpPr>
          <p:spPr>
            <a:xfrm>
              <a:off x="5303025" y="3077575"/>
              <a:ext cx="45575" cy="12250"/>
            </a:xfrm>
            <a:custGeom>
              <a:rect b="b" l="l" r="r" t="t"/>
              <a:pathLst>
                <a:path extrusionOk="0" h="490" w="1823">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1"/>
            <p:cNvSpPr/>
            <p:nvPr/>
          </p:nvSpPr>
          <p:spPr>
            <a:xfrm>
              <a:off x="5346200" y="3086525"/>
              <a:ext cx="7450" cy="6650"/>
            </a:xfrm>
            <a:custGeom>
              <a:rect b="b" l="l" r="r" t="t"/>
              <a:pathLst>
                <a:path extrusionOk="0" h="266" w="298">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1"/>
            <p:cNvSpPr/>
            <p:nvPr/>
          </p:nvSpPr>
          <p:spPr>
            <a:xfrm>
              <a:off x="5335175" y="3086825"/>
              <a:ext cx="6575" cy="6575"/>
            </a:xfrm>
            <a:custGeom>
              <a:rect b="b" l="l" r="r" t="t"/>
              <a:pathLst>
                <a:path extrusionOk="0" h="263" w="263">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1"/>
            <p:cNvSpPr/>
            <p:nvPr/>
          </p:nvSpPr>
          <p:spPr>
            <a:xfrm>
              <a:off x="5357200" y="3082950"/>
              <a:ext cx="3600" cy="3300"/>
            </a:xfrm>
            <a:custGeom>
              <a:rect b="b" l="l" r="r" t="t"/>
              <a:pathLst>
                <a:path extrusionOk="0" h="132" w="144">
                  <a:moveTo>
                    <a:pt x="1" y="131"/>
                  </a:moveTo>
                  <a:cubicBezTo>
                    <a:pt x="36" y="84"/>
                    <a:pt x="84" y="36"/>
                    <a:pt x="144" y="0"/>
                  </a:cubicBezTo>
                  <a:cubicBezTo>
                    <a:pt x="84" y="36"/>
                    <a:pt x="36" y="84"/>
                    <a:pt x="1" y="1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1"/>
            <p:cNvSpPr/>
            <p:nvPr/>
          </p:nvSpPr>
          <p:spPr>
            <a:xfrm>
              <a:off x="5283375" y="3003800"/>
              <a:ext cx="86650" cy="14875"/>
            </a:xfrm>
            <a:custGeom>
              <a:rect b="b" l="l" r="r" t="t"/>
              <a:pathLst>
                <a:path extrusionOk="0" h="595" w="3466">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1"/>
            <p:cNvSpPr/>
            <p:nvPr/>
          </p:nvSpPr>
          <p:spPr>
            <a:xfrm>
              <a:off x="5367625" y="3013775"/>
              <a:ext cx="11025" cy="4050"/>
            </a:xfrm>
            <a:custGeom>
              <a:rect b="b" l="l" r="r" t="t"/>
              <a:pathLst>
                <a:path extrusionOk="0" h="162" w="441">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1"/>
            <p:cNvSpPr/>
            <p:nvPr/>
          </p:nvSpPr>
          <p:spPr>
            <a:xfrm>
              <a:off x="5375350" y="3011375"/>
              <a:ext cx="6575" cy="3725"/>
            </a:xfrm>
            <a:custGeom>
              <a:rect b="b" l="l" r="r" t="t"/>
              <a:pathLst>
                <a:path extrusionOk="0" h="149" w="263">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1"/>
            <p:cNvSpPr/>
            <p:nvPr/>
          </p:nvSpPr>
          <p:spPr>
            <a:xfrm>
              <a:off x="5381900" y="3014775"/>
              <a:ext cx="3900" cy="1525"/>
            </a:xfrm>
            <a:custGeom>
              <a:rect b="b" l="l" r="r" t="t"/>
              <a:pathLst>
                <a:path extrusionOk="0" h="61" w="156">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1"/>
            <p:cNvSpPr/>
            <p:nvPr/>
          </p:nvSpPr>
          <p:spPr>
            <a:xfrm>
              <a:off x="6110275" y="3198125"/>
              <a:ext cx="4350" cy="3025"/>
            </a:xfrm>
            <a:custGeom>
              <a:rect b="b" l="l" r="r" t="t"/>
              <a:pathLst>
                <a:path extrusionOk="0" h="121" w="174">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1"/>
            <p:cNvSpPr/>
            <p:nvPr/>
          </p:nvSpPr>
          <p:spPr>
            <a:xfrm>
              <a:off x="6310600" y="3288200"/>
              <a:ext cx="7475" cy="3125"/>
            </a:xfrm>
            <a:custGeom>
              <a:rect b="b" l="l" r="r" t="t"/>
              <a:pathLst>
                <a:path extrusionOk="0" h="125" w="299">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1"/>
            <p:cNvSpPr/>
            <p:nvPr/>
          </p:nvSpPr>
          <p:spPr>
            <a:xfrm>
              <a:off x="5269400" y="3015075"/>
              <a:ext cx="11925" cy="7950"/>
            </a:xfrm>
            <a:custGeom>
              <a:rect b="b" l="l" r="r" t="t"/>
              <a:pathLst>
                <a:path extrusionOk="0" h="318" w="477">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1"/>
            <p:cNvSpPr/>
            <p:nvPr/>
          </p:nvSpPr>
          <p:spPr>
            <a:xfrm>
              <a:off x="5328325" y="3017750"/>
              <a:ext cx="17300" cy="4175"/>
            </a:xfrm>
            <a:custGeom>
              <a:rect b="b" l="l" r="r" t="t"/>
              <a:pathLst>
                <a:path extrusionOk="0" h="167" w="692">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1"/>
            <p:cNvSpPr/>
            <p:nvPr/>
          </p:nvSpPr>
          <p:spPr>
            <a:xfrm>
              <a:off x="5299450" y="3014725"/>
              <a:ext cx="11950" cy="3350"/>
            </a:xfrm>
            <a:custGeom>
              <a:rect b="b" l="l" r="r" t="t"/>
              <a:pathLst>
                <a:path extrusionOk="0" h="134" w="478">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1"/>
            <p:cNvSpPr/>
            <p:nvPr/>
          </p:nvSpPr>
          <p:spPr>
            <a:xfrm>
              <a:off x="5320000" y="3015075"/>
              <a:ext cx="8950" cy="2775"/>
            </a:xfrm>
            <a:custGeom>
              <a:rect b="b" l="l" r="r" t="t"/>
              <a:pathLst>
                <a:path extrusionOk="0" h="111" w="358">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1"/>
            <p:cNvSpPr/>
            <p:nvPr/>
          </p:nvSpPr>
          <p:spPr>
            <a:xfrm>
              <a:off x="5284875" y="3014725"/>
              <a:ext cx="7475" cy="3175"/>
            </a:xfrm>
            <a:custGeom>
              <a:rect b="b" l="l" r="r" t="t"/>
              <a:pathLst>
                <a:path extrusionOk="0" h="127" w="299">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1"/>
            <p:cNvSpPr/>
            <p:nvPr/>
          </p:nvSpPr>
          <p:spPr>
            <a:xfrm>
              <a:off x="5282200" y="3010625"/>
              <a:ext cx="2700" cy="4475"/>
            </a:xfrm>
            <a:custGeom>
              <a:rect b="b" l="l" r="r" t="t"/>
              <a:pathLst>
                <a:path extrusionOk="0" h="179" w="108">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1"/>
            <p:cNvSpPr/>
            <p:nvPr/>
          </p:nvSpPr>
          <p:spPr>
            <a:xfrm>
              <a:off x="5295300" y="3018050"/>
              <a:ext cx="4175" cy="2200"/>
            </a:xfrm>
            <a:custGeom>
              <a:rect b="b" l="l" r="r" t="t"/>
              <a:pathLst>
                <a:path extrusionOk="0" h="88" w="167">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1"/>
            <p:cNvSpPr/>
            <p:nvPr/>
          </p:nvSpPr>
          <p:spPr>
            <a:xfrm>
              <a:off x="5259575" y="3077650"/>
              <a:ext cx="29200" cy="7175"/>
            </a:xfrm>
            <a:custGeom>
              <a:rect b="b" l="l" r="r" t="t"/>
              <a:pathLst>
                <a:path extrusionOk="0" h="287" w="1168">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1"/>
            <p:cNvSpPr/>
            <p:nvPr/>
          </p:nvSpPr>
          <p:spPr>
            <a:xfrm>
              <a:off x="5302150" y="3082350"/>
              <a:ext cx="1500" cy="1525"/>
            </a:xfrm>
            <a:custGeom>
              <a:rect b="b" l="l" r="r" t="t"/>
              <a:pathLst>
                <a:path extrusionOk="0" h="61" w="60">
                  <a:moveTo>
                    <a:pt x="60" y="1"/>
                  </a:moveTo>
                  <a:cubicBezTo>
                    <a:pt x="24" y="24"/>
                    <a:pt x="12" y="24"/>
                    <a:pt x="12" y="36"/>
                  </a:cubicBezTo>
                  <a:cubicBezTo>
                    <a:pt x="0" y="36"/>
                    <a:pt x="0" y="48"/>
                    <a:pt x="0" y="60"/>
                  </a:cubicBezTo>
                  <a:lnTo>
                    <a:pt x="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1"/>
            <p:cNvSpPr/>
            <p:nvPr/>
          </p:nvSpPr>
          <p:spPr>
            <a:xfrm>
              <a:off x="5378925" y="3150525"/>
              <a:ext cx="47075" cy="14500"/>
            </a:xfrm>
            <a:custGeom>
              <a:rect b="b" l="l" r="r" t="t"/>
              <a:pathLst>
                <a:path extrusionOk="0" h="580" w="1883">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1"/>
            <p:cNvSpPr/>
            <p:nvPr/>
          </p:nvSpPr>
          <p:spPr>
            <a:xfrm>
              <a:off x="5425075" y="3154375"/>
              <a:ext cx="15200" cy="6950"/>
            </a:xfrm>
            <a:custGeom>
              <a:rect b="b" l="l" r="r" t="t"/>
              <a:pathLst>
                <a:path extrusionOk="0" h="278" w="608">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1"/>
            <p:cNvSpPr/>
            <p:nvPr/>
          </p:nvSpPr>
          <p:spPr>
            <a:xfrm>
              <a:off x="5801600" y="2989775"/>
              <a:ext cx="21450" cy="7475"/>
            </a:xfrm>
            <a:custGeom>
              <a:rect b="b" l="l" r="r" t="t"/>
              <a:pathLst>
                <a:path extrusionOk="0" h="299" w="858">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1"/>
            <p:cNvSpPr/>
            <p:nvPr/>
          </p:nvSpPr>
          <p:spPr>
            <a:xfrm>
              <a:off x="5815600" y="2989650"/>
              <a:ext cx="11025" cy="4025"/>
            </a:xfrm>
            <a:custGeom>
              <a:rect b="b" l="l" r="r" t="t"/>
              <a:pathLst>
                <a:path extrusionOk="0" h="161" w="441">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1"/>
            <p:cNvSpPr/>
            <p:nvPr/>
          </p:nvSpPr>
          <p:spPr>
            <a:xfrm>
              <a:off x="5836425" y="2993175"/>
              <a:ext cx="11925" cy="3775"/>
            </a:xfrm>
            <a:custGeom>
              <a:rect b="b" l="l" r="r" t="t"/>
              <a:pathLst>
                <a:path extrusionOk="0" h="151" w="477">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1"/>
            <p:cNvSpPr/>
            <p:nvPr/>
          </p:nvSpPr>
          <p:spPr>
            <a:xfrm>
              <a:off x="5279700" y="2998525"/>
              <a:ext cx="26325" cy="9150"/>
            </a:xfrm>
            <a:custGeom>
              <a:rect b="b" l="l" r="r" t="t"/>
              <a:pathLst>
                <a:path extrusionOk="0" h="366" w="1053">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1"/>
            <p:cNvSpPr/>
            <p:nvPr/>
          </p:nvSpPr>
          <p:spPr>
            <a:xfrm>
              <a:off x="5267900" y="2981425"/>
              <a:ext cx="10750" cy="26000"/>
            </a:xfrm>
            <a:custGeom>
              <a:rect b="b" l="l" r="r" t="t"/>
              <a:pathLst>
                <a:path extrusionOk="0" h="1040" w="43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1"/>
            <p:cNvSpPr/>
            <p:nvPr/>
          </p:nvSpPr>
          <p:spPr>
            <a:xfrm>
              <a:off x="5261950" y="2999600"/>
              <a:ext cx="12225" cy="17900"/>
            </a:xfrm>
            <a:custGeom>
              <a:rect b="b" l="l" r="r" t="t"/>
              <a:pathLst>
                <a:path extrusionOk="0" h="716" w="489">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1"/>
            <p:cNvSpPr/>
            <p:nvPr/>
          </p:nvSpPr>
          <p:spPr>
            <a:xfrm>
              <a:off x="5277725" y="2986200"/>
              <a:ext cx="3900" cy="7475"/>
            </a:xfrm>
            <a:custGeom>
              <a:rect b="b" l="l" r="r" t="t"/>
              <a:pathLst>
                <a:path extrusionOk="0" h="299" w="156">
                  <a:moveTo>
                    <a:pt x="156" y="1"/>
                  </a:moveTo>
                  <a:cubicBezTo>
                    <a:pt x="36" y="60"/>
                    <a:pt x="1" y="180"/>
                    <a:pt x="25" y="299"/>
                  </a:cubicBezTo>
                  <a:cubicBezTo>
                    <a:pt x="120" y="215"/>
                    <a:pt x="156" y="108"/>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1"/>
            <p:cNvSpPr/>
            <p:nvPr/>
          </p:nvSpPr>
          <p:spPr>
            <a:xfrm>
              <a:off x="5281300" y="2978775"/>
              <a:ext cx="3600" cy="6875"/>
            </a:xfrm>
            <a:custGeom>
              <a:rect b="b" l="l" r="r" t="t"/>
              <a:pathLst>
                <a:path extrusionOk="0" h="275" w="144">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1"/>
            <p:cNvSpPr/>
            <p:nvPr/>
          </p:nvSpPr>
          <p:spPr>
            <a:xfrm>
              <a:off x="5323575" y="3129775"/>
              <a:ext cx="44375" cy="16000"/>
            </a:xfrm>
            <a:custGeom>
              <a:rect b="b" l="l" r="r" t="t"/>
              <a:pathLst>
                <a:path extrusionOk="0" h="640" w="1775">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1"/>
            <p:cNvSpPr/>
            <p:nvPr/>
          </p:nvSpPr>
          <p:spPr>
            <a:xfrm>
              <a:off x="5341850" y="3139800"/>
              <a:ext cx="30250" cy="13575"/>
            </a:xfrm>
            <a:custGeom>
              <a:rect b="b" l="l" r="r" t="t"/>
              <a:pathLst>
                <a:path extrusionOk="0" h="543" w="121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1"/>
            <p:cNvSpPr/>
            <p:nvPr/>
          </p:nvSpPr>
          <p:spPr>
            <a:xfrm>
              <a:off x="5375075" y="3121925"/>
              <a:ext cx="19900" cy="10450"/>
            </a:xfrm>
            <a:custGeom>
              <a:rect b="b" l="l" r="r" t="t"/>
              <a:pathLst>
                <a:path extrusionOk="0" h="418" w="796">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1"/>
            <p:cNvSpPr/>
            <p:nvPr/>
          </p:nvSpPr>
          <p:spPr>
            <a:xfrm>
              <a:off x="5334000" y="3007400"/>
              <a:ext cx="16075" cy="3250"/>
            </a:xfrm>
            <a:custGeom>
              <a:rect b="b" l="l" r="r" t="t"/>
              <a:pathLst>
                <a:path extrusionOk="0" h="130" w="643">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1"/>
            <p:cNvSpPr/>
            <p:nvPr/>
          </p:nvSpPr>
          <p:spPr>
            <a:xfrm>
              <a:off x="5285775" y="3004325"/>
              <a:ext cx="14300" cy="3350"/>
            </a:xfrm>
            <a:custGeom>
              <a:rect b="b" l="l" r="r" t="t"/>
              <a:pathLst>
                <a:path extrusionOk="0" h="134" w="572">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1"/>
            <p:cNvSpPr/>
            <p:nvPr/>
          </p:nvSpPr>
          <p:spPr>
            <a:xfrm>
              <a:off x="5328325" y="3007650"/>
              <a:ext cx="8075" cy="3075"/>
            </a:xfrm>
            <a:custGeom>
              <a:rect b="b" l="l" r="r" t="t"/>
              <a:pathLst>
                <a:path extrusionOk="0" h="123" w="323">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1"/>
            <p:cNvSpPr/>
            <p:nvPr/>
          </p:nvSpPr>
          <p:spPr>
            <a:xfrm>
              <a:off x="5525675" y="3107525"/>
              <a:ext cx="8075" cy="5900"/>
            </a:xfrm>
            <a:custGeom>
              <a:rect b="b" l="l" r="r" t="t"/>
              <a:pathLst>
                <a:path extrusionOk="0" h="236" w="323">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1"/>
            <p:cNvSpPr/>
            <p:nvPr/>
          </p:nvSpPr>
          <p:spPr>
            <a:xfrm>
              <a:off x="5540850" y="3132950"/>
              <a:ext cx="5700" cy="4200"/>
            </a:xfrm>
            <a:custGeom>
              <a:rect b="b" l="l" r="r" t="t"/>
              <a:pathLst>
                <a:path extrusionOk="0" h="168" w="228">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1"/>
            <p:cNvSpPr/>
            <p:nvPr/>
          </p:nvSpPr>
          <p:spPr>
            <a:xfrm>
              <a:off x="5503650" y="3131500"/>
              <a:ext cx="4500" cy="4375"/>
            </a:xfrm>
            <a:custGeom>
              <a:rect b="b" l="l" r="r" t="t"/>
              <a:pathLst>
                <a:path extrusionOk="0" h="175" w="18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1"/>
            <p:cNvSpPr/>
            <p:nvPr/>
          </p:nvSpPr>
          <p:spPr>
            <a:xfrm>
              <a:off x="5518525" y="3129075"/>
              <a:ext cx="3300" cy="2100"/>
            </a:xfrm>
            <a:custGeom>
              <a:rect b="b" l="l" r="r" t="t"/>
              <a:pathLst>
                <a:path extrusionOk="0" h="84" w="132">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1"/>
            <p:cNvSpPr/>
            <p:nvPr/>
          </p:nvSpPr>
          <p:spPr>
            <a:xfrm>
              <a:off x="6169500" y="3246075"/>
              <a:ext cx="1825" cy="1500"/>
            </a:xfrm>
            <a:custGeom>
              <a:rect b="b" l="l" r="r" t="t"/>
              <a:pathLst>
                <a:path extrusionOk="0" h="60" w="73">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1"/>
            <p:cNvSpPr/>
            <p:nvPr/>
          </p:nvSpPr>
          <p:spPr>
            <a:xfrm>
              <a:off x="5744450" y="2986075"/>
              <a:ext cx="19675" cy="3625"/>
            </a:xfrm>
            <a:custGeom>
              <a:rect b="b" l="l" r="r" t="t"/>
              <a:pathLst>
                <a:path extrusionOk="0" h="145" w="787">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1"/>
            <p:cNvSpPr/>
            <p:nvPr/>
          </p:nvSpPr>
          <p:spPr>
            <a:xfrm>
              <a:off x="5779275" y="2986200"/>
              <a:ext cx="11350" cy="3025"/>
            </a:xfrm>
            <a:custGeom>
              <a:rect b="b" l="l" r="r" t="t"/>
              <a:pathLst>
                <a:path extrusionOk="0" h="121" w="454">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1"/>
            <p:cNvSpPr/>
            <p:nvPr/>
          </p:nvSpPr>
          <p:spPr>
            <a:xfrm>
              <a:off x="5764100" y="2987775"/>
              <a:ext cx="6275" cy="1150"/>
            </a:xfrm>
            <a:custGeom>
              <a:rect b="b" l="l" r="r" t="t"/>
              <a:pathLst>
                <a:path extrusionOk="0" h="46" w="251">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1"/>
            <p:cNvSpPr/>
            <p:nvPr/>
          </p:nvSpPr>
          <p:spPr>
            <a:xfrm>
              <a:off x="5774825" y="2986500"/>
              <a:ext cx="6850" cy="2725"/>
            </a:xfrm>
            <a:custGeom>
              <a:rect b="b" l="l" r="r" t="t"/>
              <a:pathLst>
                <a:path extrusionOk="0" h="109" w="274">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1"/>
            <p:cNvSpPr/>
            <p:nvPr/>
          </p:nvSpPr>
          <p:spPr>
            <a:xfrm>
              <a:off x="5263450" y="2968650"/>
              <a:ext cx="13400" cy="45875"/>
            </a:xfrm>
            <a:custGeom>
              <a:rect b="b" l="l" r="r" t="t"/>
              <a:pathLst>
                <a:path extrusionOk="0" h="1835" w="536">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1"/>
            <p:cNvSpPr/>
            <p:nvPr/>
          </p:nvSpPr>
          <p:spPr>
            <a:xfrm>
              <a:off x="5562000" y="3166300"/>
              <a:ext cx="2700" cy="2100"/>
            </a:xfrm>
            <a:custGeom>
              <a:rect b="b" l="l" r="r" t="t"/>
              <a:pathLst>
                <a:path extrusionOk="0" h="84" w="108">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1"/>
            <p:cNvSpPr/>
            <p:nvPr/>
          </p:nvSpPr>
          <p:spPr>
            <a:xfrm>
              <a:off x="6005200" y="3254400"/>
              <a:ext cx="15200" cy="4500"/>
            </a:xfrm>
            <a:custGeom>
              <a:rect b="b" l="l" r="r" t="t"/>
              <a:pathLst>
                <a:path extrusionOk="0" h="180" w="608">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1"/>
            <p:cNvSpPr/>
            <p:nvPr/>
          </p:nvSpPr>
          <p:spPr>
            <a:xfrm>
              <a:off x="6026925" y="3258400"/>
              <a:ext cx="14925" cy="3475"/>
            </a:xfrm>
            <a:custGeom>
              <a:rect b="b" l="l" r="r" t="t"/>
              <a:pathLst>
                <a:path extrusionOk="0" h="139" w="597">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1"/>
            <p:cNvSpPr/>
            <p:nvPr/>
          </p:nvSpPr>
          <p:spPr>
            <a:xfrm>
              <a:off x="5418225" y="3154675"/>
              <a:ext cx="125325" cy="24300"/>
            </a:xfrm>
            <a:custGeom>
              <a:rect b="b" l="l" r="r" t="t"/>
              <a:pathLst>
                <a:path extrusionOk="0" h="972" w="5013">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1"/>
            <p:cNvSpPr/>
            <p:nvPr/>
          </p:nvSpPr>
          <p:spPr>
            <a:xfrm>
              <a:off x="5474775" y="3150825"/>
              <a:ext cx="19375" cy="11625"/>
            </a:xfrm>
            <a:custGeom>
              <a:rect b="b" l="l" r="r" t="t"/>
              <a:pathLst>
                <a:path extrusionOk="0" h="465" w="775">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1"/>
            <p:cNvSpPr/>
            <p:nvPr/>
          </p:nvSpPr>
          <p:spPr>
            <a:xfrm>
              <a:off x="5496500" y="3161825"/>
              <a:ext cx="4200" cy="3000"/>
            </a:xfrm>
            <a:custGeom>
              <a:rect b="b" l="l" r="r" t="t"/>
              <a:pathLst>
                <a:path extrusionOk="0" h="120" w="168">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1"/>
            <p:cNvSpPr/>
            <p:nvPr/>
          </p:nvSpPr>
          <p:spPr>
            <a:xfrm>
              <a:off x="5493225" y="3158250"/>
              <a:ext cx="3300" cy="3600"/>
            </a:xfrm>
            <a:custGeom>
              <a:rect b="b" l="l" r="r" t="t"/>
              <a:pathLst>
                <a:path extrusionOk="0" h="144" w="132">
                  <a:moveTo>
                    <a:pt x="1" y="1"/>
                  </a:moveTo>
                  <a:lnTo>
                    <a:pt x="1" y="144"/>
                  </a:lnTo>
                  <a:lnTo>
                    <a:pt x="132" y="144"/>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1"/>
            <p:cNvSpPr/>
            <p:nvPr/>
          </p:nvSpPr>
          <p:spPr>
            <a:xfrm>
              <a:off x="5597425" y="3172775"/>
              <a:ext cx="5975" cy="3150"/>
            </a:xfrm>
            <a:custGeom>
              <a:rect b="b" l="l" r="r" t="t"/>
              <a:pathLst>
                <a:path extrusionOk="0" h="126" w="239">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1"/>
            <p:cNvSpPr/>
            <p:nvPr/>
          </p:nvSpPr>
          <p:spPr>
            <a:xfrm>
              <a:off x="6244225" y="3251425"/>
              <a:ext cx="2100" cy="1500"/>
            </a:xfrm>
            <a:custGeom>
              <a:rect b="b" l="l" r="r" t="t"/>
              <a:pathLst>
                <a:path extrusionOk="0" h="60" w="84">
                  <a:moveTo>
                    <a:pt x="84" y="0"/>
                  </a:moveTo>
                  <a:lnTo>
                    <a:pt x="84" y="0"/>
                  </a:lnTo>
                  <a:cubicBezTo>
                    <a:pt x="12" y="24"/>
                    <a:pt x="0" y="48"/>
                    <a:pt x="60" y="60"/>
                  </a:cubicBezTo>
                  <a:cubicBezTo>
                    <a:pt x="60" y="60"/>
                    <a:pt x="72" y="12"/>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1"/>
            <p:cNvSpPr/>
            <p:nvPr/>
          </p:nvSpPr>
          <p:spPr>
            <a:xfrm>
              <a:off x="5355125" y="3149325"/>
              <a:ext cx="30375" cy="12275"/>
            </a:xfrm>
            <a:custGeom>
              <a:rect b="b" l="l" r="r" t="t"/>
              <a:pathLst>
                <a:path extrusionOk="0" h="491" w="1215">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1"/>
            <p:cNvSpPr/>
            <p:nvPr/>
          </p:nvSpPr>
          <p:spPr>
            <a:xfrm>
              <a:off x="5345900" y="3075800"/>
              <a:ext cx="3000" cy="3300"/>
            </a:xfrm>
            <a:custGeom>
              <a:rect b="b" l="l" r="r" t="t"/>
              <a:pathLst>
                <a:path extrusionOk="0" h="132" w="12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1"/>
            <p:cNvSpPr/>
            <p:nvPr/>
          </p:nvSpPr>
          <p:spPr>
            <a:xfrm>
              <a:off x="5353050" y="3014425"/>
              <a:ext cx="11025" cy="3475"/>
            </a:xfrm>
            <a:custGeom>
              <a:rect b="b" l="l" r="r" t="t"/>
              <a:pathLst>
                <a:path extrusionOk="0" h="139" w="441">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1"/>
            <p:cNvSpPr/>
            <p:nvPr/>
          </p:nvSpPr>
          <p:spPr>
            <a:xfrm>
              <a:off x="5464650" y="2989475"/>
              <a:ext cx="3000" cy="3000"/>
            </a:xfrm>
            <a:custGeom>
              <a:rect b="b" l="l" r="r" t="t"/>
              <a:pathLst>
                <a:path extrusionOk="0" h="120" w="120">
                  <a:moveTo>
                    <a:pt x="1" y="1"/>
                  </a:moveTo>
                  <a:cubicBezTo>
                    <a:pt x="25" y="49"/>
                    <a:pt x="72" y="72"/>
                    <a:pt x="120" y="120"/>
                  </a:cubicBez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1"/>
            <p:cNvSpPr/>
            <p:nvPr/>
          </p:nvSpPr>
          <p:spPr>
            <a:xfrm>
              <a:off x="5532225" y="3165400"/>
              <a:ext cx="3900" cy="1225"/>
            </a:xfrm>
            <a:custGeom>
              <a:rect b="b" l="l" r="r" t="t"/>
              <a:pathLst>
                <a:path extrusionOk="0" h="49" w="156">
                  <a:moveTo>
                    <a:pt x="1" y="0"/>
                  </a:moveTo>
                  <a:lnTo>
                    <a:pt x="60" y="48"/>
                  </a:lnTo>
                  <a:lnTo>
                    <a:pt x="155" y="48"/>
                  </a:lnTo>
                  <a:cubicBezTo>
                    <a:pt x="108" y="36"/>
                    <a:pt x="60"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1"/>
            <p:cNvSpPr/>
            <p:nvPr/>
          </p:nvSpPr>
          <p:spPr>
            <a:xfrm>
              <a:off x="5531325" y="3163825"/>
              <a:ext cx="1525" cy="1300"/>
            </a:xfrm>
            <a:custGeom>
              <a:rect b="b" l="l" r="r" t="t"/>
              <a:pathLst>
                <a:path extrusionOk="0" h="52" w="61">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1"/>
            <p:cNvSpPr/>
            <p:nvPr/>
          </p:nvSpPr>
          <p:spPr>
            <a:xfrm>
              <a:off x="5547100" y="3165700"/>
              <a:ext cx="3000" cy="3000"/>
            </a:xfrm>
            <a:custGeom>
              <a:rect b="b" l="l" r="r" t="t"/>
              <a:pathLst>
                <a:path extrusionOk="0" h="120" w="12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1"/>
            <p:cNvSpPr/>
            <p:nvPr/>
          </p:nvSpPr>
          <p:spPr>
            <a:xfrm>
              <a:off x="5883450" y="3095650"/>
              <a:ext cx="45275" cy="45375"/>
            </a:xfrm>
            <a:custGeom>
              <a:rect b="b" l="l" r="r" t="t"/>
              <a:pathLst>
                <a:path extrusionOk="0" h="1815" w="1811">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1"/>
            <p:cNvSpPr/>
            <p:nvPr/>
          </p:nvSpPr>
          <p:spPr>
            <a:xfrm>
              <a:off x="5881075" y="3120750"/>
              <a:ext cx="8075" cy="5375"/>
            </a:xfrm>
            <a:custGeom>
              <a:rect b="b" l="l" r="r" t="t"/>
              <a:pathLst>
                <a:path extrusionOk="0" h="215" w="323">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1"/>
            <p:cNvSpPr/>
            <p:nvPr/>
          </p:nvSpPr>
          <p:spPr>
            <a:xfrm>
              <a:off x="5877200" y="3118675"/>
              <a:ext cx="3300" cy="3600"/>
            </a:xfrm>
            <a:custGeom>
              <a:rect b="b" l="l" r="r" t="t"/>
              <a:pathLst>
                <a:path extrusionOk="0" h="144" w="132">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1"/>
            <p:cNvSpPr/>
            <p:nvPr/>
          </p:nvSpPr>
          <p:spPr>
            <a:xfrm>
              <a:off x="5873050" y="3100500"/>
              <a:ext cx="4475" cy="11050"/>
            </a:xfrm>
            <a:custGeom>
              <a:rect b="b" l="l" r="r" t="t"/>
              <a:pathLst>
                <a:path extrusionOk="0" h="442" w="179">
                  <a:moveTo>
                    <a:pt x="24" y="1"/>
                  </a:moveTo>
                  <a:cubicBezTo>
                    <a:pt x="24" y="168"/>
                    <a:pt x="0" y="334"/>
                    <a:pt x="155" y="441"/>
                  </a:cubicBezTo>
                  <a:cubicBezTo>
                    <a:pt x="155" y="275"/>
                    <a:pt x="179" y="108"/>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1"/>
            <p:cNvSpPr/>
            <p:nvPr/>
          </p:nvSpPr>
          <p:spPr>
            <a:xfrm>
              <a:off x="5442325" y="3147850"/>
              <a:ext cx="25625" cy="11950"/>
            </a:xfrm>
            <a:custGeom>
              <a:rect b="b" l="l" r="r" t="t"/>
              <a:pathLst>
                <a:path extrusionOk="0" h="478" w="1025">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1"/>
            <p:cNvSpPr/>
            <p:nvPr/>
          </p:nvSpPr>
          <p:spPr>
            <a:xfrm>
              <a:off x="5439350" y="3154675"/>
              <a:ext cx="4800" cy="3300"/>
            </a:xfrm>
            <a:custGeom>
              <a:rect b="b" l="l" r="r" t="t"/>
              <a:pathLst>
                <a:path extrusionOk="0" h="132" w="192">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1"/>
            <p:cNvSpPr/>
            <p:nvPr/>
          </p:nvSpPr>
          <p:spPr>
            <a:xfrm>
              <a:off x="5589975" y="3286850"/>
              <a:ext cx="35450" cy="10725"/>
            </a:xfrm>
            <a:custGeom>
              <a:rect b="b" l="l" r="r" t="t"/>
              <a:pathLst>
                <a:path extrusionOk="0" h="429" w="1418">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1"/>
            <p:cNvSpPr/>
            <p:nvPr/>
          </p:nvSpPr>
          <p:spPr>
            <a:xfrm>
              <a:off x="5476875" y="3456325"/>
              <a:ext cx="360775" cy="36850"/>
            </a:xfrm>
            <a:custGeom>
              <a:rect b="b" l="l" r="r" t="t"/>
              <a:pathLst>
                <a:path extrusionOk="0" h="1474" w="14431">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1"/>
            <p:cNvSpPr/>
            <p:nvPr/>
          </p:nvSpPr>
          <p:spPr>
            <a:xfrm>
              <a:off x="5433100" y="3188425"/>
              <a:ext cx="55700" cy="209475"/>
            </a:xfrm>
            <a:custGeom>
              <a:rect b="b" l="l" r="r" t="t"/>
              <a:pathLst>
                <a:path extrusionOk="0" h="8379" w="2228">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1"/>
            <p:cNvSpPr/>
            <p:nvPr/>
          </p:nvSpPr>
          <p:spPr>
            <a:xfrm>
              <a:off x="5396800" y="3451225"/>
              <a:ext cx="165525" cy="44600"/>
            </a:xfrm>
            <a:custGeom>
              <a:rect b="b" l="l" r="r" t="t"/>
              <a:pathLst>
                <a:path extrusionOk="0" h="1784" w="6621">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1"/>
            <p:cNvSpPr/>
            <p:nvPr/>
          </p:nvSpPr>
          <p:spPr>
            <a:xfrm>
              <a:off x="5442325" y="3295950"/>
              <a:ext cx="19675" cy="130825"/>
            </a:xfrm>
            <a:custGeom>
              <a:rect b="b" l="l" r="r" t="t"/>
              <a:pathLst>
                <a:path extrusionOk="0" h="5233" w="787">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1"/>
            <p:cNvSpPr/>
            <p:nvPr/>
          </p:nvSpPr>
          <p:spPr>
            <a:xfrm>
              <a:off x="5466450" y="3441625"/>
              <a:ext cx="55375" cy="36850"/>
            </a:xfrm>
            <a:custGeom>
              <a:rect b="b" l="l" r="r" t="t"/>
              <a:pathLst>
                <a:path extrusionOk="0" h="1474" w="2215">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1"/>
            <p:cNvSpPr/>
            <p:nvPr/>
          </p:nvSpPr>
          <p:spPr>
            <a:xfrm>
              <a:off x="5413175" y="3444600"/>
              <a:ext cx="44650" cy="15175"/>
            </a:xfrm>
            <a:custGeom>
              <a:rect b="b" l="l" r="r" t="t"/>
              <a:pathLst>
                <a:path extrusionOk="0" h="607" w="1786">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1"/>
            <p:cNvSpPr/>
            <p:nvPr/>
          </p:nvSpPr>
          <p:spPr>
            <a:xfrm>
              <a:off x="5485500" y="3391325"/>
              <a:ext cx="11025" cy="11625"/>
            </a:xfrm>
            <a:custGeom>
              <a:rect b="b" l="l" r="r" t="t"/>
              <a:pathLst>
                <a:path extrusionOk="0" h="465" w="441">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1"/>
            <p:cNvSpPr/>
            <p:nvPr/>
          </p:nvSpPr>
          <p:spPr>
            <a:xfrm>
              <a:off x="5483125" y="3445500"/>
              <a:ext cx="6550" cy="11325"/>
            </a:xfrm>
            <a:custGeom>
              <a:rect b="b" l="l" r="r" t="t"/>
              <a:pathLst>
                <a:path extrusionOk="0" h="453" w="262">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1"/>
            <p:cNvSpPr/>
            <p:nvPr/>
          </p:nvSpPr>
          <p:spPr>
            <a:xfrm>
              <a:off x="5485800" y="3404725"/>
              <a:ext cx="10725" cy="7850"/>
            </a:xfrm>
            <a:custGeom>
              <a:rect b="b" l="l" r="r" t="t"/>
              <a:pathLst>
                <a:path extrusionOk="0" h="314" w="429">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1"/>
            <p:cNvSpPr/>
            <p:nvPr/>
          </p:nvSpPr>
          <p:spPr>
            <a:xfrm>
              <a:off x="5459900" y="3427050"/>
              <a:ext cx="6575" cy="15200"/>
            </a:xfrm>
            <a:custGeom>
              <a:rect b="b" l="l" r="r" t="t"/>
              <a:pathLst>
                <a:path extrusionOk="0" h="608" w="263">
                  <a:moveTo>
                    <a:pt x="36" y="0"/>
                  </a:moveTo>
                  <a:cubicBezTo>
                    <a:pt x="0" y="226"/>
                    <a:pt x="60" y="429"/>
                    <a:pt x="179" y="607"/>
                  </a:cubicBezTo>
                  <a:cubicBezTo>
                    <a:pt x="191" y="405"/>
                    <a:pt x="262" y="167"/>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1"/>
            <p:cNvSpPr/>
            <p:nvPr/>
          </p:nvSpPr>
          <p:spPr>
            <a:xfrm>
              <a:off x="5464950" y="3408275"/>
              <a:ext cx="2700" cy="5400"/>
            </a:xfrm>
            <a:custGeom>
              <a:rect b="b" l="l" r="r" t="t"/>
              <a:pathLst>
                <a:path extrusionOk="0" h="216" w="108">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1"/>
            <p:cNvSpPr/>
            <p:nvPr/>
          </p:nvSpPr>
          <p:spPr>
            <a:xfrm>
              <a:off x="5453350" y="3447575"/>
              <a:ext cx="10450" cy="5000"/>
            </a:xfrm>
            <a:custGeom>
              <a:rect b="b" l="l" r="r" t="t"/>
              <a:pathLst>
                <a:path extrusionOk="0" h="200" w="418">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1"/>
            <p:cNvSpPr/>
            <p:nvPr/>
          </p:nvSpPr>
          <p:spPr>
            <a:xfrm>
              <a:off x="5493225" y="3458600"/>
              <a:ext cx="8975" cy="4175"/>
            </a:xfrm>
            <a:custGeom>
              <a:rect b="b" l="l" r="r" t="t"/>
              <a:pathLst>
                <a:path extrusionOk="0" h="167" w="359">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1"/>
            <p:cNvSpPr/>
            <p:nvPr/>
          </p:nvSpPr>
          <p:spPr>
            <a:xfrm>
              <a:off x="5460800" y="3390025"/>
              <a:ext cx="3875" cy="3325"/>
            </a:xfrm>
            <a:custGeom>
              <a:rect b="b" l="l" r="r" t="t"/>
              <a:pathLst>
                <a:path extrusionOk="0" h="133" w="155">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1"/>
            <p:cNvSpPr/>
            <p:nvPr/>
          </p:nvSpPr>
          <p:spPr>
            <a:xfrm>
              <a:off x="5486100" y="3466325"/>
              <a:ext cx="3575" cy="2050"/>
            </a:xfrm>
            <a:custGeom>
              <a:rect b="b" l="l" r="r" t="t"/>
              <a:pathLst>
                <a:path extrusionOk="0" h="82" w="143">
                  <a:moveTo>
                    <a:pt x="0" y="1"/>
                  </a:moveTo>
                  <a:cubicBezTo>
                    <a:pt x="24" y="54"/>
                    <a:pt x="48" y="81"/>
                    <a:pt x="72" y="81"/>
                  </a:cubicBezTo>
                  <a:cubicBezTo>
                    <a:pt x="95" y="81"/>
                    <a:pt x="119" y="54"/>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1"/>
            <p:cNvSpPr/>
            <p:nvPr/>
          </p:nvSpPr>
          <p:spPr>
            <a:xfrm>
              <a:off x="5489650" y="3463050"/>
              <a:ext cx="3600" cy="3300"/>
            </a:xfrm>
            <a:custGeom>
              <a:rect b="b" l="l" r="r" t="t"/>
              <a:pathLst>
                <a:path extrusionOk="0" h="132" w="144">
                  <a:moveTo>
                    <a:pt x="144" y="1"/>
                  </a:moveTo>
                  <a:cubicBezTo>
                    <a:pt x="96" y="48"/>
                    <a:pt x="37" y="96"/>
                    <a:pt x="1" y="132"/>
                  </a:cubicBezTo>
                  <a:cubicBezTo>
                    <a:pt x="37" y="96"/>
                    <a:pt x="96" y="48"/>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1"/>
            <p:cNvSpPr/>
            <p:nvPr/>
          </p:nvSpPr>
          <p:spPr>
            <a:xfrm>
              <a:off x="5467925" y="3394900"/>
              <a:ext cx="3300" cy="1800"/>
            </a:xfrm>
            <a:custGeom>
              <a:rect b="b" l="l" r="r" t="t"/>
              <a:pathLst>
                <a:path extrusionOk="0" h="72" w="132">
                  <a:moveTo>
                    <a:pt x="1" y="0"/>
                  </a:moveTo>
                  <a:cubicBezTo>
                    <a:pt x="25" y="48"/>
                    <a:pt x="51" y="72"/>
                    <a:pt x="75" y="72"/>
                  </a:cubicBezTo>
                  <a:cubicBezTo>
                    <a:pt x="99" y="72"/>
                    <a:pt x="120" y="48"/>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1"/>
            <p:cNvSpPr/>
            <p:nvPr/>
          </p:nvSpPr>
          <p:spPr>
            <a:xfrm>
              <a:off x="5463775" y="3455625"/>
              <a:ext cx="4175" cy="3875"/>
            </a:xfrm>
            <a:custGeom>
              <a:rect b="b" l="l" r="r" t="t"/>
              <a:pathLst>
                <a:path extrusionOk="0" h="155" w="167">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1"/>
            <p:cNvSpPr/>
            <p:nvPr/>
          </p:nvSpPr>
          <p:spPr>
            <a:xfrm>
              <a:off x="5552800" y="3436275"/>
              <a:ext cx="304500" cy="35425"/>
            </a:xfrm>
            <a:custGeom>
              <a:rect b="b" l="l" r="r" t="t"/>
              <a:pathLst>
                <a:path extrusionOk="0" h="1417" w="1218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1"/>
            <p:cNvSpPr/>
            <p:nvPr/>
          </p:nvSpPr>
          <p:spPr>
            <a:xfrm>
              <a:off x="5715000" y="3427550"/>
              <a:ext cx="59850" cy="15725"/>
            </a:xfrm>
            <a:custGeom>
              <a:rect b="b" l="l" r="r" t="t"/>
              <a:pathLst>
                <a:path extrusionOk="0" h="629" w="2394">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1"/>
            <p:cNvSpPr/>
            <p:nvPr/>
          </p:nvSpPr>
          <p:spPr>
            <a:xfrm>
              <a:off x="5662300" y="3427325"/>
              <a:ext cx="24725" cy="11175"/>
            </a:xfrm>
            <a:custGeom>
              <a:rect b="b" l="l" r="r" t="t"/>
              <a:pathLst>
                <a:path extrusionOk="0" h="447" w="989">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1"/>
            <p:cNvSpPr/>
            <p:nvPr/>
          </p:nvSpPr>
          <p:spPr>
            <a:xfrm>
              <a:off x="5683425" y="3433275"/>
              <a:ext cx="35750" cy="5375"/>
            </a:xfrm>
            <a:custGeom>
              <a:rect b="b" l="l" r="r" t="t"/>
              <a:pathLst>
                <a:path extrusionOk="0" h="215" w="143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1"/>
            <p:cNvSpPr/>
            <p:nvPr/>
          </p:nvSpPr>
          <p:spPr>
            <a:xfrm>
              <a:off x="5722725" y="3436275"/>
              <a:ext cx="3900" cy="1800"/>
            </a:xfrm>
            <a:custGeom>
              <a:rect b="b" l="l" r="r" t="t"/>
              <a:pathLst>
                <a:path extrusionOk="0" h="72" w="156">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1"/>
            <p:cNvSpPr/>
            <p:nvPr/>
          </p:nvSpPr>
          <p:spPr>
            <a:xfrm>
              <a:off x="5750700" y="3422800"/>
              <a:ext cx="222075" cy="18300"/>
            </a:xfrm>
            <a:custGeom>
              <a:rect b="b" l="l" r="r" t="t"/>
              <a:pathLst>
                <a:path extrusionOk="0" h="732" w="8883">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1"/>
            <p:cNvSpPr/>
            <p:nvPr/>
          </p:nvSpPr>
          <p:spPr>
            <a:xfrm>
              <a:off x="6177850" y="3419325"/>
              <a:ext cx="35725" cy="8200"/>
            </a:xfrm>
            <a:custGeom>
              <a:rect b="b" l="l" r="r" t="t"/>
              <a:pathLst>
                <a:path extrusionOk="0" h="328" w="1429">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1"/>
            <p:cNvSpPr/>
            <p:nvPr/>
          </p:nvSpPr>
          <p:spPr>
            <a:xfrm>
              <a:off x="6116525" y="3420200"/>
              <a:ext cx="14900" cy="7150"/>
            </a:xfrm>
            <a:custGeom>
              <a:rect b="b" l="l" r="r" t="t"/>
              <a:pathLst>
                <a:path extrusionOk="0" h="286" w="596">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1"/>
            <p:cNvSpPr/>
            <p:nvPr/>
          </p:nvSpPr>
          <p:spPr>
            <a:xfrm>
              <a:off x="6143025" y="3421150"/>
              <a:ext cx="6275" cy="5850"/>
            </a:xfrm>
            <a:custGeom>
              <a:rect b="b" l="l" r="r" t="t"/>
              <a:pathLst>
                <a:path extrusionOk="0" h="234" w="251">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1"/>
            <p:cNvSpPr/>
            <p:nvPr/>
          </p:nvSpPr>
          <p:spPr>
            <a:xfrm>
              <a:off x="6215950" y="3420200"/>
              <a:ext cx="5375" cy="6875"/>
            </a:xfrm>
            <a:custGeom>
              <a:rect b="b" l="l" r="r" t="t"/>
              <a:pathLst>
                <a:path extrusionOk="0" h="275" w="215">
                  <a:moveTo>
                    <a:pt x="203" y="0"/>
                  </a:moveTo>
                  <a:cubicBezTo>
                    <a:pt x="0" y="107"/>
                    <a:pt x="12" y="203"/>
                    <a:pt x="215" y="274"/>
                  </a:cubicBezTo>
                  <a:cubicBezTo>
                    <a:pt x="203" y="179"/>
                    <a:pt x="203" y="95"/>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1"/>
            <p:cNvSpPr/>
            <p:nvPr/>
          </p:nvSpPr>
          <p:spPr>
            <a:xfrm>
              <a:off x="5970375" y="3326275"/>
              <a:ext cx="14325" cy="5650"/>
            </a:xfrm>
            <a:custGeom>
              <a:rect b="b" l="l" r="r" t="t"/>
              <a:pathLst>
                <a:path extrusionOk="0" h="226" w="573">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1"/>
            <p:cNvSpPr/>
            <p:nvPr/>
          </p:nvSpPr>
          <p:spPr>
            <a:xfrm>
              <a:off x="5939125" y="3376900"/>
              <a:ext cx="22950" cy="7000"/>
            </a:xfrm>
            <a:custGeom>
              <a:rect b="b" l="l" r="r" t="t"/>
              <a:pathLst>
                <a:path extrusionOk="0" h="280" w="918">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1"/>
            <p:cNvSpPr/>
            <p:nvPr/>
          </p:nvSpPr>
          <p:spPr>
            <a:xfrm>
              <a:off x="5991800" y="3376725"/>
              <a:ext cx="7775" cy="3300"/>
            </a:xfrm>
            <a:custGeom>
              <a:rect b="b" l="l" r="r" t="t"/>
              <a:pathLst>
                <a:path extrusionOk="0" h="132" w="311">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1"/>
            <p:cNvSpPr/>
            <p:nvPr/>
          </p:nvSpPr>
          <p:spPr>
            <a:xfrm>
              <a:off x="6210300" y="3301725"/>
              <a:ext cx="33650" cy="15025"/>
            </a:xfrm>
            <a:custGeom>
              <a:rect b="b" l="l" r="r" t="t"/>
              <a:pathLst>
                <a:path extrusionOk="0" h="601" w="1346">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1"/>
            <p:cNvSpPr/>
            <p:nvPr/>
          </p:nvSpPr>
          <p:spPr>
            <a:xfrm>
              <a:off x="5496500" y="3285950"/>
              <a:ext cx="20575" cy="15250"/>
            </a:xfrm>
            <a:custGeom>
              <a:rect b="b" l="l" r="r" t="t"/>
              <a:pathLst>
                <a:path extrusionOk="0" h="610" w="823">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1"/>
            <p:cNvSpPr/>
            <p:nvPr/>
          </p:nvSpPr>
          <p:spPr>
            <a:xfrm>
              <a:off x="5514375" y="3286775"/>
              <a:ext cx="14600" cy="10800"/>
            </a:xfrm>
            <a:custGeom>
              <a:rect b="b" l="l" r="r" t="t"/>
              <a:pathLst>
                <a:path extrusionOk="0" h="432" w="584">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1"/>
            <p:cNvSpPr/>
            <p:nvPr/>
          </p:nvSpPr>
          <p:spPr>
            <a:xfrm>
              <a:off x="5462875" y="3348150"/>
              <a:ext cx="9250" cy="14625"/>
            </a:xfrm>
            <a:custGeom>
              <a:rect b="b" l="l" r="r" t="t"/>
              <a:pathLst>
                <a:path extrusionOk="0" h="585" w="37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1"/>
            <p:cNvSpPr/>
            <p:nvPr/>
          </p:nvSpPr>
          <p:spPr>
            <a:xfrm>
              <a:off x="6062950" y="3336275"/>
              <a:ext cx="43475" cy="13400"/>
            </a:xfrm>
            <a:custGeom>
              <a:rect b="b" l="l" r="r" t="t"/>
              <a:pathLst>
                <a:path extrusionOk="0" h="536" w="1739">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1"/>
            <p:cNvSpPr/>
            <p:nvPr/>
          </p:nvSpPr>
          <p:spPr>
            <a:xfrm>
              <a:off x="6038250" y="3333400"/>
              <a:ext cx="25325" cy="8050"/>
            </a:xfrm>
            <a:custGeom>
              <a:rect b="b" l="l" r="r" t="t"/>
              <a:pathLst>
                <a:path extrusionOk="0" h="322" w="1013">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1"/>
            <p:cNvSpPr/>
            <p:nvPr/>
          </p:nvSpPr>
          <p:spPr>
            <a:xfrm>
              <a:off x="6015325" y="3327025"/>
              <a:ext cx="38725" cy="6575"/>
            </a:xfrm>
            <a:custGeom>
              <a:rect b="b" l="l" r="r" t="t"/>
              <a:pathLst>
                <a:path extrusionOk="0" h="263" w="1549">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1"/>
            <p:cNvSpPr/>
            <p:nvPr/>
          </p:nvSpPr>
          <p:spPr>
            <a:xfrm>
              <a:off x="6067125" y="3336000"/>
              <a:ext cx="17875" cy="5425"/>
            </a:xfrm>
            <a:custGeom>
              <a:rect b="b" l="l" r="r" t="t"/>
              <a:pathLst>
                <a:path extrusionOk="0" h="217" w="715">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1"/>
            <p:cNvSpPr/>
            <p:nvPr/>
          </p:nvSpPr>
          <p:spPr>
            <a:xfrm>
              <a:off x="6110275" y="3340150"/>
              <a:ext cx="8550" cy="7725"/>
            </a:xfrm>
            <a:custGeom>
              <a:rect b="b" l="l" r="r" t="t"/>
              <a:pathLst>
                <a:path extrusionOk="0" h="309" w="342">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1"/>
            <p:cNvSpPr/>
            <p:nvPr/>
          </p:nvSpPr>
          <p:spPr>
            <a:xfrm>
              <a:off x="6052525" y="3323250"/>
              <a:ext cx="11050" cy="7075"/>
            </a:xfrm>
            <a:custGeom>
              <a:rect b="b" l="l" r="r" t="t"/>
              <a:pathLst>
                <a:path extrusionOk="0" h="283" w="442">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1"/>
            <p:cNvSpPr/>
            <p:nvPr/>
          </p:nvSpPr>
          <p:spPr>
            <a:xfrm>
              <a:off x="6067125" y="3327025"/>
              <a:ext cx="14300" cy="3600"/>
            </a:xfrm>
            <a:custGeom>
              <a:rect b="b" l="l" r="r" t="t"/>
              <a:pathLst>
                <a:path extrusionOk="0" h="144" w="572">
                  <a:moveTo>
                    <a:pt x="0" y="1"/>
                  </a:moveTo>
                  <a:cubicBezTo>
                    <a:pt x="95" y="96"/>
                    <a:pt x="191" y="143"/>
                    <a:pt x="286" y="143"/>
                  </a:cubicBezTo>
                  <a:cubicBezTo>
                    <a:pt x="381" y="143"/>
                    <a:pt x="476" y="96"/>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1"/>
            <p:cNvSpPr/>
            <p:nvPr/>
          </p:nvSpPr>
          <p:spPr>
            <a:xfrm>
              <a:off x="6056100" y="3326850"/>
              <a:ext cx="7475" cy="3225"/>
            </a:xfrm>
            <a:custGeom>
              <a:rect b="b" l="l" r="r" t="t"/>
              <a:pathLst>
                <a:path extrusionOk="0" h="129" w="299">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1"/>
            <p:cNvSpPr/>
            <p:nvPr/>
          </p:nvSpPr>
          <p:spPr>
            <a:xfrm>
              <a:off x="5525675" y="3405450"/>
              <a:ext cx="21450" cy="7025"/>
            </a:xfrm>
            <a:custGeom>
              <a:rect b="b" l="l" r="r" t="t"/>
              <a:pathLst>
                <a:path extrusionOk="0" h="281" w="858">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1"/>
            <p:cNvSpPr/>
            <p:nvPr/>
          </p:nvSpPr>
          <p:spPr>
            <a:xfrm>
              <a:off x="5962925" y="3348450"/>
              <a:ext cx="18200" cy="3575"/>
            </a:xfrm>
            <a:custGeom>
              <a:rect b="b" l="l" r="r" t="t"/>
              <a:pathLst>
                <a:path extrusionOk="0" h="143" w="728">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1"/>
            <p:cNvSpPr/>
            <p:nvPr/>
          </p:nvSpPr>
          <p:spPr>
            <a:xfrm>
              <a:off x="6052825" y="3344700"/>
              <a:ext cx="7475" cy="2800"/>
            </a:xfrm>
            <a:custGeom>
              <a:rect b="b" l="l" r="r" t="t"/>
              <a:pathLst>
                <a:path extrusionOk="0" h="112" w="299">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1"/>
            <p:cNvSpPr/>
            <p:nvPr/>
          </p:nvSpPr>
          <p:spPr>
            <a:xfrm>
              <a:off x="5875425" y="3256700"/>
              <a:ext cx="106000" cy="38200"/>
            </a:xfrm>
            <a:custGeom>
              <a:rect b="b" l="l" r="r" t="t"/>
              <a:pathLst>
                <a:path extrusionOk="0" h="1528" w="424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1"/>
            <p:cNvSpPr/>
            <p:nvPr/>
          </p:nvSpPr>
          <p:spPr>
            <a:xfrm>
              <a:off x="5826900" y="3277625"/>
              <a:ext cx="50025" cy="16100"/>
            </a:xfrm>
            <a:custGeom>
              <a:rect b="b" l="l" r="r" t="t"/>
              <a:pathLst>
                <a:path extrusionOk="0" h="644" w="2001">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1"/>
            <p:cNvSpPr/>
            <p:nvPr/>
          </p:nvSpPr>
          <p:spPr>
            <a:xfrm>
              <a:off x="5804275" y="3281750"/>
              <a:ext cx="18775" cy="11975"/>
            </a:xfrm>
            <a:custGeom>
              <a:rect b="b" l="l" r="r" t="t"/>
              <a:pathLst>
                <a:path extrusionOk="0" h="479" w="751">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1"/>
            <p:cNvSpPr/>
            <p:nvPr/>
          </p:nvSpPr>
          <p:spPr>
            <a:xfrm>
              <a:off x="5820350" y="3282600"/>
              <a:ext cx="9550" cy="11700"/>
            </a:xfrm>
            <a:custGeom>
              <a:rect b="b" l="l" r="r" t="t"/>
              <a:pathLst>
                <a:path extrusionOk="0" h="468" w="382">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1"/>
            <p:cNvSpPr/>
            <p:nvPr/>
          </p:nvSpPr>
          <p:spPr>
            <a:xfrm>
              <a:off x="5808450" y="3292350"/>
              <a:ext cx="4500" cy="1375"/>
            </a:xfrm>
            <a:custGeom>
              <a:rect b="b" l="l" r="r" t="t"/>
              <a:pathLst>
                <a:path extrusionOk="0" h="55" w="18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1"/>
            <p:cNvSpPr/>
            <p:nvPr/>
          </p:nvSpPr>
          <p:spPr>
            <a:xfrm>
              <a:off x="5740575" y="3419675"/>
              <a:ext cx="33975" cy="13925"/>
            </a:xfrm>
            <a:custGeom>
              <a:rect b="b" l="l" r="r" t="t"/>
              <a:pathLst>
                <a:path extrusionOk="0" h="557" w="1359">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1"/>
            <p:cNvSpPr/>
            <p:nvPr/>
          </p:nvSpPr>
          <p:spPr>
            <a:xfrm>
              <a:off x="6106100" y="3344300"/>
              <a:ext cx="7475" cy="3725"/>
            </a:xfrm>
            <a:custGeom>
              <a:rect b="b" l="l" r="r" t="t"/>
              <a:pathLst>
                <a:path extrusionOk="0" h="149" w="299">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1"/>
            <p:cNvSpPr/>
            <p:nvPr/>
          </p:nvSpPr>
          <p:spPr>
            <a:xfrm>
              <a:off x="6092425" y="3347875"/>
              <a:ext cx="4775" cy="3575"/>
            </a:xfrm>
            <a:custGeom>
              <a:rect b="b" l="l" r="r" t="t"/>
              <a:pathLst>
                <a:path extrusionOk="0" h="143" w="191">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1"/>
            <p:cNvSpPr/>
            <p:nvPr/>
          </p:nvSpPr>
          <p:spPr>
            <a:xfrm>
              <a:off x="6111175" y="3374050"/>
              <a:ext cx="26200" cy="7175"/>
            </a:xfrm>
            <a:custGeom>
              <a:rect b="b" l="l" r="r" t="t"/>
              <a:pathLst>
                <a:path extrusionOk="0" h="287" w="1048">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1"/>
            <p:cNvSpPr/>
            <p:nvPr/>
          </p:nvSpPr>
          <p:spPr>
            <a:xfrm>
              <a:off x="5870075" y="3418700"/>
              <a:ext cx="10425" cy="8075"/>
            </a:xfrm>
            <a:custGeom>
              <a:rect b="b" l="l" r="r" t="t"/>
              <a:pathLst>
                <a:path extrusionOk="0" h="323" w="417">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1"/>
            <p:cNvSpPr/>
            <p:nvPr/>
          </p:nvSpPr>
          <p:spPr>
            <a:xfrm>
              <a:off x="5894775" y="3422400"/>
              <a:ext cx="7175" cy="5025"/>
            </a:xfrm>
            <a:custGeom>
              <a:rect b="b" l="l" r="r" t="t"/>
              <a:pathLst>
                <a:path extrusionOk="0" h="201" w="287">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1"/>
            <p:cNvSpPr/>
            <p:nvPr/>
          </p:nvSpPr>
          <p:spPr>
            <a:xfrm>
              <a:off x="5887925" y="3425475"/>
              <a:ext cx="3000" cy="1475"/>
            </a:xfrm>
            <a:custGeom>
              <a:rect b="b" l="l" r="r" t="t"/>
              <a:pathLst>
                <a:path extrusionOk="0" h="59" w="12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1"/>
            <p:cNvSpPr/>
            <p:nvPr/>
          </p:nvSpPr>
          <p:spPr>
            <a:xfrm>
              <a:off x="5944475" y="3422750"/>
              <a:ext cx="4450" cy="4525"/>
            </a:xfrm>
            <a:custGeom>
              <a:rect b="b" l="l" r="r" t="t"/>
              <a:pathLst>
                <a:path extrusionOk="0" h="181" w="178">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1"/>
            <p:cNvSpPr/>
            <p:nvPr/>
          </p:nvSpPr>
          <p:spPr>
            <a:xfrm>
              <a:off x="5970375" y="3330300"/>
              <a:ext cx="7475" cy="2625"/>
            </a:xfrm>
            <a:custGeom>
              <a:rect b="b" l="l" r="r" t="t"/>
              <a:pathLst>
                <a:path extrusionOk="0" h="105" w="299">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1"/>
            <p:cNvSpPr/>
            <p:nvPr/>
          </p:nvSpPr>
          <p:spPr>
            <a:xfrm>
              <a:off x="6012350" y="3330450"/>
              <a:ext cx="4475" cy="2775"/>
            </a:xfrm>
            <a:custGeom>
              <a:rect b="b" l="l" r="r" t="t"/>
              <a:pathLst>
                <a:path extrusionOk="0" h="111" w="179">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1"/>
            <p:cNvSpPr/>
            <p:nvPr/>
          </p:nvSpPr>
          <p:spPr>
            <a:xfrm>
              <a:off x="5741475" y="3420675"/>
              <a:ext cx="5675" cy="2575"/>
            </a:xfrm>
            <a:custGeom>
              <a:rect b="b" l="l" r="r" t="t"/>
              <a:pathLst>
                <a:path extrusionOk="0" h="103" w="227">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1"/>
            <p:cNvSpPr/>
            <p:nvPr/>
          </p:nvSpPr>
          <p:spPr>
            <a:xfrm>
              <a:off x="6192125" y="3377025"/>
              <a:ext cx="7475" cy="7175"/>
            </a:xfrm>
            <a:custGeom>
              <a:rect b="b" l="l" r="r" t="t"/>
              <a:pathLst>
                <a:path extrusionOk="0" h="287" w="299">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1"/>
            <p:cNvSpPr/>
            <p:nvPr/>
          </p:nvSpPr>
          <p:spPr>
            <a:xfrm>
              <a:off x="5557225" y="3286850"/>
              <a:ext cx="44075" cy="8950"/>
            </a:xfrm>
            <a:custGeom>
              <a:rect b="b" l="l" r="r" t="t"/>
              <a:pathLst>
                <a:path extrusionOk="0" h="358" w="1763">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1"/>
            <p:cNvSpPr/>
            <p:nvPr/>
          </p:nvSpPr>
          <p:spPr>
            <a:xfrm>
              <a:off x="5514375" y="3284550"/>
              <a:ext cx="26500" cy="13325"/>
            </a:xfrm>
            <a:custGeom>
              <a:rect b="b" l="l" r="r" t="t"/>
              <a:pathLst>
                <a:path extrusionOk="0" h="533" w="106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1"/>
            <p:cNvSpPr/>
            <p:nvPr/>
          </p:nvSpPr>
          <p:spPr>
            <a:xfrm>
              <a:off x="5554250" y="3289750"/>
              <a:ext cx="3300" cy="2925"/>
            </a:xfrm>
            <a:custGeom>
              <a:rect b="b" l="l" r="r" t="t"/>
              <a:pathLst>
                <a:path extrusionOk="0" h="117" w="132">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1"/>
            <p:cNvSpPr/>
            <p:nvPr/>
          </p:nvSpPr>
          <p:spPr>
            <a:xfrm>
              <a:off x="5550075" y="3289000"/>
              <a:ext cx="4200" cy="1750"/>
            </a:xfrm>
            <a:custGeom>
              <a:rect b="b" l="l" r="r" t="t"/>
              <a:pathLst>
                <a:path extrusionOk="0" h="70" w="168">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1"/>
            <p:cNvSpPr/>
            <p:nvPr/>
          </p:nvSpPr>
          <p:spPr>
            <a:xfrm>
              <a:off x="5546800" y="3290425"/>
              <a:ext cx="3300" cy="2125"/>
            </a:xfrm>
            <a:custGeom>
              <a:rect b="b" l="l" r="r" t="t"/>
              <a:pathLst>
                <a:path extrusionOk="0" h="85" w="132">
                  <a:moveTo>
                    <a:pt x="1" y="0"/>
                  </a:moveTo>
                  <a:cubicBezTo>
                    <a:pt x="32" y="55"/>
                    <a:pt x="59" y="85"/>
                    <a:pt x="82" y="85"/>
                  </a:cubicBezTo>
                  <a:cubicBezTo>
                    <a:pt x="103" y="85"/>
                    <a:pt x="120" y="58"/>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1"/>
            <p:cNvSpPr/>
            <p:nvPr/>
          </p:nvSpPr>
          <p:spPr>
            <a:xfrm>
              <a:off x="5754575" y="3280800"/>
              <a:ext cx="18775" cy="2500"/>
            </a:xfrm>
            <a:custGeom>
              <a:rect b="b" l="l" r="r" t="t"/>
              <a:pathLst>
                <a:path extrusionOk="0" h="100" w="751">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1"/>
            <p:cNvSpPr/>
            <p:nvPr/>
          </p:nvSpPr>
          <p:spPr>
            <a:xfrm>
              <a:off x="5773025" y="3281750"/>
              <a:ext cx="10450" cy="5375"/>
            </a:xfrm>
            <a:custGeom>
              <a:rect b="b" l="l" r="r" t="t"/>
              <a:pathLst>
                <a:path extrusionOk="0" h="215" w="418">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1"/>
            <p:cNvSpPr/>
            <p:nvPr/>
          </p:nvSpPr>
          <p:spPr>
            <a:xfrm>
              <a:off x="6143325" y="3292700"/>
              <a:ext cx="20850" cy="12625"/>
            </a:xfrm>
            <a:custGeom>
              <a:rect b="b" l="l" r="r" t="t"/>
              <a:pathLst>
                <a:path extrusionOk="0" h="505" w="834">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1"/>
            <p:cNvSpPr/>
            <p:nvPr/>
          </p:nvSpPr>
          <p:spPr>
            <a:xfrm>
              <a:off x="5848625" y="3425550"/>
              <a:ext cx="3300" cy="1675"/>
            </a:xfrm>
            <a:custGeom>
              <a:rect b="b" l="l" r="r" t="t"/>
              <a:pathLst>
                <a:path extrusionOk="0" h="67" w="132">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1"/>
            <p:cNvSpPr/>
            <p:nvPr/>
          </p:nvSpPr>
          <p:spPr>
            <a:xfrm>
              <a:off x="5499175" y="3443325"/>
              <a:ext cx="286075" cy="33825"/>
            </a:xfrm>
            <a:custGeom>
              <a:rect b="b" l="l" r="r" t="t"/>
              <a:pathLst>
                <a:path extrusionOk="0" h="1353" w="11443">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1"/>
            <p:cNvSpPr/>
            <p:nvPr/>
          </p:nvSpPr>
          <p:spPr>
            <a:xfrm>
              <a:off x="5544425" y="3437725"/>
              <a:ext cx="13425" cy="7200"/>
            </a:xfrm>
            <a:custGeom>
              <a:rect b="b" l="l" r="r" t="t"/>
              <a:pathLst>
                <a:path extrusionOk="0" h="288" w="537">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1"/>
            <p:cNvSpPr/>
            <p:nvPr/>
          </p:nvSpPr>
          <p:spPr>
            <a:xfrm>
              <a:off x="5945075" y="3416625"/>
              <a:ext cx="21750" cy="10450"/>
            </a:xfrm>
            <a:custGeom>
              <a:rect b="b" l="l" r="r" t="t"/>
              <a:pathLst>
                <a:path extrusionOk="0" h="418" w="87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1"/>
            <p:cNvSpPr/>
            <p:nvPr/>
          </p:nvSpPr>
          <p:spPr>
            <a:xfrm>
              <a:off x="5685525" y="3397875"/>
              <a:ext cx="1500" cy="1500"/>
            </a:xfrm>
            <a:custGeom>
              <a:rect b="b" l="l" r="r" t="t"/>
              <a:pathLst>
                <a:path extrusionOk="0" h="60" w="6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1"/>
            <p:cNvSpPr/>
            <p:nvPr/>
          </p:nvSpPr>
          <p:spPr>
            <a:xfrm>
              <a:off x="5945375" y="3264825"/>
              <a:ext cx="112825" cy="31600"/>
            </a:xfrm>
            <a:custGeom>
              <a:rect b="b" l="l" r="r" t="t"/>
              <a:pathLst>
                <a:path extrusionOk="0" h="1264" w="4513">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1"/>
            <p:cNvSpPr/>
            <p:nvPr/>
          </p:nvSpPr>
          <p:spPr>
            <a:xfrm>
              <a:off x="6044800" y="3287150"/>
              <a:ext cx="76800" cy="14600"/>
            </a:xfrm>
            <a:custGeom>
              <a:rect b="b" l="l" r="r" t="t"/>
              <a:pathLst>
                <a:path extrusionOk="0" h="584" w="3072">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1"/>
            <p:cNvSpPr/>
            <p:nvPr/>
          </p:nvSpPr>
          <p:spPr>
            <a:xfrm>
              <a:off x="6015925" y="3286250"/>
              <a:ext cx="22350" cy="9550"/>
            </a:xfrm>
            <a:custGeom>
              <a:rect b="b" l="l" r="r" t="t"/>
              <a:pathLst>
                <a:path extrusionOk="0" h="382" w="894">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1"/>
            <p:cNvSpPr/>
            <p:nvPr/>
          </p:nvSpPr>
          <p:spPr>
            <a:xfrm>
              <a:off x="6127550" y="3290125"/>
              <a:ext cx="30675" cy="16100"/>
            </a:xfrm>
            <a:custGeom>
              <a:rect b="b" l="l" r="r" t="t"/>
              <a:pathLst>
                <a:path extrusionOk="0" h="644" w="1227">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1"/>
            <p:cNvSpPr/>
            <p:nvPr/>
          </p:nvSpPr>
          <p:spPr>
            <a:xfrm>
              <a:off x="6120700" y="3296750"/>
              <a:ext cx="7450" cy="5600"/>
            </a:xfrm>
            <a:custGeom>
              <a:rect b="b" l="l" r="r" t="t"/>
              <a:pathLst>
                <a:path extrusionOk="0" h="224" w="298">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1"/>
            <p:cNvSpPr/>
            <p:nvPr/>
          </p:nvSpPr>
          <p:spPr>
            <a:xfrm>
              <a:off x="5761125" y="3399125"/>
              <a:ext cx="4200" cy="2350"/>
            </a:xfrm>
            <a:custGeom>
              <a:rect b="b" l="l" r="r" t="t"/>
              <a:pathLst>
                <a:path extrusionOk="0" h="94" w="168">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1"/>
            <p:cNvSpPr/>
            <p:nvPr/>
          </p:nvSpPr>
          <p:spPr>
            <a:xfrm>
              <a:off x="6012700" y="3277725"/>
              <a:ext cx="20800" cy="15400"/>
            </a:xfrm>
            <a:custGeom>
              <a:rect b="b" l="l" r="r" t="t"/>
              <a:pathLst>
                <a:path extrusionOk="0" h="616" w="832">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1"/>
            <p:cNvSpPr/>
            <p:nvPr/>
          </p:nvSpPr>
          <p:spPr>
            <a:xfrm>
              <a:off x="5978700" y="3283875"/>
              <a:ext cx="11950" cy="7450"/>
            </a:xfrm>
            <a:custGeom>
              <a:rect b="b" l="l" r="r" t="t"/>
              <a:pathLst>
                <a:path extrusionOk="0" h="298" w="478">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1"/>
            <p:cNvSpPr/>
            <p:nvPr/>
          </p:nvSpPr>
          <p:spPr>
            <a:xfrm>
              <a:off x="6106400" y="3419900"/>
              <a:ext cx="1525" cy="1500"/>
            </a:xfrm>
            <a:custGeom>
              <a:rect b="b" l="l" r="r" t="t"/>
              <a:pathLst>
                <a:path extrusionOk="0" h="60" w="61">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1"/>
            <p:cNvSpPr/>
            <p:nvPr/>
          </p:nvSpPr>
          <p:spPr>
            <a:xfrm>
              <a:off x="6115325" y="3420200"/>
              <a:ext cx="2425" cy="3000"/>
            </a:xfrm>
            <a:custGeom>
              <a:rect b="b" l="l" r="r" t="t"/>
              <a:pathLst>
                <a:path extrusionOk="0" h="120" w="97">
                  <a:moveTo>
                    <a:pt x="96" y="0"/>
                  </a:moveTo>
                  <a:cubicBezTo>
                    <a:pt x="1" y="48"/>
                    <a:pt x="1" y="84"/>
                    <a:pt x="96" y="119"/>
                  </a:cubicBezTo>
                  <a:lnTo>
                    <a:pt x="96" y="60"/>
                  </a:lnTo>
                  <a:lnTo>
                    <a:pt x="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1"/>
            <p:cNvSpPr/>
            <p:nvPr/>
          </p:nvSpPr>
          <p:spPr>
            <a:xfrm>
              <a:off x="5772725" y="3419300"/>
              <a:ext cx="4200" cy="3900"/>
            </a:xfrm>
            <a:custGeom>
              <a:rect b="b" l="l" r="r" t="t"/>
              <a:pathLst>
                <a:path extrusionOk="0" h="156" w="168">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1"/>
            <p:cNvSpPr/>
            <p:nvPr/>
          </p:nvSpPr>
          <p:spPr>
            <a:xfrm>
              <a:off x="5959375" y="3283875"/>
              <a:ext cx="7150" cy="10725"/>
            </a:xfrm>
            <a:custGeom>
              <a:rect b="b" l="l" r="r" t="t"/>
              <a:pathLst>
                <a:path extrusionOk="0" h="429" w="286">
                  <a:moveTo>
                    <a:pt x="0" y="0"/>
                  </a:moveTo>
                  <a:cubicBezTo>
                    <a:pt x="0" y="203"/>
                    <a:pt x="0" y="417"/>
                    <a:pt x="286" y="429"/>
                  </a:cubicBezTo>
                  <a:cubicBezTo>
                    <a:pt x="214" y="274"/>
                    <a:pt x="167" y="95"/>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1"/>
            <p:cNvSpPr/>
            <p:nvPr/>
          </p:nvSpPr>
          <p:spPr>
            <a:xfrm>
              <a:off x="5955800" y="3280000"/>
              <a:ext cx="3600" cy="3900"/>
            </a:xfrm>
            <a:custGeom>
              <a:rect b="b" l="l" r="r" t="t"/>
              <a:pathLst>
                <a:path extrusionOk="0" h="156" w="144">
                  <a:moveTo>
                    <a:pt x="0" y="0"/>
                  </a:moveTo>
                  <a:lnTo>
                    <a:pt x="143" y="155"/>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1"/>
            <p:cNvSpPr/>
            <p:nvPr/>
          </p:nvSpPr>
          <p:spPr>
            <a:xfrm>
              <a:off x="5952525" y="3278500"/>
              <a:ext cx="3300" cy="1825"/>
            </a:xfrm>
            <a:custGeom>
              <a:rect b="b" l="l" r="r" t="t"/>
              <a:pathLst>
                <a:path extrusionOk="0" h="73" w="132">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1"/>
            <p:cNvSpPr/>
            <p:nvPr/>
          </p:nvSpPr>
          <p:spPr>
            <a:xfrm>
              <a:off x="5952525" y="3290425"/>
              <a:ext cx="2400" cy="3875"/>
            </a:xfrm>
            <a:custGeom>
              <a:rect b="b" l="l" r="r" t="t"/>
              <a:pathLst>
                <a:path extrusionOk="0" h="155" w="96">
                  <a:moveTo>
                    <a:pt x="0" y="0"/>
                  </a:moveTo>
                  <a:lnTo>
                    <a:pt x="0" y="155"/>
                  </a:lnTo>
                  <a:cubicBezTo>
                    <a:pt x="95" y="107"/>
                    <a:pt x="84" y="6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1"/>
            <p:cNvSpPr/>
            <p:nvPr/>
          </p:nvSpPr>
          <p:spPr>
            <a:xfrm>
              <a:off x="5506325" y="3610925"/>
              <a:ext cx="22950" cy="10925"/>
            </a:xfrm>
            <a:custGeom>
              <a:rect b="b" l="l" r="r" t="t"/>
              <a:pathLst>
                <a:path extrusionOk="0" h="437" w="918">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1"/>
            <p:cNvSpPr/>
            <p:nvPr/>
          </p:nvSpPr>
          <p:spPr>
            <a:xfrm>
              <a:off x="5511100" y="3620825"/>
              <a:ext cx="3875" cy="3275"/>
            </a:xfrm>
            <a:custGeom>
              <a:rect b="b" l="l" r="r" t="t"/>
              <a:pathLst>
                <a:path extrusionOk="0" h="131" w="155">
                  <a:moveTo>
                    <a:pt x="0" y="0"/>
                  </a:moveTo>
                  <a:cubicBezTo>
                    <a:pt x="0" y="48"/>
                    <a:pt x="0" y="95"/>
                    <a:pt x="12" y="131"/>
                  </a:cubicBezTo>
                  <a:lnTo>
                    <a:pt x="1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1"/>
            <p:cNvSpPr/>
            <p:nvPr/>
          </p:nvSpPr>
          <p:spPr>
            <a:xfrm>
              <a:off x="5514975" y="3617550"/>
              <a:ext cx="3575" cy="3300"/>
            </a:xfrm>
            <a:custGeom>
              <a:rect b="b" l="l" r="r" t="t"/>
              <a:pathLst>
                <a:path extrusionOk="0" h="132" w="143">
                  <a:moveTo>
                    <a:pt x="0" y="131"/>
                  </a:moveTo>
                  <a:cubicBezTo>
                    <a:pt x="36" y="83"/>
                    <a:pt x="95" y="48"/>
                    <a:pt x="143" y="0"/>
                  </a:cubicBezTo>
                  <a:cubicBezTo>
                    <a:pt x="95" y="48"/>
                    <a:pt x="36" y="83"/>
                    <a:pt x="0" y="1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1"/>
            <p:cNvSpPr/>
            <p:nvPr/>
          </p:nvSpPr>
          <p:spPr>
            <a:xfrm>
              <a:off x="5679575" y="3654700"/>
              <a:ext cx="3600" cy="2150"/>
            </a:xfrm>
            <a:custGeom>
              <a:rect b="b" l="l" r="r" t="t"/>
              <a:pathLst>
                <a:path extrusionOk="0" h="86" w="144">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1"/>
            <p:cNvSpPr/>
            <p:nvPr/>
          </p:nvSpPr>
          <p:spPr>
            <a:xfrm>
              <a:off x="6056700" y="3690450"/>
              <a:ext cx="44675" cy="10525"/>
            </a:xfrm>
            <a:custGeom>
              <a:rect b="b" l="l" r="r" t="t"/>
              <a:pathLst>
                <a:path extrusionOk="0" h="421" w="1787">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1"/>
            <p:cNvSpPr/>
            <p:nvPr/>
          </p:nvSpPr>
          <p:spPr>
            <a:xfrm>
              <a:off x="6104625" y="3693450"/>
              <a:ext cx="23525" cy="10275"/>
            </a:xfrm>
            <a:custGeom>
              <a:rect b="b" l="l" r="r" t="t"/>
              <a:pathLst>
                <a:path extrusionOk="0" h="411" w="941">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1"/>
            <p:cNvSpPr/>
            <p:nvPr/>
          </p:nvSpPr>
          <p:spPr>
            <a:xfrm>
              <a:off x="6053725" y="3689125"/>
              <a:ext cx="9850" cy="7025"/>
            </a:xfrm>
            <a:custGeom>
              <a:rect b="b" l="l" r="r" t="t"/>
              <a:pathLst>
                <a:path extrusionOk="0" h="281" w="394">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51"/>
            <p:cNvSpPr/>
            <p:nvPr/>
          </p:nvSpPr>
          <p:spPr>
            <a:xfrm>
              <a:off x="5369400" y="3577650"/>
              <a:ext cx="106300" cy="33125"/>
            </a:xfrm>
            <a:custGeom>
              <a:rect b="b" l="l" r="r" t="t"/>
              <a:pathLst>
                <a:path extrusionOk="0" h="1325" w="4252">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1"/>
            <p:cNvSpPr/>
            <p:nvPr/>
          </p:nvSpPr>
          <p:spPr>
            <a:xfrm>
              <a:off x="5445600" y="3599050"/>
              <a:ext cx="69975" cy="14175"/>
            </a:xfrm>
            <a:custGeom>
              <a:rect b="b" l="l" r="r" t="t"/>
              <a:pathLst>
                <a:path extrusionOk="0" h="567" w="2799">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1"/>
            <p:cNvSpPr/>
            <p:nvPr/>
          </p:nvSpPr>
          <p:spPr>
            <a:xfrm>
              <a:off x="5460800" y="3610400"/>
              <a:ext cx="48225" cy="7175"/>
            </a:xfrm>
            <a:custGeom>
              <a:rect b="b" l="l" r="r" t="t"/>
              <a:pathLst>
                <a:path extrusionOk="0" h="287" w="1929">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1"/>
            <p:cNvSpPr/>
            <p:nvPr/>
          </p:nvSpPr>
          <p:spPr>
            <a:xfrm>
              <a:off x="5478350" y="3614275"/>
              <a:ext cx="7775" cy="10425"/>
            </a:xfrm>
            <a:custGeom>
              <a:rect b="b" l="l" r="r" t="t"/>
              <a:pathLst>
                <a:path extrusionOk="0" h="417" w="311">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1"/>
            <p:cNvSpPr/>
            <p:nvPr/>
          </p:nvSpPr>
          <p:spPr>
            <a:xfrm>
              <a:off x="5385475" y="3602950"/>
              <a:ext cx="3600" cy="1525"/>
            </a:xfrm>
            <a:custGeom>
              <a:rect b="b" l="l" r="r" t="t"/>
              <a:pathLst>
                <a:path extrusionOk="0" h="61" w="144">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1"/>
            <p:cNvSpPr/>
            <p:nvPr/>
          </p:nvSpPr>
          <p:spPr>
            <a:xfrm>
              <a:off x="5336375" y="3340125"/>
              <a:ext cx="78300" cy="257225"/>
            </a:xfrm>
            <a:custGeom>
              <a:rect b="b" l="l" r="r" t="t"/>
              <a:pathLst>
                <a:path extrusionOk="0" h="10289" w="3132">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1"/>
            <p:cNvSpPr/>
            <p:nvPr/>
          </p:nvSpPr>
          <p:spPr>
            <a:xfrm>
              <a:off x="5347075" y="3466300"/>
              <a:ext cx="40525" cy="124175"/>
            </a:xfrm>
            <a:custGeom>
              <a:rect b="b" l="l" r="r" t="t"/>
              <a:pathLst>
                <a:path extrusionOk="0" h="4967" w="1621">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1"/>
            <p:cNvSpPr/>
            <p:nvPr/>
          </p:nvSpPr>
          <p:spPr>
            <a:xfrm>
              <a:off x="5217000" y="3524975"/>
              <a:ext cx="33375" cy="36000"/>
            </a:xfrm>
            <a:custGeom>
              <a:rect b="b" l="l" r="r" t="t"/>
              <a:pathLst>
                <a:path extrusionOk="0" h="1440" w="1335">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1"/>
            <p:cNvSpPr/>
            <p:nvPr/>
          </p:nvSpPr>
          <p:spPr>
            <a:xfrm>
              <a:off x="5320900" y="3433600"/>
              <a:ext cx="4475" cy="8050"/>
            </a:xfrm>
            <a:custGeom>
              <a:rect b="b" l="l" r="r" t="t"/>
              <a:pathLst>
                <a:path extrusionOk="0" h="322" w="179">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1"/>
            <p:cNvSpPr/>
            <p:nvPr/>
          </p:nvSpPr>
          <p:spPr>
            <a:xfrm>
              <a:off x="5346775" y="3416325"/>
              <a:ext cx="3025" cy="4775"/>
            </a:xfrm>
            <a:custGeom>
              <a:rect b="b" l="l" r="r" t="t"/>
              <a:pathLst>
                <a:path extrusionOk="0" h="191" w="121">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1"/>
            <p:cNvSpPr/>
            <p:nvPr/>
          </p:nvSpPr>
          <p:spPr>
            <a:xfrm>
              <a:off x="5330425" y="3421950"/>
              <a:ext cx="1500" cy="1850"/>
            </a:xfrm>
            <a:custGeom>
              <a:rect b="b" l="l" r="r" t="t"/>
              <a:pathLst>
                <a:path extrusionOk="0" h="74" w="6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1"/>
            <p:cNvSpPr/>
            <p:nvPr/>
          </p:nvSpPr>
          <p:spPr>
            <a:xfrm>
              <a:off x="5329825" y="3427050"/>
              <a:ext cx="2100" cy="1500"/>
            </a:xfrm>
            <a:custGeom>
              <a:rect b="b" l="l" r="r" t="t"/>
              <a:pathLst>
                <a:path extrusionOk="0" h="60" w="84">
                  <a:moveTo>
                    <a:pt x="84" y="0"/>
                  </a:moveTo>
                  <a:cubicBezTo>
                    <a:pt x="0" y="24"/>
                    <a:pt x="0" y="48"/>
                    <a:pt x="48" y="60"/>
                  </a:cubicBezTo>
                  <a:cubicBezTo>
                    <a:pt x="48" y="60"/>
                    <a:pt x="60" y="12"/>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1"/>
            <p:cNvSpPr/>
            <p:nvPr/>
          </p:nvSpPr>
          <p:spPr>
            <a:xfrm>
              <a:off x="5331900" y="3423775"/>
              <a:ext cx="3600" cy="3575"/>
            </a:xfrm>
            <a:custGeom>
              <a:rect b="b" l="l" r="r" t="t"/>
              <a:pathLst>
                <a:path extrusionOk="0" h="143" w="144">
                  <a:moveTo>
                    <a:pt x="1" y="0"/>
                  </a:moveTo>
                  <a:lnTo>
                    <a:pt x="1" y="143"/>
                  </a:lnTo>
                  <a:lnTo>
                    <a:pt x="14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1"/>
            <p:cNvSpPr/>
            <p:nvPr/>
          </p:nvSpPr>
          <p:spPr>
            <a:xfrm>
              <a:off x="5765875" y="3671125"/>
              <a:ext cx="17900" cy="3450"/>
            </a:xfrm>
            <a:custGeom>
              <a:rect b="b" l="l" r="r" t="t"/>
              <a:pathLst>
                <a:path extrusionOk="0" h="138" w="716">
                  <a:moveTo>
                    <a:pt x="1" y="0"/>
                  </a:moveTo>
                  <a:cubicBezTo>
                    <a:pt x="152" y="69"/>
                    <a:pt x="299" y="138"/>
                    <a:pt x="436" y="138"/>
                  </a:cubicBezTo>
                  <a:cubicBezTo>
                    <a:pt x="536" y="138"/>
                    <a:pt x="630" y="101"/>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1"/>
            <p:cNvSpPr/>
            <p:nvPr/>
          </p:nvSpPr>
          <p:spPr>
            <a:xfrm>
              <a:off x="5742675" y="3665800"/>
              <a:ext cx="9250" cy="5125"/>
            </a:xfrm>
            <a:custGeom>
              <a:rect b="b" l="l" r="r" t="t"/>
              <a:pathLst>
                <a:path extrusionOk="0" h="205" w="37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1"/>
            <p:cNvSpPr/>
            <p:nvPr/>
          </p:nvSpPr>
          <p:spPr>
            <a:xfrm>
              <a:off x="5744150" y="3663975"/>
              <a:ext cx="7475" cy="3300"/>
            </a:xfrm>
            <a:custGeom>
              <a:rect b="b" l="l" r="r" t="t"/>
              <a:pathLst>
                <a:path extrusionOk="0" h="132" w="299">
                  <a:moveTo>
                    <a:pt x="1" y="0"/>
                  </a:moveTo>
                  <a:lnTo>
                    <a:pt x="1" y="131"/>
                  </a:lnTo>
                  <a:lnTo>
                    <a:pt x="298" y="131"/>
                  </a:lnTo>
                  <a:cubicBezTo>
                    <a:pt x="298" y="96"/>
                    <a:pt x="298" y="48"/>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1"/>
            <p:cNvSpPr/>
            <p:nvPr/>
          </p:nvSpPr>
          <p:spPr>
            <a:xfrm>
              <a:off x="5196475" y="3570500"/>
              <a:ext cx="16975" cy="26000"/>
            </a:xfrm>
            <a:custGeom>
              <a:rect b="b" l="l" r="r" t="t"/>
              <a:pathLst>
                <a:path extrusionOk="0" h="1040" w="679">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1"/>
            <p:cNvSpPr/>
            <p:nvPr/>
          </p:nvSpPr>
          <p:spPr>
            <a:xfrm>
              <a:off x="5213150" y="3559800"/>
              <a:ext cx="10725" cy="11650"/>
            </a:xfrm>
            <a:custGeom>
              <a:rect b="b" l="l" r="r" t="t"/>
              <a:pathLst>
                <a:path extrusionOk="0" h="466" w="429">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1"/>
            <p:cNvSpPr/>
            <p:nvPr/>
          </p:nvSpPr>
          <p:spPr>
            <a:xfrm>
              <a:off x="5230700" y="3560650"/>
              <a:ext cx="1800" cy="1850"/>
            </a:xfrm>
            <a:custGeom>
              <a:rect b="b" l="l" r="r" t="t"/>
              <a:pathLst>
                <a:path extrusionOk="0" h="74" w="72">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1"/>
            <p:cNvSpPr/>
            <p:nvPr/>
          </p:nvSpPr>
          <p:spPr>
            <a:xfrm>
              <a:off x="6031400" y="3698200"/>
              <a:ext cx="1500" cy="1525"/>
            </a:xfrm>
            <a:custGeom>
              <a:rect b="b" l="l" r="r" t="t"/>
              <a:pathLst>
                <a:path extrusionOk="0" h="61" w="6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1"/>
            <p:cNvSpPr/>
            <p:nvPr/>
          </p:nvSpPr>
          <p:spPr>
            <a:xfrm>
              <a:off x="5832850" y="3667850"/>
              <a:ext cx="12525" cy="17425"/>
            </a:xfrm>
            <a:custGeom>
              <a:rect b="b" l="l" r="r" t="t"/>
              <a:pathLst>
                <a:path extrusionOk="0" h="697" w="501">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1"/>
            <p:cNvSpPr/>
            <p:nvPr/>
          </p:nvSpPr>
          <p:spPr>
            <a:xfrm>
              <a:off x="5855775" y="3673800"/>
              <a:ext cx="3000" cy="5975"/>
            </a:xfrm>
            <a:custGeom>
              <a:rect b="b" l="l" r="r" t="t"/>
              <a:pathLst>
                <a:path extrusionOk="0" h="239" w="12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1"/>
            <p:cNvSpPr/>
            <p:nvPr/>
          </p:nvSpPr>
          <p:spPr>
            <a:xfrm>
              <a:off x="5930800" y="3675275"/>
              <a:ext cx="7450" cy="13425"/>
            </a:xfrm>
            <a:custGeom>
              <a:rect b="b" l="l" r="r" t="t"/>
              <a:pathLst>
                <a:path extrusionOk="0" h="537" w="298">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1"/>
            <p:cNvSpPr/>
            <p:nvPr/>
          </p:nvSpPr>
          <p:spPr>
            <a:xfrm>
              <a:off x="5342925" y="3367500"/>
              <a:ext cx="49725" cy="109275"/>
            </a:xfrm>
            <a:custGeom>
              <a:rect b="b" l="l" r="r" t="t"/>
              <a:pathLst>
                <a:path extrusionOk="0" h="4371" w="1989">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1"/>
            <p:cNvSpPr/>
            <p:nvPr/>
          </p:nvSpPr>
          <p:spPr>
            <a:xfrm>
              <a:off x="5375075" y="3342800"/>
              <a:ext cx="23525" cy="41400"/>
            </a:xfrm>
            <a:custGeom>
              <a:rect b="b" l="l" r="r" t="t"/>
              <a:pathLst>
                <a:path extrusionOk="0" h="1656" w="941">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1"/>
            <p:cNvSpPr/>
            <p:nvPr/>
          </p:nvSpPr>
          <p:spPr>
            <a:xfrm>
              <a:off x="5848625" y="3725875"/>
              <a:ext cx="10750" cy="6000"/>
            </a:xfrm>
            <a:custGeom>
              <a:rect b="b" l="l" r="r" t="t"/>
              <a:pathLst>
                <a:path extrusionOk="0" h="240" w="43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1"/>
            <p:cNvSpPr/>
            <p:nvPr/>
          </p:nvSpPr>
          <p:spPr>
            <a:xfrm>
              <a:off x="5499475" y="3613675"/>
              <a:ext cx="7775" cy="3175"/>
            </a:xfrm>
            <a:custGeom>
              <a:rect b="b" l="l" r="r" t="t"/>
              <a:pathLst>
                <a:path extrusionOk="0" h="127" w="311">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1"/>
            <p:cNvSpPr/>
            <p:nvPr/>
          </p:nvSpPr>
          <p:spPr>
            <a:xfrm>
              <a:off x="5295300" y="3466925"/>
              <a:ext cx="5675" cy="14300"/>
            </a:xfrm>
            <a:custGeom>
              <a:rect b="b" l="l" r="r" t="t"/>
              <a:pathLst>
                <a:path extrusionOk="0" h="572" w="227">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1"/>
            <p:cNvSpPr/>
            <p:nvPr/>
          </p:nvSpPr>
          <p:spPr>
            <a:xfrm>
              <a:off x="5987650" y="3692550"/>
              <a:ext cx="7450" cy="6675"/>
            </a:xfrm>
            <a:custGeom>
              <a:rect b="b" l="l" r="r" t="t"/>
              <a:pathLst>
                <a:path extrusionOk="0" h="267" w="298">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1"/>
            <p:cNvSpPr/>
            <p:nvPr/>
          </p:nvSpPr>
          <p:spPr>
            <a:xfrm>
              <a:off x="5470600" y="1674050"/>
              <a:ext cx="3025" cy="2150"/>
            </a:xfrm>
            <a:custGeom>
              <a:rect b="b" l="l" r="r" t="t"/>
              <a:pathLst>
                <a:path extrusionOk="0" h="86" w="121">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1"/>
            <p:cNvSpPr/>
            <p:nvPr/>
          </p:nvSpPr>
          <p:spPr>
            <a:xfrm>
              <a:off x="5421500" y="1705700"/>
              <a:ext cx="3600" cy="1200"/>
            </a:xfrm>
            <a:custGeom>
              <a:rect b="b" l="l" r="r" t="t"/>
              <a:pathLst>
                <a:path extrusionOk="0" h="48" w="144">
                  <a:moveTo>
                    <a:pt x="0" y="0"/>
                  </a:moveTo>
                  <a:cubicBezTo>
                    <a:pt x="12" y="24"/>
                    <a:pt x="24" y="48"/>
                    <a:pt x="48" y="48"/>
                  </a:cubicBezTo>
                  <a:cubicBezTo>
                    <a:pt x="72" y="48"/>
                    <a:pt x="120" y="24"/>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1"/>
            <p:cNvSpPr/>
            <p:nvPr/>
          </p:nvSpPr>
          <p:spPr>
            <a:xfrm>
              <a:off x="5457225" y="1678900"/>
              <a:ext cx="2100" cy="1525"/>
            </a:xfrm>
            <a:custGeom>
              <a:rect b="b" l="l" r="r" t="t"/>
              <a:pathLst>
                <a:path extrusionOk="0" h="61" w="84">
                  <a:moveTo>
                    <a:pt x="24" y="1"/>
                  </a:moveTo>
                  <a:cubicBezTo>
                    <a:pt x="24" y="1"/>
                    <a:pt x="12" y="48"/>
                    <a:pt x="0" y="60"/>
                  </a:cubicBezTo>
                  <a:cubicBezTo>
                    <a:pt x="72" y="37"/>
                    <a:pt x="84"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1"/>
            <p:cNvSpPr/>
            <p:nvPr/>
          </p:nvSpPr>
          <p:spPr>
            <a:xfrm>
              <a:off x="5417925" y="1701825"/>
              <a:ext cx="3600" cy="3600"/>
            </a:xfrm>
            <a:custGeom>
              <a:rect b="b" l="l" r="r" t="t"/>
              <a:pathLst>
                <a:path extrusionOk="0" h="144" w="144">
                  <a:moveTo>
                    <a:pt x="1" y="1"/>
                  </a:moveTo>
                  <a:cubicBezTo>
                    <a:pt x="36" y="60"/>
                    <a:pt x="84" y="96"/>
                    <a:pt x="143" y="143"/>
                  </a:cubicBezTo>
                  <a:cubicBezTo>
                    <a:pt x="96" y="96"/>
                    <a:pt x="48" y="60"/>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1"/>
            <p:cNvSpPr/>
            <p:nvPr/>
          </p:nvSpPr>
          <p:spPr>
            <a:xfrm>
              <a:off x="6109675" y="1705400"/>
              <a:ext cx="26825" cy="14900"/>
            </a:xfrm>
            <a:custGeom>
              <a:rect b="b" l="l" r="r" t="t"/>
              <a:pathLst>
                <a:path extrusionOk="0" h="596" w="1073">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1"/>
            <p:cNvSpPr/>
            <p:nvPr/>
          </p:nvSpPr>
          <p:spPr>
            <a:xfrm>
              <a:off x="6048075" y="1705700"/>
              <a:ext cx="11925" cy="10625"/>
            </a:xfrm>
            <a:custGeom>
              <a:rect b="b" l="l" r="r" t="t"/>
              <a:pathLst>
                <a:path extrusionOk="0" h="425" w="477">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1"/>
            <p:cNvSpPr/>
            <p:nvPr/>
          </p:nvSpPr>
          <p:spPr>
            <a:xfrm>
              <a:off x="6008175" y="1704475"/>
              <a:ext cx="8650" cy="8100"/>
            </a:xfrm>
            <a:custGeom>
              <a:rect b="b" l="l" r="r" t="t"/>
              <a:pathLst>
                <a:path extrusionOk="0" h="324" w="346">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1"/>
            <p:cNvSpPr/>
            <p:nvPr/>
          </p:nvSpPr>
          <p:spPr>
            <a:xfrm>
              <a:off x="6007000" y="1709275"/>
              <a:ext cx="2700" cy="3000"/>
            </a:xfrm>
            <a:custGeom>
              <a:rect b="b" l="l" r="r" t="t"/>
              <a:pathLst>
                <a:path extrusionOk="0" h="120" w="108">
                  <a:moveTo>
                    <a:pt x="107" y="0"/>
                  </a:moveTo>
                  <a:cubicBezTo>
                    <a:pt x="0" y="36"/>
                    <a:pt x="24" y="84"/>
                    <a:pt x="107" y="119"/>
                  </a:cubicBezTo>
                  <a:lnTo>
                    <a:pt x="107" y="60"/>
                  </a:lnTo>
                  <a:lnTo>
                    <a:pt x="1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1"/>
            <p:cNvSpPr/>
            <p:nvPr/>
          </p:nvSpPr>
          <p:spPr>
            <a:xfrm>
              <a:off x="6110275" y="1705400"/>
              <a:ext cx="3300" cy="1500"/>
            </a:xfrm>
            <a:custGeom>
              <a:rect b="b" l="l" r="r" t="t"/>
              <a:pathLst>
                <a:path extrusionOk="0" h="60" w="132">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1"/>
            <p:cNvSpPr/>
            <p:nvPr/>
          </p:nvSpPr>
          <p:spPr>
            <a:xfrm>
              <a:off x="6117125" y="1705700"/>
              <a:ext cx="3600" cy="1200"/>
            </a:xfrm>
            <a:custGeom>
              <a:rect b="b" l="l" r="r" t="t"/>
              <a:pathLst>
                <a:path extrusionOk="0" h="48" w="144">
                  <a:moveTo>
                    <a:pt x="0" y="0"/>
                  </a:moveTo>
                  <a:cubicBezTo>
                    <a:pt x="24" y="24"/>
                    <a:pt x="36" y="48"/>
                    <a:pt x="36" y="48"/>
                  </a:cubicBezTo>
                  <a:cubicBezTo>
                    <a:pt x="84" y="48"/>
                    <a:pt x="108" y="24"/>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1"/>
            <p:cNvSpPr/>
            <p:nvPr/>
          </p:nvSpPr>
          <p:spPr>
            <a:xfrm>
              <a:off x="5692375" y="1701825"/>
              <a:ext cx="19075" cy="10600"/>
            </a:xfrm>
            <a:custGeom>
              <a:rect b="b" l="l" r="r" t="t"/>
              <a:pathLst>
                <a:path extrusionOk="0" h="424" w="763">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1"/>
            <p:cNvSpPr/>
            <p:nvPr/>
          </p:nvSpPr>
          <p:spPr>
            <a:xfrm>
              <a:off x="5756650" y="1701825"/>
              <a:ext cx="10750" cy="9100"/>
            </a:xfrm>
            <a:custGeom>
              <a:rect b="b" l="l" r="r" t="t"/>
              <a:pathLst>
                <a:path extrusionOk="0" h="364" w="43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1"/>
            <p:cNvSpPr/>
            <p:nvPr/>
          </p:nvSpPr>
          <p:spPr>
            <a:xfrm>
              <a:off x="5643250" y="1704800"/>
              <a:ext cx="12225" cy="6675"/>
            </a:xfrm>
            <a:custGeom>
              <a:rect b="b" l="l" r="r" t="t"/>
              <a:pathLst>
                <a:path extrusionOk="0" h="267" w="489">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1"/>
            <p:cNvSpPr/>
            <p:nvPr/>
          </p:nvSpPr>
          <p:spPr>
            <a:xfrm>
              <a:off x="5675100" y="1705500"/>
              <a:ext cx="10150" cy="5550"/>
            </a:xfrm>
            <a:custGeom>
              <a:rect b="b" l="l" r="r" t="t"/>
              <a:pathLst>
                <a:path extrusionOk="0" h="222" w="406">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1"/>
            <p:cNvSpPr/>
            <p:nvPr/>
          </p:nvSpPr>
          <p:spPr>
            <a:xfrm>
              <a:off x="5662900" y="1706875"/>
              <a:ext cx="4475" cy="4250"/>
            </a:xfrm>
            <a:custGeom>
              <a:rect b="b" l="l" r="r" t="t"/>
              <a:pathLst>
                <a:path extrusionOk="0" h="170" w="179">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1"/>
            <p:cNvSpPr/>
            <p:nvPr/>
          </p:nvSpPr>
          <p:spPr>
            <a:xfrm>
              <a:off x="5773975" y="1706600"/>
              <a:ext cx="3850" cy="3775"/>
            </a:xfrm>
            <a:custGeom>
              <a:rect b="b" l="l" r="r" t="t"/>
              <a:pathLst>
                <a:path extrusionOk="0" h="151" w="154">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1"/>
            <p:cNvSpPr/>
            <p:nvPr/>
          </p:nvSpPr>
          <p:spPr>
            <a:xfrm>
              <a:off x="5930500" y="1616950"/>
              <a:ext cx="28900" cy="20300"/>
            </a:xfrm>
            <a:custGeom>
              <a:rect b="b" l="l" r="r" t="t"/>
              <a:pathLst>
                <a:path extrusionOk="0" h="812" w="1156">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1"/>
            <p:cNvSpPr/>
            <p:nvPr/>
          </p:nvSpPr>
          <p:spPr>
            <a:xfrm>
              <a:off x="5978700" y="1620375"/>
              <a:ext cx="17900" cy="16000"/>
            </a:xfrm>
            <a:custGeom>
              <a:rect b="b" l="l" r="r" t="t"/>
              <a:pathLst>
                <a:path extrusionOk="0" h="640" w="716">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1"/>
            <p:cNvSpPr/>
            <p:nvPr/>
          </p:nvSpPr>
          <p:spPr>
            <a:xfrm>
              <a:off x="5593850" y="1628900"/>
              <a:ext cx="1800" cy="1525"/>
            </a:xfrm>
            <a:custGeom>
              <a:rect b="b" l="l" r="r" t="t"/>
              <a:pathLst>
                <a:path extrusionOk="0" h="61" w="72">
                  <a:moveTo>
                    <a:pt x="24" y="1"/>
                  </a:moveTo>
                  <a:cubicBezTo>
                    <a:pt x="24" y="1"/>
                    <a:pt x="12" y="36"/>
                    <a:pt x="0" y="60"/>
                  </a:cubicBezTo>
                  <a:cubicBezTo>
                    <a:pt x="60" y="24"/>
                    <a:pt x="72" y="12"/>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1"/>
            <p:cNvSpPr/>
            <p:nvPr/>
          </p:nvSpPr>
          <p:spPr>
            <a:xfrm>
              <a:off x="5591175" y="1629800"/>
              <a:ext cx="2700" cy="3900"/>
            </a:xfrm>
            <a:custGeom>
              <a:rect b="b" l="l" r="r" t="t"/>
              <a:pathLst>
                <a:path extrusionOk="0" h="156" w="108">
                  <a:moveTo>
                    <a:pt x="107" y="0"/>
                  </a:moveTo>
                  <a:cubicBezTo>
                    <a:pt x="0" y="60"/>
                    <a:pt x="12" y="107"/>
                    <a:pt x="107" y="155"/>
                  </a:cubicBezTo>
                  <a:lnTo>
                    <a:pt x="1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1"/>
            <p:cNvSpPr/>
            <p:nvPr/>
          </p:nvSpPr>
          <p:spPr>
            <a:xfrm>
              <a:off x="5554250" y="1637225"/>
              <a:ext cx="1525" cy="1550"/>
            </a:xfrm>
            <a:custGeom>
              <a:rect b="b" l="l" r="r" t="t"/>
              <a:pathLst>
                <a:path extrusionOk="0" h="62" w="61">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1"/>
            <p:cNvSpPr/>
            <p:nvPr/>
          </p:nvSpPr>
          <p:spPr>
            <a:xfrm>
              <a:off x="5892400" y="1621675"/>
              <a:ext cx="6850" cy="9325"/>
            </a:xfrm>
            <a:custGeom>
              <a:rect b="b" l="l" r="r" t="t"/>
              <a:pathLst>
                <a:path extrusionOk="0" h="373" w="274">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1"/>
            <p:cNvSpPr/>
            <p:nvPr/>
          </p:nvSpPr>
          <p:spPr>
            <a:xfrm>
              <a:off x="5760225" y="1611625"/>
              <a:ext cx="17600" cy="17900"/>
            </a:xfrm>
            <a:custGeom>
              <a:rect b="b" l="l" r="r" t="t"/>
              <a:pathLst>
                <a:path extrusionOk="0" h="716" w="704">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1"/>
            <p:cNvSpPr/>
            <p:nvPr/>
          </p:nvSpPr>
          <p:spPr>
            <a:xfrm>
              <a:off x="5838525" y="1619375"/>
              <a:ext cx="12225" cy="13800"/>
            </a:xfrm>
            <a:custGeom>
              <a:rect b="b" l="l" r="r" t="t"/>
              <a:pathLst>
                <a:path extrusionOk="0" h="552" w="489">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1"/>
            <p:cNvSpPr/>
            <p:nvPr/>
          </p:nvSpPr>
          <p:spPr>
            <a:xfrm>
              <a:off x="5861100" y="1619375"/>
              <a:ext cx="11975" cy="11525"/>
            </a:xfrm>
            <a:custGeom>
              <a:rect b="b" l="l" r="r" t="t"/>
              <a:pathLst>
                <a:path extrusionOk="0" h="461" w="479">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1"/>
            <p:cNvSpPr/>
            <p:nvPr/>
          </p:nvSpPr>
          <p:spPr>
            <a:xfrm>
              <a:off x="5857275" y="1626525"/>
              <a:ext cx="8950" cy="7450"/>
            </a:xfrm>
            <a:custGeom>
              <a:rect b="b" l="l" r="r" t="t"/>
              <a:pathLst>
                <a:path extrusionOk="0" h="298" w="358">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1"/>
            <p:cNvSpPr/>
            <p:nvPr/>
          </p:nvSpPr>
          <p:spPr>
            <a:xfrm>
              <a:off x="5776300" y="1616100"/>
              <a:ext cx="2700" cy="3300"/>
            </a:xfrm>
            <a:custGeom>
              <a:rect b="b" l="l" r="r" t="t"/>
              <a:pathLst>
                <a:path extrusionOk="0" h="132" w="108">
                  <a:moveTo>
                    <a:pt x="1" y="1"/>
                  </a:moveTo>
                  <a:lnTo>
                    <a:pt x="1" y="132"/>
                  </a:lnTo>
                  <a:cubicBezTo>
                    <a:pt x="108" y="96"/>
                    <a:pt x="108" y="3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1"/>
            <p:cNvSpPr/>
            <p:nvPr/>
          </p:nvSpPr>
          <p:spPr>
            <a:xfrm>
              <a:off x="5773025" y="1619375"/>
              <a:ext cx="3300" cy="3900"/>
            </a:xfrm>
            <a:custGeom>
              <a:rect b="b" l="l" r="r" t="t"/>
              <a:pathLst>
                <a:path extrusionOk="0" h="156" w="132">
                  <a:moveTo>
                    <a:pt x="132" y="1"/>
                  </a:moveTo>
                  <a:lnTo>
                    <a:pt x="1" y="143"/>
                  </a:lnTo>
                  <a:cubicBezTo>
                    <a:pt x="48" y="143"/>
                    <a:pt x="96" y="143"/>
                    <a:pt x="132" y="155"/>
                  </a:cubicBezTo>
                  <a:lnTo>
                    <a:pt x="1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1"/>
            <p:cNvSpPr/>
            <p:nvPr/>
          </p:nvSpPr>
          <p:spPr>
            <a:xfrm>
              <a:off x="5783750" y="1615800"/>
              <a:ext cx="3600" cy="3600"/>
            </a:xfrm>
            <a:custGeom>
              <a:rect b="b" l="l" r="r" t="t"/>
              <a:pathLst>
                <a:path extrusionOk="0" h="144" w="144">
                  <a:moveTo>
                    <a:pt x="0" y="1"/>
                  </a:moveTo>
                  <a:cubicBezTo>
                    <a:pt x="48" y="48"/>
                    <a:pt x="96" y="84"/>
                    <a:pt x="143" y="144"/>
                  </a:cubicBezTo>
                  <a:cubicBezTo>
                    <a:pt x="96" y="84"/>
                    <a:pt x="48" y="48"/>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1"/>
            <p:cNvSpPr/>
            <p:nvPr/>
          </p:nvSpPr>
          <p:spPr>
            <a:xfrm>
              <a:off x="6116825" y="1619050"/>
              <a:ext cx="39025" cy="21900"/>
            </a:xfrm>
            <a:custGeom>
              <a:rect b="b" l="l" r="r" t="t"/>
              <a:pathLst>
                <a:path extrusionOk="0" h="876" w="1561">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1"/>
            <p:cNvSpPr/>
            <p:nvPr/>
          </p:nvSpPr>
          <p:spPr>
            <a:xfrm>
              <a:off x="6146600" y="1623250"/>
              <a:ext cx="22050" cy="17575"/>
            </a:xfrm>
            <a:custGeom>
              <a:rect b="b" l="l" r="r" t="t"/>
              <a:pathLst>
                <a:path extrusionOk="0" h="703" w="882">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1"/>
            <p:cNvSpPr/>
            <p:nvPr/>
          </p:nvSpPr>
          <p:spPr>
            <a:xfrm>
              <a:off x="6099250" y="1622950"/>
              <a:ext cx="14625" cy="15150"/>
            </a:xfrm>
            <a:custGeom>
              <a:rect b="b" l="l" r="r" t="t"/>
              <a:pathLst>
                <a:path extrusionOk="0" h="606" w="585">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1"/>
            <p:cNvSpPr/>
            <p:nvPr/>
          </p:nvSpPr>
          <p:spPr>
            <a:xfrm>
              <a:off x="6117125" y="1637225"/>
              <a:ext cx="7450" cy="3600"/>
            </a:xfrm>
            <a:custGeom>
              <a:rect b="b" l="l" r="r" t="t"/>
              <a:pathLst>
                <a:path extrusionOk="0" h="144" w="298">
                  <a:moveTo>
                    <a:pt x="298" y="1"/>
                  </a:moveTo>
                  <a:cubicBezTo>
                    <a:pt x="179" y="1"/>
                    <a:pt x="84" y="37"/>
                    <a:pt x="0" y="144"/>
                  </a:cubicBezTo>
                  <a:cubicBezTo>
                    <a:pt x="119" y="144"/>
                    <a:pt x="227" y="120"/>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1"/>
            <p:cNvSpPr/>
            <p:nvPr/>
          </p:nvSpPr>
          <p:spPr>
            <a:xfrm>
              <a:off x="6137650" y="1705700"/>
              <a:ext cx="26825" cy="6075"/>
            </a:xfrm>
            <a:custGeom>
              <a:rect b="b" l="l" r="r" t="t"/>
              <a:pathLst>
                <a:path extrusionOk="0" h="243" w="1073">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1"/>
            <p:cNvSpPr/>
            <p:nvPr/>
          </p:nvSpPr>
          <p:spPr>
            <a:xfrm>
              <a:off x="6128125" y="1705400"/>
              <a:ext cx="8375" cy="3300"/>
            </a:xfrm>
            <a:custGeom>
              <a:rect b="b" l="l" r="r" t="t"/>
              <a:pathLst>
                <a:path extrusionOk="0" h="132" w="335">
                  <a:moveTo>
                    <a:pt x="1" y="0"/>
                  </a:moveTo>
                  <a:cubicBezTo>
                    <a:pt x="60" y="120"/>
                    <a:pt x="156" y="131"/>
                    <a:pt x="275" y="131"/>
                  </a:cubicBezTo>
                  <a:cubicBezTo>
                    <a:pt x="334" y="108"/>
                    <a:pt x="334" y="60"/>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1"/>
            <p:cNvSpPr/>
            <p:nvPr/>
          </p:nvSpPr>
          <p:spPr>
            <a:xfrm>
              <a:off x="6134975" y="1705400"/>
              <a:ext cx="3900" cy="4300"/>
            </a:xfrm>
            <a:custGeom>
              <a:rect b="b" l="l" r="r" t="t"/>
              <a:pathLst>
                <a:path extrusionOk="0" h="172" w="156">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1"/>
            <p:cNvSpPr/>
            <p:nvPr/>
          </p:nvSpPr>
          <p:spPr>
            <a:xfrm>
              <a:off x="5427450" y="1709075"/>
              <a:ext cx="44250" cy="9375"/>
            </a:xfrm>
            <a:custGeom>
              <a:rect b="b" l="l" r="r" t="t"/>
              <a:pathLst>
                <a:path extrusionOk="0" h="375" w="177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1"/>
            <p:cNvSpPr/>
            <p:nvPr/>
          </p:nvSpPr>
          <p:spPr>
            <a:xfrm>
              <a:off x="5399175" y="1699775"/>
              <a:ext cx="16100" cy="15775"/>
            </a:xfrm>
            <a:custGeom>
              <a:rect b="b" l="l" r="r" t="t"/>
              <a:pathLst>
                <a:path extrusionOk="0" h="631" w="644">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1"/>
            <p:cNvSpPr/>
            <p:nvPr/>
          </p:nvSpPr>
          <p:spPr>
            <a:xfrm>
              <a:off x="5866500" y="1622950"/>
              <a:ext cx="7175" cy="6875"/>
            </a:xfrm>
            <a:custGeom>
              <a:rect b="b" l="l" r="r" t="t"/>
              <a:pathLst>
                <a:path extrusionOk="0" h="275" w="287">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1"/>
            <p:cNvSpPr/>
            <p:nvPr/>
          </p:nvSpPr>
          <p:spPr>
            <a:xfrm>
              <a:off x="6182000" y="1709275"/>
              <a:ext cx="10450" cy="6325"/>
            </a:xfrm>
            <a:custGeom>
              <a:rect b="b" l="l" r="r" t="t"/>
              <a:pathLst>
                <a:path extrusionOk="0" h="253" w="418">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1"/>
            <p:cNvSpPr/>
            <p:nvPr/>
          </p:nvSpPr>
          <p:spPr>
            <a:xfrm>
              <a:off x="6162950" y="1708000"/>
              <a:ext cx="15225" cy="4875"/>
            </a:xfrm>
            <a:custGeom>
              <a:rect b="b" l="l" r="r" t="t"/>
              <a:pathLst>
                <a:path extrusionOk="0" h="195" w="609">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1"/>
            <p:cNvSpPr/>
            <p:nvPr/>
          </p:nvSpPr>
          <p:spPr>
            <a:xfrm>
              <a:off x="5722425" y="1615650"/>
              <a:ext cx="19675" cy="13275"/>
            </a:xfrm>
            <a:custGeom>
              <a:rect b="b" l="l" r="r" t="t"/>
              <a:pathLst>
                <a:path extrusionOk="0" h="531" w="787">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1"/>
            <p:cNvSpPr/>
            <p:nvPr/>
          </p:nvSpPr>
          <p:spPr>
            <a:xfrm>
              <a:off x="5740575" y="1612825"/>
              <a:ext cx="26225" cy="17450"/>
            </a:xfrm>
            <a:custGeom>
              <a:rect b="b" l="l" r="r" t="t"/>
              <a:pathLst>
                <a:path extrusionOk="0" h="698" w="1049">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1"/>
            <p:cNvSpPr/>
            <p:nvPr/>
          </p:nvSpPr>
          <p:spPr>
            <a:xfrm>
              <a:off x="5758450" y="1612525"/>
              <a:ext cx="11325" cy="17900"/>
            </a:xfrm>
            <a:custGeom>
              <a:rect b="b" l="l" r="r" t="t"/>
              <a:pathLst>
                <a:path extrusionOk="0" h="716" w="453">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1"/>
            <p:cNvSpPr/>
            <p:nvPr/>
          </p:nvSpPr>
          <p:spPr>
            <a:xfrm>
              <a:off x="5411675" y="3264825"/>
              <a:ext cx="37225" cy="68750"/>
            </a:xfrm>
            <a:custGeom>
              <a:rect b="b" l="l" r="r" t="t"/>
              <a:pathLst>
                <a:path extrusionOk="0" h="2750" w="1489">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1"/>
            <p:cNvSpPr/>
            <p:nvPr/>
          </p:nvSpPr>
          <p:spPr>
            <a:xfrm>
              <a:off x="5399475" y="3310225"/>
              <a:ext cx="18175" cy="32300"/>
            </a:xfrm>
            <a:custGeom>
              <a:rect b="b" l="l" r="r" t="t"/>
              <a:pathLst>
                <a:path extrusionOk="0" h="1292" w="727">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1"/>
            <p:cNvSpPr/>
            <p:nvPr/>
          </p:nvSpPr>
          <p:spPr>
            <a:xfrm>
              <a:off x="5395300" y="3330000"/>
              <a:ext cx="9850" cy="23475"/>
            </a:xfrm>
            <a:custGeom>
              <a:rect b="b" l="l" r="r" t="t"/>
              <a:pathLst>
                <a:path extrusionOk="0" h="939" w="394">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1"/>
            <p:cNvSpPr/>
            <p:nvPr/>
          </p:nvSpPr>
          <p:spPr>
            <a:xfrm>
              <a:off x="5426425" y="3268900"/>
              <a:ext cx="9100" cy="11125"/>
            </a:xfrm>
            <a:custGeom>
              <a:rect b="b" l="l" r="r" t="t"/>
              <a:pathLst>
                <a:path extrusionOk="0" h="445" w="364">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1"/>
            <p:cNvSpPr/>
            <p:nvPr/>
          </p:nvSpPr>
          <p:spPr>
            <a:xfrm>
              <a:off x="5453050" y="3999725"/>
              <a:ext cx="274175" cy="31575"/>
            </a:xfrm>
            <a:custGeom>
              <a:rect b="b" l="l" r="r" t="t"/>
              <a:pathLst>
                <a:path extrusionOk="0" h="1263" w="10967">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1"/>
            <p:cNvSpPr/>
            <p:nvPr/>
          </p:nvSpPr>
          <p:spPr>
            <a:xfrm>
              <a:off x="5626275" y="4025200"/>
              <a:ext cx="99150" cy="15025"/>
            </a:xfrm>
            <a:custGeom>
              <a:rect b="b" l="l" r="r" t="t"/>
              <a:pathLst>
                <a:path extrusionOk="0" h="601" w="3966">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1"/>
            <p:cNvSpPr/>
            <p:nvPr/>
          </p:nvSpPr>
          <p:spPr>
            <a:xfrm>
              <a:off x="5521500" y="4016625"/>
              <a:ext cx="56900" cy="13200"/>
            </a:xfrm>
            <a:custGeom>
              <a:rect b="b" l="l" r="r" t="t"/>
              <a:pathLst>
                <a:path extrusionOk="0" h="528" w="2276">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1"/>
            <p:cNvSpPr/>
            <p:nvPr/>
          </p:nvSpPr>
          <p:spPr>
            <a:xfrm>
              <a:off x="5575375" y="4021125"/>
              <a:ext cx="22950" cy="12200"/>
            </a:xfrm>
            <a:custGeom>
              <a:rect b="b" l="l" r="r" t="t"/>
              <a:pathLst>
                <a:path extrusionOk="0" h="488" w="918">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1"/>
            <p:cNvSpPr/>
            <p:nvPr/>
          </p:nvSpPr>
          <p:spPr>
            <a:xfrm>
              <a:off x="5604550" y="4022350"/>
              <a:ext cx="14925" cy="10225"/>
            </a:xfrm>
            <a:custGeom>
              <a:rect b="b" l="l" r="r" t="t"/>
              <a:pathLst>
                <a:path extrusionOk="0" h="409" w="597">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1"/>
            <p:cNvSpPr/>
            <p:nvPr/>
          </p:nvSpPr>
          <p:spPr>
            <a:xfrm>
              <a:off x="5629550" y="4033375"/>
              <a:ext cx="14325" cy="3250"/>
            </a:xfrm>
            <a:custGeom>
              <a:rect b="b" l="l" r="r" t="t"/>
              <a:pathLst>
                <a:path extrusionOk="0" h="130" w="573">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1"/>
            <p:cNvSpPr/>
            <p:nvPr/>
          </p:nvSpPr>
          <p:spPr>
            <a:xfrm>
              <a:off x="5482225" y="4026525"/>
              <a:ext cx="11325" cy="2700"/>
            </a:xfrm>
            <a:custGeom>
              <a:rect b="b" l="l" r="r" t="t"/>
              <a:pathLst>
                <a:path extrusionOk="0" h="108" w="453">
                  <a:moveTo>
                    <a:pt x="0" y="0"/>
                  </a:moveTo>
                  <a:cubicBezTo>
                    <a:pt x="72" y="72"/>
                    <a:pt x="146" y="107"/>
                    <a:pt x="222" y="107"/>
                  </a:cubicBezTo>
                  <a:cubicBezTo>
                    <a:pt x="298" y="107"/>
                    <a:pt x="375" y="72"/>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1"/>
            <p:cNvSpPr/>
            <p:nvPr/>
          </p:nvSpPr>
          <p:spPr>
            <a:xfrm>
              <a:off x="5460800" y="4025025"/>
              <a:ext cx="3875" cy="925"/>
            </a:xfrm>
            <a:custGeom>
              <a:rect b="b" l="l" r="r" t="t"/>
              <a:pathLst>
                <a:path extrusionOk="0" h="37" w="155">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1"/>
            <p:cNvSpPr/>
            <p:nvPr/>
          </p:nvSpPr>
          <p:spPr>
            <a:xfrm>
              <a:off x="5442925" y="4024425"/>
              <a:ext cx="3900" cy="1225"/>
            </a:xfrm>
            <a:custGeom>
              <a:rect b="b" l="l" r="r" t="t"/>
              <a:pathLst>
                <a:path extrusionOk="0" h="49" w="156">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1"/>
            <p:cNvSpPr/>
            <p:nvPr/>
          </p:nvSpPr>
          <p:spPr>
            <a:xfrm>
              <a:off x="5623600" y="4025925"/>
              <a:ext cx="2425" cy="3900"/>
            </a:xfrm>
            <a:custGeom>
              <a:rect b="b" l="l" r="r" t="t"/>
              <a:pathLst>
                <a:path extrusionOk="0" h="156" w="97">
                  <a:moveTo>
                    <a:pt x="96" y="0"/>
                  </a:moveTo>
                  <a:cubicBezTo>
                    <a:pt x="1" y="48"/>
                    <a:pt x="1" y="108"/>
                    <a:pt x="96" y="155"/>
                  </a:cubicBezTo>
                  <a:lnTo>
                    <a:pt x="9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1"/>
            <p:cNvSpPr/>
            <p:nvPr/>
          </p:nvSpPr>
          <p:spPr>
            <a:xfrm>
              <a:off x="5625700" y="4029800"/>
              <a:ext cx="3875" cy="3600"/>
            </a:xfrm>
            <a:custGeom>
              <a:rect b="b" l="l" r="r" t="t"/>
              <a:pathLst>
                <a:path extrusionOk="0" h="144" w="155">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1"/>
            <p:cNvSpPr/>
            <p:nvPr/>
          </p:nvSpPr>
          <p:spPr>
            <a:xfrm>
              <a:off x="5420600" y="4000550"/>
              <a:ext cx="36950" cy="12900"/>
            </a:xfrm>
            <a:custGeom>
              <a:rect b="b" l="l" r="r" t="t"/>
              <a:pathLst>
                <a:path extrusionOk="0" h="516" w="1478">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1"/>
            <p:cNvSpPr/>
            <p:nvPr/>
          </p:nvSpPr>
          <p:spPr>
            <a:xfrm>
              <a:off x="5453350" y="4011900"/>
              <a:ext cx="37825" cy="3325"/>
            </a:xfrm>
            <a:custGeom>
              <a:rect b="b" l="l" r="r" t="t"/>
              <a:pathLst>
                <a:path extrusionOk="0" h="133" w="1513">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1"/>
            <p:cNvSpPr/>
            <p:nvPr/>
          </p:nvSpPr>
          <p:spPr>
            <a:xfrm>
              <a:off x="5392925" y="4003375"/>
              <a:ext cx="29200" cy="12850"/>
            </a:xfrm>
            <a:custGeom>
              <a:rect b="b" l="l" r="r" t="t"/>
              <a:pathLst>
                <a:path extrusionOk="0" h="514" w="1168">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1"/>
            <p:cNvSpPr/>
            <p:nvPr/>
          </p:nvSpPr>
          <p:spPr>
            <a:xfrm>
              <a:off x="5517050" y="4013600"/>
              <a:ext cx="24725" cy="5500"/>
            </a:xfrm>
            <a:custGeom>
              <a:rect b="b" l="l" r="r" t="t"/>
              <a:pathLst>
                <a:path extrusionOk="0" h="220" w="989">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1"/>
            <p:cNvSpPr/>
            <p:nvPr/>
          </p:nvSpPr>
          <p:spPr>
            <a:xfrm>
              <a:off x="5410775" y="4011925"/>
              <a:ext cx="9850" cy="6750"/>
            </a:xfrm>
            <a:custGeom>
              <a:rect b="b" l="l" r="r" t="t"/>
              <a:pathLst>
                <a:path extrusionOk="0" h="270" w="394">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1"/>
            <p:cNvSpPr/>
            <p:nvPr/>
          </p:nvSpPr>
          <p:spPr>
            <a:xfrm>
              <a:off x="5494725" y="4012425"/>
              <a:ext cx="14900" cy="2500"/>
            </a:xfrm>
            <a:custGeom>
              <a:rect b="b" l="l" r="r" t="t"/>
              <a:pathLst>
                <a:path extrusionOk="0" h="100" w="596">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1"/>
            <p:cNvSpPr/>
            <p:nvPr/>
          </p:nvSpPr>
          <p:spPr>
            <a:xfrm>
              <a:off x="5436075" y="4012225"/>
              <a:ext cx="6875" cy="2475"/>
            </a:xfrm>
            <a:custGeom>
              <a:rect b="b" l="l" r="r" t="t"/>
              <a:pathLst>
                <a:path extrusionOk="0" h="99" w="275">
                  <a:moveTo>
                    <a:pt x="1" y="1"/>
                  </a:moveTo>
                  <a:cubicBezTo>
                    <a:pt x="43" y="66"/>
                    <a:pt x="87" y="99"/>
                    <a:pt x="133" y="99"/>
                  </a:cubicBezTo>
                  <a:cubicBezTo>
                    <a:pt x="179" y="99"/>
                    <a:pt x="227" y="66"/>
                    <a:pt x="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1"/>
            <p:cNvSpPr/>
            <p:nvPr/>
          </p:nvSpPr>
          <p:spPr>
            <a:xfrm>
              <a:off x="5452450" y="4015200"/>
              <a:ext cx="1525" cy="1525"/>
            </a:xfrm>
            <a:custGeom>
              <a:rect b="b" l="l" r="r" t="t"/>
              <a:pathLst>
                <a:path extrusionOk="0" h="61" w="61">
                  <a:moveTo>
                    <a:pt x="60" y="1"/>
                  </a:moveTo>
                  <a:lnTo>
                    <a:pt x="1" y="36"/>
                  </a:lnTo>
                  <a:lnTo>
                    <a:pt x="25" y="60"/>
                  </a:lnTo>
                  <a:lnTo>
                    <a:pt x="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1"/>
            <p:cNvSpPr/>
            <p:nvPr/>
          </p:nvSpPr>
          <p:spPr>
            <a:xfrm>
              <a:off x="5428650" y="4011925"/>
              <a:ext cx="3600" cy="1800"/>
            </a:xfrm>
            <a:custGeom>
              <a:rect b="b" l="l" r="r" t="t"/>
              <a:pathLst>
                <a:path extrusionOk="0" h="72" w="144">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1"/>
            <p:cNvSpPr/>
            <p:nvPr/>
          </p:nvSpPr>
          <p:spPr>
            <a:xfrm>
              <a:off x="5923050" y="4037525"/>
              <a:ext cx="61350" cy="14275"/>
            </a:xfrm>
            <a:custGeom>
              <a:rect b="b" l="l" r="r" t="t"/>
              <a:pathLst>
                <a:path extrusionOk="0" h="571" w="2454">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1"/>
            <p:cNvSpPr/>
            <p:nvPr/>
          </p:nvSpPr>
          <p:spPr>
            <a:xfrm>
              <a:off x="5984675" y="4048250"/>
              <a:ext cx="36625" cy="3900"/>
            </a:xfrm>
            <a:custGeom>
              <a:rect b="b" l="l" r="r" t="t"/>
              <a:pathLst>
                <a:path extrusionOk="0" h="156" w="1465">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1"/>
            <p:cNvSpPr/>
            <p:nvPr/>
          </p:nvSpPr>
          <p:spPr>
            <a:xfrm>
              <a:off x="5277725" y="3823200"/>
              <a:ext cx="55100" cy="18725"/>
            </a:xfrm>
            <a:custGeom>
              <a:rect b="b" l="l" r="r" t="t"/>
              <a:pathLst>
                <a:path extrusionOk="0" h="749" w="2204">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1"/>
            <p:cNvSpPr/>
            <p:nvPr/>
          </p:nvSpPr>
          <p:spPr>
            <a:xfrm>
              <a:off x="5200350" y="3799675"/>
              <a:ext cx="41675" cy="18200"/>
            </a:xfrm>
            <a:custGeom>
              <a:rect b="b" l="l" r="r" t="t"/>
              <a:pathLst>
                <a:path extrusionOk="0" h="728" w="1667">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1"/>
            <p:cNvSpPr/>
            <p:nvPr/>
          </p:nvSpPr>
          <p:spPr>
            <a:xfrm>
              <a:off x="5279050" y="3821425"/>
              <a:ext cx="28175" cy="7550"/>
            </a:xfrm>
            <a:custGeom>
              <a:rect b="b" l="l" r="r" t="t"/>
              <a:pathLst>
                <a:path extrusionOk="0" h="302" w="1127">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1"/>
            <p:cNvSpPr/>
            <p:nvPr/>
          </p:nvSpPr>
          <p:spPr>
            <a:xfrm>
              <a:off x="5272075" y="3822025"/>
              <a:ext cx="12825" cy="10450"/>
            </a:xfrm>
            <a:custGeom>
              <a:rect b="b" l="l" r="r" t="t"/>
              <a:pathLst>
                <a:path extrusionOk="0" h="418" w="513">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1"/>
            <p:cNvSpPr/>
            <p:nvPr/>
          </p:nvSpPr>
          <p:spPr>
            <a:xfrm>
              <a:off x="5267025" y="3822025"/>
              <a:ext cx="11625" cy="10150"/>
            </a:xfrm>
            <a:custGeom>
              <a:rect b="b" l="l" r="r" t="t"/>
              <a:pathLst>
                <a:path extrusionOk="0" h="406" w="465">
                  <a:moveTo>
                    <a:pt x="464" y="1"/>
                  </a:moveTo>
                  <a:cubicBezTo>
                    <a:pt x="298" y="96"/>
                    <a:pt x="0" y="144"/>
                    <a:pt x="310" y="405"/>
                  </a:cubicBezTo>
                  <a:cubicBezTo>
                    <a:pt x="357" y="274"/>
                    <a:pt x="417" y="144"/>
                    <a:pt x="4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1"/>
            <p:cNvSpPr/>
            <p:nvPr/>
          </p:nvSpPr>
          <p:spPr>
            <a:xfrm>
              <a:off x="5160750" y="3635100"/>
              <a:ext cx="15500" cy="16425"/>
            </a:xfrm>
            <a:custGeom>
              <a:rect b="b" l="l" r="r" t="t"/>
              <a:pathLst>
                <a:path extrusionOk="0" h="657" w="62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1"/>
            <p:cNvSpPr/>
            <p:nvPr/>
          </p:nvSpPr>
          <p:spPr>
            <a:xfrm>
              <a:off x="5192000" y="3605550"/>
              <a:ext cx="6875" cy="5950"/>
            </a:xfrm>
            <a:custGeom>
              <a:rect b="b" l="l" r="r" t="t"/>
              <a:pathLst>
                <a:path extrusionOk="0" h="238" w="275">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1"/>
            <p:cNvSpPr/>
            <p:nvPr/>
          </p:nvSpPr>
          <p:spPr>
            <a:xfrm>
              <a:off x="5707550" y="4019075"/>
              <a:ext cx="202125" cy="27175"/>
            </a:xfrm>
            <a:custGeom>
              <a:rect b="b" l="l" r="r" t="t"/>
              <a:pathLst>
                <a:path extrusionOk="0" h="1087" w="8085">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1"/>
            <p:cNvSpPr/>
            <p:nvPr/>
          </p:nvSpPr>
          <p:spPr>
            <a:xfrm>
              <a:off x="5741775" y="4032475"/>
              <a:ext cx="33075" cy="8550"/>
            </a:xfrm>
            <a:custGeom>
              <a:rect b="b" l="l" r="r" t="t"/>
              <a:pathLst>
                <a:path extrusionOk="0" h="342" w="1323">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1"/>
            <p:cNvSpPr/>
            <p:nvPr/>
          </p:nvSpPr>
          <p:spPr>
            <a:xfrm>
              <a:off x="5831075" y="4038750"/>
              <a:ext cx="13425" cy="8825"/>
            </a:xfrm>
            <a:custGeom>
              <a:rect b="b" l="l" r="r" t="t"/>
              <a:pathLst>
                <a:path extrusionOk="0" h="353" w="537">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1"/>
            <p:cNvSpPr/>
            <p:nvPr/>
          </p:nvSpPr>
          <p:spPr>
            <a:xfrm>
              <a:off x="5819475" y="4037475"/>
              <a:ext cx="22350" cy="3950"/>
            </a:xfrm>
            <a:custGeom>
              <a:rect b="b" l="l" r="r" t="t"/>
              <a:pathLst>
                <a:path extrusionOk="0" h="158" w="894">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1"/>
            <p:cNvSpPr/>
            <p:nvPr/>
          </p:nvSpPr>
          <p:spPr>
            <a:xfrm>
              <a:off x="5859050" y="4040425"/>
              <a:ext cx="18175" cy="3475"/>
            </a:xfrm>
            <a:custGeom>
              <a:rect b="b" l="l" r="r" t="t"/>
              <a:pathLst>
                <a:path extrusionOk="0" h="139" w="727">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1"/>
            <p:cNvSpPr/>
            <p:nvPr/>
          </p:nvSpPr>
          <p:spPr>
            <a:xfrm>
              <a:off x="5783750" y="4033650"/>
              <a:ext cx="15800" cy="3300"/>
            </a:xfrm>
            <a:custGeom>
              <a:rect b="b" l="l" r="r" t="t"/>
              <a:pathLst>
                <a:path extrusionOk="0" h="132" w="632">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1"/>
            <p:cNvSpPr/>
            <p:nvPr/>
          </p:nvSpPr>
          <p:spPr>
            <a:xfrm>
              <a:off x="5772725" y="4033950"/>
              <a:ext cx="7175" cy="3000"/>
            </a:xfrm>
            <a:custGeom>
              <a:rect b="b" l="l" r="r" t="t"/>
              <a:pathLst>
                <a:path extrusionOk="0" h="120" w="287">
                  <a:moveTo>
                    <a:pt x="1" y="1"/>
                  </a:moveTo>
                  <a:lnTo>
                    <a:pt x="1" y="120"/>
                  </a:lnTo>
                  <a:cubicBezTo>
                    <a:pt x="120" y="120"/>
                    <a:pt x="227" y="96"/>
                    <a:pt x="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1"/>
            <p:cNvSpPr/>
            <p:nvPr/>
          </p:nvSpPr>
          <p:spPr>
            <a:xfrm>
              <a:off x="5134850" y="3646125"/>
              <a:ext cx="39625" cy="111325"/>
            </a:xfrm>
            <a:custGeom>
              <a:rect b="b" l="l" r="r" t="t"/>
              <a:pathLst>
                <a:path extrusionOk="0" h="4453" w="1585">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1"/>
            <p:cNvSpPr/>
            <p:nvPr/>
          </p:nvSpPr>
          <p:spPr>
            <a:xfrm>
              <a:off x="5139925" y="3685100"/>
              <a:ext cx="8950" cy="7475"/>
            </a:xfrm>
            <a:custGeom>
              <a:rect b="b" l="l" r="r" t="t"/>
              <a:pathLst>
                <a:path extrusionOk="0" h="299" w="358">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1"/>
            <p:cNvSpPr/>
            <p:nvPr/>
          </p:nvSpPr>
          <p:spPr>
            <a:xfrm>
              <a:off x="5410200" y="3185650"/>
              <a:ext cx="36625" cy="14575"/>
            </a:xfrm>
            <a:custGeom>
              <a:rect b="b" l="l" r="r" t="t"/>
              <a:pathLst>
                <a:path extrusionOk="0" h="583" w="1465">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1"/>
            <p:cNvSpPr/>
            <p:nvPr/>
          </p:nvSpPr>
          <p:spPr>
            <a:xfrm>
              <a:off x="5432225" y="3251425"/>
              <a:ext cx="3300" cy="7475"/>
            </a:xfrm>
            <a:custGeom>
              <a:rect b="b" l="l" r="r" t="t"/>
              <a:pathLst>
                <a:path extrusionOk="0" h="299" w="132">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1"/>
            <p:cNvSpPr/>
            <p:nvPr/>
          </p:nvSpPr>
          <p:spPr>
            <a:xfrm>
              <a:off x="5433400" y="3243975"/>
              <a:ext cx="2125" cy="3600"/>
            </a:xfrm>
            <a:custGeom>
              <a:rect b="b" l="l" r="r" t="t"/>
              <a:pathLst>
                <a:path extrusionOk="0" h="144" w="85">
                  <a:moveTo>
                    <a:pt x="84" y="1"/>
                  </a:moveTo>
                  <a:cubicBezTo>
                    <a:pt x="1" y="60"/>
                    <a:pt x="1" y="108"/>
                    <a:pt x="84" y="144"/>
                  </a:cubicBezTo>
                  <a:lnTo>
                    <a:pt x="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1"/>
            <p:cNvSpPr/>
            <p:nvPr/>
          </p:nvSpPr>
          <p:spPr>
            <a:xfrm>
              <a:off x="5314650" y="3850900"/>
              <a:ext cx="35425" cy="156600"/>
            </a:xfrm>
            <a:custGeom>
              <a:rect b="b" l="l" r="r" t="t"/>
              <a:pathLst>
                <a:path extrusionOk="0" h="6264" w="1417">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1"/>
            <p:cNvSpPr/>
            <p:nvPr/>
          </p:nvSpPr>
          <p:spPr>
            <a:xfrm>
              <a:off x="5313150" y="3878575"/>
              <a:ext cx="14325" cy="35750"/>
            </a:xfrm>
            <a:custGeom>
              <a:rect b="b" l="l" r="r" t="t"/>
              <a:pathLst>
                <a:path extrusionOk="0" h="1430" w="573">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1"/>
            <p:cNvSpPr/>
            <p:nvPr/>
          </p:nvSpPr>
          <p:spPr>
            <a:xfrm>
              <a:off x="5195275" y="3024300"/>
              <a:ext cx="42900" cy="131000"/>
            </a:xfrm>
            <a:custGeom>
              <a:rect b="b" l="l" r="r" t="t"/>
              <a:pathLst>
                <a:path extrusionOk="0" h="5240" w="1716">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1"/>
            <p:cNvSpPr/>
            <p:nvPr/>
          </p:nvSpPr>
          <p:spPr>
            <a:xfrm>
              <a:off x="5192300" y="3143975"/>
              <a:ext cx="11925" cy="17875"/>
            </a:xfrm>
            <a:custGeom>
              <a:rect b="b" l="l" r="r" t="t"/>
              <a:pathLst>
                <a:path extrusionOk="0" h="715" w="477">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1"/>
            <p:cNvSpPr/>
            <p:nvPr/>
          </p:nvSpPr>
          <p:spPr>
            <a:xfrm>
              <a:off x="5201825" y="3168850"/>
              <a:ext cx="10150" cy="5625"/>
            </a:xfrm>
            <a:custGeom>
              <a:rect b="b" l="l" r="r" t="t"/>
              <a:pathLst>
                <a:path extrusionOk="0" h="225" w="406">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1"/>
            <p:cNvSpPr/>
            <p:nvPr/>
          </p:nvSpPr>
          <p:spPr>
            <a:xfrm>
              <a:off x="5254525" y="3170750"/>
              <a:ext cx="72050" cy="18775"/>
            </a:xfrm>
            <a:custGeom>
              <a:rect b="b" l="l" r="r" t="t"/>
              <a:pathLst>
                <a:path extrusionOk="0" h="751" w="2882">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1"/>
            <p:cNvSpPr/>
            <p:nvPr/>
          </p:nvSpPr>
          <p:spPr>
            <a:xfrm>
              <a:off x="5367625" y="3179650"/>
              <a:ext cx="32775" cy="4225"/>
            </a:xfrm>
            <a:custGeom>
              <a:rect b="b" l="l" r="r" t="t"/>
              <a:pathLst>
                <a:path extrusionOk="0" h="169" w="1311">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1"/>
            <p:cNvSpPr/>
            <p:nvPr/>
          </p:nvSpPr>
          <p:spPr>
            <a:xfrm>
              <a:off x="5392925" y="3184150"/>
              <a:ext cx="10750" cy="6425"/>
            </a:xfrm>
            <a:custGeom>
              <a:rect b="b" l="l" r="r" t="t"/>
              <a:pathLst>
                <a:path extrusionOk="0" h="257" w="43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1"/>
            <p:cNvSpPr/>
            <p:nvPr/>
          </p:nvSpPr>
          <p:spPr>
            <a:xfrm>
              <a:off x="6063550" y="4051825"/>
              <a:ext cx="21750" cy="7900"/>
            </a:xfrm>
            <a:custGeom>
              <a:rect b="b" l="l" r="r" t="t"/>
              <a:pathLst>
                <a:path extrusionOk="0" h="316" w="87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1"/>
            <p:cNvSpPr/>
            <p:nvPr/>
          </p:nvSpPr>
          <p:spPr>
            <a:xfrm>
              <a:off x="6063550" y="4058375"/>
              <a:ext cx="7150" cy="2925"/>
            </a:xfrm>
            <a:custGeom>
              <a:rect b="b" l="l" r="r" t="t"/>
              <a:pathLst>
                <a:path extrusionOk="0" h="117" w="286">
                  <a:moveTo>
                    <a:pt x="0" y="0"/>
                  </a:moveTo>
                  <a:cubicBezTo>
                    <a:pt x="48" y="78"/>
                    <a:pt x="93" y="116"/>
                    <a:pt x="139" y="116"/>
                  </a:cubicBezTo>
                  <a:cubicBezTo>
                    <a:pt x="185" y="116"/>
                    <a:pt x="232" y="78"/>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1"/>
            <p:cNvSpPr/>
            <p:nvPr/>
          </p:nvSpPr>
          <p:spPr>
            <a:xfrm>
              <a:off x="6106700" y="4061350"/>
              <a:ext cx="3600" cy="2400"/>
            </a:xfrm>
            <a:custGeom>
              <a:rect b="b" l="l" r="r" t="t"/>
              <a:pathLst>
                <a:path extrusionOk="0" h="96" w="144">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1"/>
            <p:cNvSpPr/>
            <p:nvPr/>
          </p:nvSpPr>
          <p:spPr>
            <a:xfrm>
              <a:off x="6085275" y="4057950"/>
              <a:ext cx="3300" cy="2350"/>
            </a:xfrm>
            <a:custGeom>
              <a:rect b="b" l="l" r="r" t="t"/>
              <a:pathLst>
                <a:path extrusionOk="0" h="94" w="132">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1"/>
            <p:cNvSpPr/>
            <p:nvPr/>
          </p:nvSpPr>
          <p:spPr>
            <a:xfrm>
              <a:off x="5152725" y="3720950"/>
              <a:ext cx="50325" cy="74325"/>
            </a:xfrm>
            <a:custGeom>
              <a:rect b="b" l="l" r="r" t="t"/>
              <a:pathLst>
                <a:path extrusionOk="0" h="2973" w="2013">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1"/>
            <p:cNvSpPr/>
            <p:nvPr/>
          </p:nvSpPr>
          <p:spPr>
            <a:xfrm>
              <a:off x="5148850" y="3738675"/>
              <a:ext cx="13425" cy="40225"/>
            </a:xfrm>
            <a:custGeom>
              <a:rect b="b" l="l" r="r" t="t"/>
              <a:pathLst>
                <a:path extrusionOk="0" h="1609" w="537">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1"/>
            <p:cNvSpPr/>
            <p:nvPr/>
          </p:nvSpPr>
          <p:spPr>
            <a:xfrm>
              <a:off x="5165525" y="3791375"/>
              <a:ext cx="16075" cy="18475"/>
            </a:xfrm>
            <a:custGeom>
              <a:rect b="b" l="l" r="r" t="t"/>
              <a:pathLst>
                <a:path extrusionOk="0" h="739" w="643">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1"/>
            <p:cNvSpPr/>
            <p:nvPr/>
          </p:nvSpPr>
          <p:spPr>
            <a:xfrm>
              <a:off x="5158675" y="3778275"/>
              <a:ext cx="5675" cy="4775"/>
            </a:xfrm>
            <a:custGeom>
              <a:rect b="b" l="l" r="r" t="t"/>
              <a:pathLst>
                <a:path extrusionOk="0" h="191" w="227">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1"/>
            <p:cNvSpPr/>
            <p:nvPr/>
          </p:nvSpPr>
          <p:spPr>
            <a:xfrm>
              <a:off x="5162550" y="3781475"/>
              <a:ext cx="4975" cy="5450"/>
            </a:xfrm>
            <a:custGeom>
              <a:rect b="b" l="l" r="r" t="t"/>
              <a:pathLst>
                <a:path extrusionOk="0" h="218" w="199">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1"/>
            <p:cNvSpPr/>
            <p:nvPr/>
          </p:nvSpPr>
          <p:spPr>
            <a:xfrm>
              <a:off x="5247375" y="3172575"/>
              <a:ext cx="8950" cy="7125"/>
            </a:xfrm>
            <a:custGeom>
              <a:rect b="b" l="l" r="r" t="t"/>
              <a:pathLst>
                <a:path extrusionOk="0" h="285" w="358">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1"/>
            <p:cNvSpPr/>
            <p:nvPr/>
          </p:nvSpPr>
          <p:spPr>
            <a:xfrm>
              <a:off x="5184850" y="3780650"/>
              <a:ext cx="112250" cy="24750"/>
            </a:xfrm>
            <a:custGeom>
              <a:rect b="b" l="l" r="r" t="t"/>
              <a:pathLst>
                <a:path extrusionOk="0" h="990" w="449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1"/>
            <p:cNvSpPr/>
            <p:nvPr/>
          </p:nvSpPr>
          <p:spPr>
            <a:xfrm>
              <a:off x="5179500" y="3784425"/>
              <a:ext cx="12825" cy="25425"/>
            </a:xfrm>
            <a:custGeom>
              <a:rect b="b" l="l" r="r" t="t"/>
              <a:pathLst>
                <a:path extrusionOk="0" h="1017" w="513">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1"/>
            <p:cNvSpPr/>
            <p:nvPr/>
          </p:nvSpPr>
          <p:spPr>
            <a:xfrm>
              <a:off x="5202725" y="3811025"/>
              <a:ext cx="7175" cy="5950"/>
            </a:xfrm>
            <a:custGeom>
              <a:rect b="b" l="l" r="r" t="t"/>
              <a:pathLst>
                <a:path extrusionOk="0" h="238" w="287">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1"/>
            <p:cNvSpPr/>
            <p:nvPr/>
          </p:nvSpPr>
          <p:spPr>
            <a:xfrm>
              <a:off x="5198850" y="3802675"/>
              <a:ext cx="3900" cy="8375"/>
            </a:xfrm>
            <a:custGeom>
              <a:rect b="b" l="l" r="r" t="t"/>
              <a:pathLst>
                <a:path extrusionOk="0" h="335" w="156">
                  <a:moveTo>
                    <a:pt x="48" y="1"/>
                  </a:moveTo>
                  <a:lnTo>
                    <a:pt x="1" y="48"/>
                  </a:lnTo>
                  <a:cubicBezTo>
                    <a:pt x="24" y="167"/>
                    <a:pt x="36" y="275"/>
                    <a:pt x="155" y="334"/>
                  </a:cubicBezTo>
                  <a:lnTo>
                    <a:pt x="155" y="48"/>
                  </a:lnTo>
                  <a:lnTo>
                    <a:pt x="1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1"/>
            <p:cNvSpPr/>
            <p:nvPr/>
          </p:nvSpPr>
          <p:spPr>
            <a:xfrm>
              <a:off x="5195575" y="3799250"/>
              <a:ext cx="5375" cy="4650"/>
            </a:xfrm>
            <a:custGeom>
              <a:rect b="b" l="l" r="r" t="t"/>
              <a:pathLst>
                <a:path extrusionOk="0" h="186" w="215">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1"/>
            <p:cNvSpPr/>
            <p:nvPr/>
          </p:nvSpPr>
          <p:spPr>
            <a:xfrm>
              <a:off x="5288750" y="2867750"/>
              <a:ext cx="47050" cy="41225"/>
            </a:xfrm>
            <a:custGeom>
              <a:rect b="b" l="l" r="r" t="t"/>
              <a:pathLst>
                <a:path extrusionOk="0" h="1649" w="1882">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1"/>
            <p:cNvSpPr/>
            <p:nvPr/>
          </p:nvSpPr>
          <p:spPr>
            <a:xfrm>
              <a:off x="5281900" y="2906725"/>
              <a:ext cx="18175" cy="15525"/>
            </a:xfrm>
            <a:custGeom>
              <a:rect b="b" l="l" r="r" t="t"/>
              <a:pathLst>
                <a:path extrusionOk="0" h="621" w="727">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1"/>
            <p:cNvSpPr/>
            <p:nvPr/>
          </p:nvSpPr>
          <p:spPr>
            <a:xfrm>
              <a:off x="5722725" y="4028900"/>
              <a:ext cx="11050" cy="7475"/>
            </a:xfrm>
            <a:custGeom>
              <a:rect b="b" l="l" r="r" t="t"/>
              <a:pathLst>
                <a:path extrusionOk="0" h="299" w="442">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1"/>
            <p:cNvSpPr/>
            <p:nvPr/>
          </p:nvSpPr>
          <p:spPr>
            <a:xfrm>
              <a:off x="5729875" y="4033375"/>
              <a:ext cx="7175" cy="4725"/>
            </a:xfrm>
            <a:custGeom>
              <a:rect b="b" l="l" r="r" t="t"/>
              <a:pathLst>
                <a:path extrusionOk="0" h="189" w="287">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1"/>
            <p:cNvSpPr/>
            <p:nvPr/>
          </p:nvSpPr>
          <p:spPr>
            <a:xfrm>
              <a:off x="5733750" y="4036925"/>
              <a:ext cx="3575" cy="1825"/>
            </a:xfrm>
            <a:custGeom>
              <a:rect b="b" l="l" r="r" t="t"/>
              <a:pathLst>
                <a:path extrusionOk="0" h="73" w="143">
                  <a:moveTo>
                    <a:pt x="0" y="1"/>
                  </a:moveTo>
                  <a:cubicBezTo>
                    <a:pt x="18" y="49"/>
                    <a:pt x="39" y="72"/>
                    <a:pt x="63" y="72"/>
                  </a:cubicBezTo>
                  <a:cubicBezTo>
                    <a:pt x="86" y="72"/>
                    <a:pt x="113" y="49"/>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1"/>
            <p:cNvSpPr/>
            <p:nvPr/>
          </p:nvSpPr>
          <p:spPr>
            <a:xfrm>
              <a:off x="5712000" y="4036925"/>
              <a:ext cx="3900" cy="1825"/>
            </a:xfrm>
            <a:custGeom>
              <a:rect b="b" l="l" r="r" t="t"/>
              <a:pathLst>
                <a:path extrusionOk="0" h="73" w="156">
                  <a:moveTo>
                    <a:pt x="1" y="1"/>
                  </a:moveTo>
                  <a:cubicBezTo>
                    <a:pt x="25" y="49"/>
                    <a:pt x="49" y="72"/>
                    <a:pt x="74" y="72"/>
                  </a:cubicBezTo>
                  <a:cubicBezTo>
                    <a:pt x="99" y="72"/>
                    <a:pt x="126" y="49"/>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1"/>
            <p:cNvSpPr/>
            <p:nvPr/>
          </p:nvSpPr>
          <p:spPr>
            <a:xfrm>
              <a:off x="6134100" y="4061850"/>
              <a:ext cx="29775" cy="5275"/>
            </a:xfrm>
            <a:custGeom>
              <a:rect b="b" l="l" r="r" t="t"/>
              <a:pathLst>
                <a:path extrusionOk="0" h="211" w="1191">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1"/>
            <p:cNvSpPr/>
            <p:nvPr/>
          </p:nvSpPr>
          <p:spPr>
            <a:xfrm>
              <a:off x="6135450" y="4065500"/>
              <a:ext cx="10575" cy="11025"/>
            </a:xfrm>
            <a:custGeom>
              <a:rect b="b" l="l" r="r" t="t"/>
              <a:pathLst>
                <a:path extrusionOk="0" h="441" w="423">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1"/>
            <p:cNvSpPr/>
            <p:nvPr/>
          </p:nvSpPr>
          <p:spPr>
            <a:xfrm>
              <a:off x="5220275" y="3039800"/>
              <a:ext cx="9850" cy="14300"/>
            </a:xfrm>
            <a:custGeom>
              <a:rect b="b" l="l" r="r" t="t"/>
              <a:pathLst>
                <a:path extrusionOk="0" h="572" w="394">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1"/>
            <p:cNvSpPr/>
            <p:nvPr/>
          </p:nvSpPr>
          <p:spPr>
            <a:xfrm>
              <a:off x="5299450" y="3179675"/>
              <a:ext cx="14025" cy="9550"/>
            </a:xfrm>
            <a:custGeom>
              <a:rect b="b" l="l" r="r" t="t"/>
              <a:pathLst>
                <a:path extrusionOk="0" h="382" w="561">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1"/>
            <p:cNvSpPr/>
            <p:nvPr/>
          </p:nvSpPr>
          <p:spPr>
            <a:xfrm>
              <a:off x="6124575" y="4067000"/>
              <a:ext cx="6550" cy="7400"/>
            </a:xfrm>
            <a:custGeom>
              <a:rect b="b" l="l" r="r" t="t"/>
              <a:pathLst>
                <a:path extrusionOk="0" h="296" w="262">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1"/>
            <p:cNvSpPr/>
            <p:nvPr/>
          </p:nvSpPr>
          <p:spPr>
            <a:xfrm>
              <a:off x="5360475" y="3996675"/>
              <a:ext cx="51225" cy="13875"/>
            </a:xfrm>
            <a:custGeom>
              <a:rect b="b" l="l" r="r" t="t"/>
              <a:pathLst>
                <a:path extrusionOk="0" h="555" w="2049">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1"/>
            <p:cNvSpPr/>
            <p:nvPr/>
          </p:nvSpPr>
          <p:spPr>
            <a:xfrm>
              <a:off x="5375075" y="4008075"/>
              <a:ext cx="14300" cy="6425"/>
            </a:xfrm>
            <a:custGeom>
              <a:rect b="b" l="l" r="r" t="t"/>
              <a:pathLst>
                <a:path extrusionOk="0" h="257" w="572">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1"/>
            <p:cNvSpPr/>
            <p:nvPr/>
          </p:nvSpPr>
          <p:spPr>
            <a:xfrm>
              <a:off x="5338450" y="3828575"/>
              <a:ext cx="76825" cy="39625"/>
            </a:xfrm>
            <a:custGeom>
              <a:rect b="b" l="l" r="r" t="t"/>
              <a:pathLst>
                <a:path extrusionOk="0" h="1585" w="3073">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1"/>
            <p:cNvSpPr/>
            <p:nvPr/>
          </p:nvSpPr>
          <p:spPr>
            <a:xfrm>
              <a:off x="5308975" y="3825000"/>
              <a:ext cx="50350" cy="25325"/>
            </a:xfrm>
            <a:custGeom>
              <a:rect b="b" l="l" r="r" t="t"/>
              <a:pathLst>
                <a:path extrusionOk="0" h="1013" w="2014">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1"/>
            <p:cNvSpPr/>
            <p:nvPr/>
          </p:nvSpPr>
          <p:spPr>
            <a:xfrm>
              <a:off x="5329525" y="3868175"/>
              <a:ext cx="9250" cy="15600"/>
            </a:xfrm>
            <a:custGeom>
              <a:rect b="b" l="l" r="r" t="t"/>
              <a:pathLst>
                <a:path extrusionOk="0" h="624" w="37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1"/>
            <p:cNvSpPr/>
            <p:nvPr/>
          </p:nvSpPr>
          <p:spPr>
            <a:xfrm>
              <a:off x="5332200" y="3860725"/>
              <a:ext cx="3300" cy="3900"/>
            </a:xfrm>
            <a:custGeom>
              <a:rect b="b" l="l" r="r" t="t"/>
              <a:pathLst>
                <a:path extrusionOk="0" h="156" w="132">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1"/>
            <p:cNvSpPr/>
            <p:nvPr/>
          </p:nvSpPr>
          <p:spPr>
            <a:xfrm>
              <a:off x="5665275" y="4037225"/>
              <a:ext cx="6875" cy="2375"/>
            </a:xfrm>
            <a:custGeom>
              <a:rect b="b" l="l" r="r" t="t"/>
              <a:pathLst>
                <a:path extrusionOk="0" h="95" w="275">
                  <a:moveTo>
                    <a:pt x="1" y="1"/>
                  </a:moveTo>
                  <a:cubicBezTo>
                    <a:pt x="47" y="65"/>
                    <a:pt x="94" y="95"/>
                    <a:pt x="139" y="95"/>
                  </a:cubicBezTo>
                  <a:cubicBezTo>
                    <a:pt x="186" y="95"/>
                    <a:pt x="232" y="62"/>
                    <a:pt x="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1"/>
            <p:cNvSpPr/>
            <p:nvPr/>
          </p:nvSpPr>
          <p:spPr>
            <a:xfrm>
              <a:off x="5652775" y="4033375"/>
              <a:ext cx="10150" cy="3575"/>
            </a:xfrm>
            <a:custGeom>
              <a:rect b="b" l="l" r="r" t="t"/>
              <a:pathLst>
                <a:path extrusionOk="0" h="143" w="406">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1"/>
            <p:cNvSpPr/>
            <p:nvPr/>
          </p:nvSpPr>
          <p:spPr>
            <a:xfrm>
              <a:off x="5646825" y="4033375"/>
              <a:ext cx="8050" cy="3575"/>
            </a:xfrm>
            <a:custGeom>
              <a:rect b="b" l="l" r="r" t="t"/>
              <a:pathLst>
                <a:path extrusionOk="0" h="143" w="322">
                  <a:moveTo>
                    <a:pt x="0" y="0"/>
                  </a:moveTo>
                  <a:cubicBezTo>
                    <a:pt x="84" y="107"/>
                    <a:pt x="179" y="143"/>
                    <a:pt x="298" y="143"/>
                  </a:cubicBezTo>
                  <a:cubicBezTo>
                    <a:pt x="322" y="95"/>
                    <a:pt x="322" y="48"/>
                    <a:pt x="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1"/>
            <p:cNvSpPr/>
            <p:nvPr/>
          </p:nvSpPr>
          <p:spPr>
            <a:xfrm>
              <a:off x="5661400" y="4033375"/>
              <a:ext cx="3900" cy="3875"/>
            </a:xfrm>
            <a:custGeom>
              <a:rect b="b" l="l" r="r" t="t"/>
              <a:pathLst>
                <a:path extrusionOk="0" h="155" w="156">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1"/>
            <p:cNvSpPr/>
            <p:nvPr/>
          </p:nvSpPr>
          <p:spPr>
            <a:xfrm>
              <a:off x="5686700" y="4036925"/>
              <a:ext cx="3900" cy="3300"/>
            </a:xfrm>
            <a:custGeom>
              <a:rect b="b" l="l" r="r" t="t"/>
              <a:pathLst>
                <a:path extrusionOk="0" h="132" w="156">
                  <a:moveTo>
                    <a:pt x="1" y="132"/>
                  </a:moveTo>
                  <a:cubicBezTo>
                    <a:pt x="49" y="84"/>
                    <a:pt x="108" y="37"/>
                    <a:pt x="156" y="1"/>
                  </a:cubicBezTo>
                  <a:cubicBezTo>
                    <a:pt x="108" y="37"/>
                    <a:pt x="49" y="84"/>
                    <a:pt x="1" y="13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1"/>
            <p:cNvSpPr/>
            <p:nvPr/>
          </p:nvSpPr>
          <p:spPr>
            <a:xfrm>
              <a:off x="5676000" y="4036925"/>
              <a:ext cx="3600" cy="3000"/>
            </a:xfrm>
            <a:custGeom>
              <a:rect b="b" l="l" r="r" t="t"/>
              <a:pathLst>
                <a:path extrusionOk="0" h="120" w="144">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1"/>
            <p:cNvSpPr/>
            <p:nvPr/>
          </p:nvSpPr>
          <p:spPr>
            <a:xfrm>
              <a:off x="5672725" y="4035225"/>
              <a:ext cx="3600" cy="1725"/>
            </a:xfrm>
            <a:custGeom>
              <a:rect b="b" l="l" r="r" t="t"/>
              <a:pathLst>
                <a:path extrusionOk="0" h="69" w="144">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1"/>
            <p:cNvSpPr/>
            <p:nvPr/>
          </p:nvSpPr>
          <p:spPr>
            <a:xfrm>
              <a:off x="5694150" y="4036925"/>
              <a:ext cx="3900" cy="1825"/>
            </a:xfrm>
            <a:custGeom>
              <a:rect b="b" l="l" r="r" t="t"/>
              <a:pathLst>
                <a:path extrusionOk="0" h="73" w="156">
                  <a:moveTo>
                    <a:pt x="1" y="1"/>
                  </a:moveTo>
                  <a:cubicBezTo>
                    <a:pt x="24" y="49"/>
                    <a:pt x="48" y="72"/>
                    <a:pt x="73" y="72"/>
                  </a:cubicBezTo>
                  <a:cubicBezTo>
                    <a:pt x="99" y="72"/>
                    <a:pt x="126" y="49"/>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1"/>
            <p:cNvSpPr/>
            <p:nvPr/>
          </p:nvSpPr>
          <p:spPr>
            <a:xfrm>
              <a:off x="5917400" y="4046750"/>
              <a:ext cx="31275" cy="14850"/>
            </a:xfrm>
            <a:custGeom>
              <a:rect b="b" l="l" r="r" t="t"/>
              <a:pathLst>
                <a:path extrusionOk="0" h="594" w="1251">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1"/>
            <p:cNvSpPr/>
            <p:nvPr/>
          </p:nvSpPr>
          <p:spPr>
            <a:xfrm>
              <a:off x="5883175" y="4044375"/>
              <a:ext cx="29175" cy="13725"/>
            </a:xfrm>
            <a:custGeom>
              <a:rect b="b" l="l" r="r" t="t"/>
              <a:pathLst>
                <a:path extrusionOk="0" h="549" w="1167">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1"/>
            <p:cNvSpPr/>
            <p:nvPr/>
          </p:nvSpPr>
          <p:spPr>
            <a:xfrm>
              <a:off x="5898950" y="4036775"/>
              <a:ext cx="28300" cy="8125"/>
            </a:xfrm>
            <a:custGeom>
              <a:rect b="b" l="l" r="r" t="t"/>
              <a:pathLst>
                <a:path extrusionOk="0" h="325" w="1132">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1"/>
            <p:cNvSpPr/>
            <p:nvPr/>
          </p:nvSpPr>
          <p:spPr>
            <a:xfrm>
              <a:off x="6030500" y="4046750"/>
              <a:ext cx="22050" cy="8400"/>
            </a:xfrm>
            <a:custGeom>
              <a:rect b="b" l="l" r="r" t="t"/>
              <a:pathLst>
                <a:path extrusionOk="0" h="336" w="882">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1"/>
            <p:cNvSpPr/>
            <p:nvPr/>
          </p:nvSpPr>
          <p:spPr>
            <a:xfrm>
              <a:off x="6056700" y="4051300"/>
              <a:ext cx="15500" cy="3825"/>
            </a:xfrm>
            <a:custGeom>
              <a:rect b="b" l="l" r="r" t="t"/>
              <a:pathLst>
                <a:path extrusionOk="0" h="153" w="62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1"/>
            <p:cNvSpPr/>
            <p:nvPr/>
          </p:nvSpPr>
          <p:spPr>
            <a:xfrm>
              <a:off x="5321475" y="3975925"/>
              <a:ext cx="3000" cy="3600"/>
            </a:xfrm>
            <a:custGeom>
              <a:rect b="b" l="l" r="r" t="t"/>
              <a:pathLst>
                <a:path extrusionOk="0" h="144" w="120">
                  <a:moveTo>
                    <a:pt x="1" y="0"/>
                  </a:moveTo>
                  <a:cubicBezTo>
                    <a:pt x="37" y="36"/>
                    <a:pt x="72" y="95"/>
                    <a:pt x="120" y="143"/>
                  </a:cubicBezTo>
                  <a:cubicBezTo>
                    <a:pt x="72" y="95"/>
                    <a:pt x="37" y="3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1"/>
            <p:cNvSpPr/>
            <p:nvPr/>
          </p:nvSpPr>
          <p:spPr>
            <a:xfrm>
              <a:off x="5324750" y="2867750"/>
              <a:ext cx="3600" cy="3300"/>
            </a:xfrm>
            <a:custGeom>
              <a:rect b="b" l="l" r="r" t="t"/>
              <a:pathLst>
                <a:path extrusionOk="0" h="132" w="144">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1"/>
            <p:cNvSpPr/>
            <p:nvPr/>
          </p:nvSpPr>
          <p:spPr>
            <a:xfrm>
              <a:off x="5317325" y="2874900"/>
              <a:ext cx="3575" cy="3000"/>
            </a:xfrm>
            <a:custGeom>
              <a:rect b="b" l="l" r="r" t="t"/>
              <a:pathLst>
                <a:path extrusionOk="0" h="120" w="143">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1"/>
            <p:cNvSpPr/>
            <p:nvPr/>
          </p:nvSpPr>
          <p:spPr>
            <a:xfrm>
              <a:off x="5422700" y="2712900"/>
              <a:ext cx="128300" cy="62300"/>
            </a:xfrm>
            <a:custGeom>
              <a:rect b="b" l="l" r="r" t="t"/>
              <a:pathLst>
                <a:path extrusionOk="0" h="2492" w="5132">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1"/>
            <p:cNvSpPr/>
            <p:nvPr/>
          </p:nvSpPr>
          <p:spPr>
            <a:xfrm>
              <a:off x="5663200" y="2927950"/>
              <a:ext cx="142600" cy="19250"/>
            </a:xfrm>
            <a:custGeom>
              <a:rect b="b" l="l" r="r" t="t"/>
              <a:pathLst>
                <a:path extrusionOk="0" h="770" w="5704">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1"/>
            <p:cNvSpPr/>
            <p:nvPr/>
          </p:nvSpPr>
          <p:spPr>
            <a:xfrm>
              <a:off x="5448300" y="2762350"/>
              <a:ext cx="105975" cy="23750"/>
            </a:xfrm>
            <a:custGeom>
              <a:rect b="b" l="l" r="r" t="t"/>
              <a:pathLst>
                <a:path extrusionOk="0" h="950" w="4239">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1"/>
            <p:cNvSpPr/>
            <p:nvPr/>
          </p:nvSpPr>
          <p:spPr>
            <a:xfrm>
              <a:off x="5542650" y="2918350"/>
              <a:ext cx="126225" cy="17500"/>
            </a:xfrm>
            <a:custGeom>
              <a:rect b="b" l="l" r="r" t="t"/>
              <a:pathLst>
                <a:path extrusionOk="0" h="700" w="5049">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1"/>
            <p:cNvSpPr/>
            <p:nvPr/>
          </p:nvSpPr>
          <p:spPr>
            <a:xfrm>
              <a:off x="5867975" y="2854900"/>
              <a:ext cx="39325" cy="91450"/>
            </a:xfrm>
            <a:custGeom>
              <a:rect b="b" l="l" r="r" t="t"/>
              <a:pathLst>
                <a:path extrusionOk="0" h="3658" w="1573">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1"/>
            <p:cNvSpPr/>
            <p:nvPr/>
          </p:nvSpPr>
          <p:spPr>
            <a:xfrm>
              <a:off x="5448575" y="2867025"/>
              <a:ext cx="122075" cy="17050"/>
            </a:xfrm>
            <a:custGeom>
              <a:rect b="b" l="l" r="r" t="t"/>
              <a:pathLst>
                <a:path extrusionOk="0" h="682" w="4883">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1"/>
            <p:cNvSpPr/>
            <p:nvPr/>
          </p:nvSpPr>
          <p:spPr>
            <a:xfrm>
              <a:off x="5793575" y="2941675"/>
              <a:ext cx="77100" cy="19250"/>
            </a:xfrm>
            <a:custGeom>
              <a:rect b="b" l="l" r="r" t="t"/>
              <a:pathLst>
                <a:path extrusionOk="0" h="770" w="3084">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1"/>
            <p:cNvSpPr/>
            <p:nvPr/>
          </p:nvSpPr>
          <p:spPr>
            <a:xfrm>
              <a:off x="5604850" y="2903650"/>
              <a:ext cx="77125" cy="10550"/>
            </a:xfrm>
            <a:custGeom>
              <a:rect b="b" l="l" r="r" t="t"/>
              <a:pathLst>
                <a:path extrusionOk="0" h="422" w="3085">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1"/>
            <p:cNvSpPr/>
            <p:nvPr/>
          </p:nvSpPr>
          <p:spPr>
            <a:xfrm>
              <a:off x="5505450" y="2773675"/>
              <a:ext cx="87525" cy="13725"/>
            </a:xfrm>
            <a:custGeom>
              <a:rect b="b" l="l" r="r" t="t"/>
              <a:pathLst>
                <a:path extrusionOk="0" h="549" w="3501">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1"/>
            <p:cNvSpPr/>
            <p:nvPr/>
          </p:nvSpPr>
          <p:spPr>
            <a:xfrm>
              <a:off x="5471200" y="2735100"/>
              <a:ext cx="74450" cy="18550"/>
            </a:xfrm>
            <a:custGeom>
              <a:rect b="b" l="l" r="r" t="t"/>
              <a:pathLst>
                <a:path extrusionOk="0" h="742" w="2978">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1"/>
            <p:cNvSpPr/>
            <p:nvPr/>
          </p:nvSpPr>
          <p:spPr>
            <a:xfrm>
              <a:off x="5926325" y="2781425"/>
              <a:ext cx="76825" cy="14250"/>
            </a:xfrm>
            <a:custGeom>
              <a:rect b="b" l="l" r="r" t="t"/>
              <a:pathLst>
                <a:path extrusionOk="0" h="570" w="3073">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1"/>
            <p:cNvSpPr/>
            <p:nvPr/>
          </p:nvSpPr>
          <p:spPr>
            <a:xfrm>
              <a:off x="5544125" y="2902875"/>
              <a:ext cx="73550" cy="11850"/>
            </a:xfrm>
            <a:custGeom>
              <a:rect b="b" l="l" r="r" t="t"/>
              <a:pathLst>
                <a:path extrusionOk="0" h="474" w="2942">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1"/>
            <p:cNvSpPr/>
            <p:nvPr/>
          </p:nvSpPr>
          <p:spPr>
            <a:xfrm>
              <a:off x="5488600" y="2752325"/>
              <a:ext cx="102575" cy="16450"/>
            </a:xfrm>
            <a:custGeom>
              <a:rect b="b" l="l" r="r" t="t"/>
              <a:pathLst>
                <a:path extrusionOk="0" h="658" w="4103">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1"/>
            <p:cNvSpPr/>
            <p:nvPr/>
          </p:nvSpPr>
          <p:spPr>
            <a:xfrm>
              <a:off x="5423575" y="2786175"/>
              <a:ext cx="26225" cy="53325"/>
            </a:xfrm>
            <a:custGeom>
              <a:rect b="b" l="l" r="r" t="t"/>
              <a:pathLst>
                <a:path extrusionOk="0" h="2133" w="1049">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1"/>
            <p:cNvSpPr/>
            <p:nvPr/>
          </p:nvSpPr>
          <p:spPr>
            <a:xfrm>
              <a:off x="5496200" y="2905350"/>
              <a:ext cx="80100" cy="17200"/>
            </a:xfrm>
            <a:custGeom>
              <a:rect b="b" l="l" r="r" t="t"/>
              <a:pathLst>
                <a:path extrusionOk="0" h="688" w="3204">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1"/>
            <p:cNvSpPr/>
            <p:nvPr/>
          </p:nvSpPr>
          <p:spPr>
            <a:xfrm>
              <a:off x="5650700" y="2706375"/>
              <a:ext cx="63625" cy="14525"/>
            </a:xfrm>
            <a:custGeom>
              <a:rect b="b" l="l" r="r" t="t"/>
              <a:pathLst>
                <a:path extrusionOk="0" h="581" w="2545">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1"/>
            <p:cNvSpPr/>
            <p:nvPr/>
          </p:nvSpPr>
          <p:spPr>
            <a:xfrm>
              <a:off x="5488475" y="2899575"/>
              <a:ext cx="58650" cy="11650"/>
            </a:xfrm>
            <a:custGeom>
              <a:rect b="b" l="l" r="r" t="t"/>
              <a:pathLst>
                <a:path extrusionOk="0" h="466" w="2346">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1"/>
            <p:cNvSpPr/>
            <p:nvPr/>
          </p:nvSpPr>
          <p:spPr>
            <a:xfrm>
              <a:off x="5596400" y="2699875"/>
              <a:ext cx="75450" cy="13125"/>
            </a:xfrm>
            <a:custGeom>
              <a:rect b="b" l="l" r="r" t="t"/>
              <a:pathLst>
                <a:path extrusionOk="0" h="525" w="3018">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1"/>
            <p:cNvSpPr/>
            <p:nvPr/>
          </p:nvSpPr>
          <p:spPr>
            <a:xfrm>
              <a:off x="5430425" y="2837975"/>
              <a:ext cx="25325" cy="46275"/>
            </a:xfrm>
            <a:custGeom>
              <a:rect b="b" l="l" r="r" t="t"/>
              <a:pathLst>
                <a:path extrusionOk="0" h="1851" w="1013">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1"/>
            <p:cNvSpPr/>
            <p:nvPr/>
          </p:nvSpPr>
          <p:spPr>
            <a:xfrm>
              <a:off x="5889425" y="2816850"/>
              <a:ext cx="32150" cy="44375"/>
            </a:xfrm>
            <a:custGeom>
              <a:rect b="b" l="l" r="r" t="t"/>
              <a:pathLst>
                <a:path extrusionOk="0" h="1775" w="1286">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1"/>
            <p:cNvSpPr/>
            <p:nvPr/>
          </p:nvSpPr>
          <p:spPr>
            <a:xfrm>
              <a:off x="5521225" y="2748375"/>
              <a:ext cx="79200" cy="9975"/>
            </a:xfrm>
            <a:custGeom>
              <a:rect b="b" l="l" r="r" t="t"/>
              <a:pathLst>
                <a:path extrusionOk="0" h="399" w="3168">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1"/>
            <p:cNvSpPr/>
            <p:nvPr/>
          </p:nvSpPr>
          <p:spPr>
            <a:xfrm>
              <a:off x="5427750" y="2853150"/>
              <a:ext cx="40200" cy="47625"/>
            </a:xfrm>
            <a:custGeom>
              <a:rect b="b" l="l" r="r" t="t"/>
              <a:pathLst>
                <a:path extrusionOk="0" h="1905" w="1608">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1"/>
            <p:cNvSpPr/>
            <p:nvPr/>
          </p:nvSpPr>
          <p:spPr>
            <a:xfrm>
              <a:off x="5446800" y="2838225"/>
              <a:ext cx="65800" cy="8125"/>
            </a:xfrm>
            <a:custGeom>
              <a:rect b="b" l="l" r="r" t="t"/>
              <a:pathLst>
                <a:path extrusionOk="0" h="325" w="2632">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1"/>
            <p:cNvSpPr/>
            <p:nvPr/>
          </p:nvSpPr>
          <p:spPr>
            <a:xfrm>
              <a:off x="5550075" y="2695400"/>
              <a:ext cx="69975" cy="14600"/>
            </a:xfrm>
            <a:custGeom>
              <a:rect b="b" l="l" r="r" t="t"/>
              <a:pathLst>
                <a:path extrusionOk="0" h="584" w="2799">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1"/>
            <p:cNvSpPr/>
            <p:nvPr/>
          </p:nvSpPr>
          <p:spPr>
            <a:xfrm>
              <a:off x="5446800" y="2784075"/>
              <a:ext cx="67600" cy="16525"/>
            </a:xfrm>
            <a:custGeom>
              <a:rect b="b" l="l" r="r" t="t"/>
              <a:pathLst>
                <a:path extrusionOk="0" h="661" w="2704">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1"/>
            <p:cNvSpPr/>
            <p:nvPr/>
          </p:nvSpPr>
          <p:spPr>
            <a:xfrm>
              <a:off x="5862025" y="2780050"/>
              <a:ext cx="52425" cy="12125"/>
            </a:xfrm>
            <a:custGeom>
              <a:rect b="b" l="l" r="r" t="t"/>
              <a:pathLst>
                <a:path extrusionOk="0" h="485" w="2097">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1"/>
            <p:cNvSpPr/>
            <p:nvPr/>
          </p:nvSpPr>
          <p:spPr>
            <a:xfrm>
              <a:off x="5618550" y="2698075"/>
              <a:ext cx="73250" cy="8300"/>
            </a:xfrm>
            <a:custGeom>
              <a:rect b="b" l="l" r="r" t="t"/>
              <a:pathLst>
                <a:path extrusionOk="0" h="332" w="293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1"/>
            <p:cNvSpPr/>
            <p:nvPr/>
          </p:nvSpPr>
          <p:spPr>
            <a:xfrm>
              <a:off x="5446500" y="2895725"/>
              <a:ext cx="50025" cy="12800"/>
            </a:xfrm>
            <a:custGeom>
              <a:rect b="b" l="l" r="r" t="t"/>
              <a:pathLst>
                <a:path extrusionOk="0" h="512" w="2001">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1"/>
            <p:cNvSpPr/>
            <p:nvPr/>
          </p:nvSpPr>
          <p:spPr>
            <a:xfrm>
              <a:off x="5466450" y="2796075"/>
              <a:ext cx="51800" cy="9875"/>
            </a:xfrm>
            <a:custGeom>
              <a:rect b="b" l="l" r="r" t="t"/>
              <a:pathLst>
                <a:path extrusionOk="0" h="395" w="2072">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1"/>
            <p:cNvSpPr/>
            <p:nvPr/>
          </p:nvSpPr>
          <p:spPr>
            <a:xfrm>
              <a:off x="5568550" y="2877500"/>
              <a:ext cx="63125" cy="7825"/>
            </a:xfrm>
            <a:custGeom>
              <a:rect b="b" l="l" r="r" t="t"/>
              <a:pathLst>
                <a:path extrusionOk="0" h="313" w="2525">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1"/>
            <p:cNvSpPr/>
            <p:nvPr/>
          </p:nvSpPr>
          <p:spPr>
            <a:xfrm>
              <a:off x="5545625" y="2860300"/>
              <a:ext cx="57775" cy="8475"/>
            </a:xfrm>
            <a:custGeom>
              <a:rect b="b" l="l" r="r" t="t"/>
              <a:pathLst>
                <a:path extrusionOk="0" h="339" w="2311">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1"/>
            <p:cNvSpPr/>
            <p:nvPr/>
          </p:nvSpPr>
          <p:spPr>
            <a:xfrm>
              <a:off x="5442925" y="2813875"/>
              <a:ext cx="41400" cy="11325"/>
            </a:xfrm>
            <a:custGeom>
              <a:rect b="b" l="l" r="r" t="t"/>
              <a:pathLst>
                <a:path extrusionOk="0" h="453" w="1656">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1"/>
            <p:cNvSpPr/>
            <p:nvPr/>
          </p:nvSpPr>
          <p:spPr>
            <a:xfrm>
              <a:off x="5890300" y="2796600"/>
              <a:ext cx="22350" cy="27425"/>
            </a:xfrm>
            <a:custGeom>
              <a:rect b="b" l="l" r="r" t="t"/>
              <a:pathLst>
                <a:path extrusionOk="0" h="1097" w="894">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1"/>
            <p:cNvSpPr/>
            <p:nvPr/>
          </p:nvSpPr>
          <p:spPr>
            <a:xfrm>
              <a:off x="5613475" y="2860300"/>
              <a:ext cx="42000" cy="7475"/>
            </a:xfrm>
            <a:custGeom>
              <a:rect b="b" l="l" r="r" t="t"/>
              <a:pathLst>
                <a:path extrusionOk="0" h="299" w="168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1"/>
            <p:cNvSpPr/>
            <p:nvPr/>
          </p:nvSpPr>
          <p:spPr>
            <a:xfrm>
              <a:off x="5461375" y="2735150"/>
              <a:ext cx="50050" cy="12050"/>
            </a:xfrm>
            <a:custGeom>
              <a:rect b="b" l="l" r="r" t="t"/>
              <a:pathLst>
                <a:path extrusionOk="0" h="482" w="2002">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1"/>
            <p:cNvSpPr/>
            <p:nvPr/>
          </p:nvSpPr>
          <p:spPr>
            <a:xfrm>
              <a:off x="5528350" y="2796050"/>
              <a:ext cx="52125" cy="8100"/>
            </a:xfrm>
            <a:custGeom>
              <a:rect b="b" l="l" r="r" t="t"/>
              <a:pathLst>
                <a:path extrusionOk="0" h="324" w="2085">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1"/>
            <p:cNvSpPr/>
            <p:nvPr/>
          </p:nvSpPr>
          <p:spPr>
            <a:xfrm>
              <a:off x="5833450" y="2838075"/>
              <a:ext cx="50925" cy="8050"/>
            </a:xfrm>
            <a:custGeom>
              <a:rect b="b" l="l" r="r" t="t"/>
              <a:pathLst>
                <a:path extrusionOk="0" h="322" w="2037">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1"/>
            <p:cNvSpPr/>
            <p:nvPr/>
          </p:nvSpPr>
          <p:spPr>
            <a:xfrm>
              <a:off x="5598900" y="2774575"/>
              <a:ext cx="36050" cy="8450"/>
            </a:xfrm>
            <a:custGeom>
              <a:rect b="b" l="l" r="r" t="t"/>
              <a:pathLst>
                <a:path extrusionOk="0" h="338" w="1442">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1"/>
            <p:cNvSpPr/>
            <p:nvPr/>
          </p:nvSpPr>
          <p:spPr>
            <a:xfrm>
              <a:off x="5566450" y="2719875"/>
              <a:ext cx="39325" cy="8900"/>
            </a:xfrm>
            <a:custGeom>
              <a:rect b="b" l="l" r="r" t="t"/>
              <a:pathLst>
                <a:path extrusionOk="0" h="356" w="1573">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1"/>
            <p:cNvSpPr/>
            <p:nvPr/>
          </p:nvSpPr>
          <p:spPr>
            <a:xfrm>
              <a:off x="5604550" y="2724200"/>
              <a:ext cx="44675" cy="10825"/>
            </a:xfrm>
            <a:custGeom>
              <a:rect b="b" l="l" r="r" t="t"/>
              <a:pathLst>
                <a:path extrusionOk="0" h="433" w="1787">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1"/>
            <p:cNvSpPr/>
            <p:nvPr/>
          </p:nvSpPr>
          <p:spPr>
            <a:xfrm>
              <a:off x="5671825" y="2730850"/>
              <a:ext cx="30675" cy="11125"/>
            </a:xfrm>
            <a:custGeom>
              <a:rect b="b" l="l" r="r" t="t"/>
              <a:pathLst>
                <a:path extrusionOk="0" h="445" w="1227">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1"/>
            <p:cNvSpPr/>
            <p:nvPr/>
          </p:nvSpPr>
          <p:spPr>
            <a:xfrm>
              <a:off x="5633125" y="2774875"/>
              <a:ext cx="37525" cy="10450"/>
            </a:xfrm>
            <a:custGeom>
              <a:rect b="b" l="l" r="r" t="t"/>
              <a:pathLst>
                <a:path extrusionOk="0" h="418" w="1501">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1"/>
            <p:cNvSpPr/>
            <p:nvPr/>
          </p:nvSpPr>
          <p:spPr>
            <a:xfrm>
              <a:off x="5639975" y="2727475"/>
              <a:ext cx="32775" cy="8925"/>
            </a:xfrm>
            <a:custGeom>
              <a:rect b="b" l="l" r="r" t="t"/>
              <a:pathLst>
                <a:path extrusionOk="0" h="357" w="1311">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1"/>
            <p:cNvSpPr/>
            <p:nvPr/>
          </p:nvSpPr>
          <p:spPr>
            <a:xfrm>
              <a:off x="5482225" y="2816325"/>
              <a:ext cx="31275" cy="8275"/>
            </a:xfrm>
            <a:custGeom>
              <a:rect b="b" l="l" r="r" t="t"/>
              <a:pathLst>
                <a:path extrusionOk="0" h="331" w="1251">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1"/>
            <p:cNvSpPr/>
            <p:nvPr/>
          </p:nvSpPr>
          <p:spPr>
            <a:xfrm>
              <a:off x="5702475" y="2910250"/>
              <a:ext cx="31875" cy="7550"/>
            </a:xfrm>
            <a:custGeom>
              <a:rect b="b" l="l" r="r" t="t"/>
              <a:pathLst>
                <a:path extrusionOk="0" h="302" w="1275">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1"/>
            <p:cNvSpPr/>
            <p:nvPr/>
          </p:nvSpPr>
          <p:spPr>
            <a:xfrm>
              <a:off x="5444125" y="2797375"/>
              <a:ext cx="30075" cy="9750"/>
            </a:xfrm>
            <a:custGeom>
              <a:rect b="b" l="l" r="r" t="t"/>
              <a:pathLst>
                <a:path extrusionOk="0" h="390" w="1203">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1"/>
            <p:cNvSpPr/>
            <p:nvPr/>
          </p:nvSpPr>
          <p:spPr>
            <a:xfrm>
              <a:off x="5589975" y="2753150"/>
              <a:ext cx="34250" cy="6575"/>
            </a:xfrm>
            <a:custGeom>
              <a:rect b="b" l="l" r="r" t="t"/>
              <a:pathLst>
                <a:path extrusionOk="0" h="263" w="137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1"/>
            <p:cNvSpPr/>
            <p:nvPr/>
          </p:nvSpPr>
          <p:spPr>
            <a:xfrm>
              <a:off x="5539975" y="2718900"/>
              <a:ext cx="32150" cy="8375"/>
            </a:xfrm>
            <a:custGeom>
              <a:rect b="b" l="l" r="r" t="t"/>
              <a:pathLst>
                <a:path extrusionOk="0" h="335" w="1286">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1"/>
            <p:cNvSpPr/>
            <p:nvPr/>
          </p:nvSpPr>
          <p:spPr>
            <a:xfrm>
              <a:off x="5866500" y="2831425"/>
              <a:ext cx="36325" cy="15500"/>
            </a:xfrm>
            <a:custGeom>
              <a:rect b="b" l="l" r="r" t="t"/>
              <a:pathLst>
                <a:path extrusionOk="0" h="620" w="1453">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1"/>
            <p:cNvSpPr/>
            <p:nvPr/>
          </p:nvSpPr>
          <p:spPr>
            <a:xfrm>
              <a:off x="5466450" y="2863275"/>
              <a:ext cx="33950" cy="10250"/>
            </a:xfrm>
            <a:custGeom>
              <a:rect b="b" l="l" r="r" t="t"/>
              <a:pathLst>
                <a:path extrusionOk="0" h="410" w="1358">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1"/>
            <p:cNvSpPr/>
            <p:nvPr/>
          </p:nvSpPr>
          <p:spPr>
            <a:xfrm>
              <a:off x="5450075" y="2860075"/>
              <a:ext cx="32775" cy="8975"/>
            </a:xfrm>
            <a:custGeom>
              <a:rect b="b" l="l" r="r" t="t"/>
              <a:pathLst>
                <a:path extrusionOk="0" h="359" w="1311">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1"/>
            <p:cNvSpPr/>
            <p:nvPr/>
          </p:nvSpPr>
          <p:spPr>
            <a:xfrm>
              <a:off x="5679575" y="2907325"/>
              <a:ext cx="25325" cy="9550"/>
            </a:xfrm>
            <a:custGeom>
              <a:rect b="b" l="l" r="r" t="t"/>
              <a:pathLst>
                <a:path extrusionOk="0" h="382" w="1013">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1"/>
            <p:cNvSpPr/>
            <p:nvPr/>
          </p:nvSpPr>
          <p:spPr>
            <a:xfrm>
              <a:off x="5530450" y="2861200"/>
              <a:ext cx="24725" cy="14900"/>
            </a:xfrm>
            <a:custGeom>
              <a:rect b="b" l="l" r="r" t="t"/>
              <a:pathLst>
                <a:path extrusionOk="0" h="596" w="989">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1"/>
            <p:cNvSpPr/>
            <p:nvPr/>
          </p:nvSpPr>
          <p:spPr>
            <a:xfrm>
              <a:off x="5485800" y="2862275"/>
              <a:ext cx="33950" cy="8850"/>
            </a:xfrm>
            <a:custGeom>
              <a:rect b="b" l="l" r="r" t="t"/>
              <a:pathLst>
                <a:path extrusionOk="0" h="354" w="1358">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1"/>
            <p:cNvSpPr/>
            <p:nvPr/>
          </p:nvSpPr>
          <p:spPr>
            <a:xfrm>
              <a:off x="5500375" y="2795425"/>
              <a:ext cx="33375" cy="8050"/>
            </a:xfrm>
            <a:custGeom>
              <a:rect b="b" l="l" r="r" t="t"/>
              <a:pathLst>
                <a:path extrusionOk="0" h="322" w="1335">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1"/>
            <p:cNvSpPr/>
            <p:nvPr/>
          </p:nvSpPr>
          <p:spPr>
            <a:xfrm>
              <a:off x="5568850" y="2875300"/>
              <a:ext cx="25025" cy="6800"/>
            </a:xfrm>
            <a:custGeom>
              <a:rect b="b" l="l" r="r" t="t"/>
              <a:pathLst>
                <a:path extrusionOk="0" h="272" w="1001">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1"/>
            <p:cNvSpPr/>
            <p:nvPr/>
          </p:nvSpPr>
          <p:spPr>
            <a:xfrm>
              <a:off x="5486100" y="2780925"/>
              <a:ext cx="36925" cy="7975"/>
            </a:xfrm>
            <a:custGeom>
              <a:rect b="b" l="l" r="r" t="t"/>
              <a:pathLst>
                <a:path extrusionOk="0" h="319" w="1477">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1"/>
            <p:cNvSpPr/>
            <p:nvPr/>
          </p:nvSpPr>
          <p:spPr>
            <a:xfrm>
              <a:off x="5532225" y="2799200"/>
              <a:ext cx="21750" cy="6100"/>
            </a:xfrm>
            <a:custGeom>
              <a:rect b="b" l="l" r="r" t="t"/>
              <a:pathLst>
                <a:path extrusionOk="0" h="244" w="87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1"/>
            <p:cNvSpPr/>
            <p:nvPr/>
          </p:nvSpPr>
          <p:spPr>
            <a:xfrm>
              <a:off x="5659625" y="2881800"/>
              <a:ext cx="22050" cy="7100"/>
            </a:xfrm>
            <a:custGeom>
              <a:rect b="b" l="l" r="r" t="t"/>
              <a:pathLst>
                <a:path extrusionOk="0" h="284" w="882">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1"/>
            <p:cNvSpPr/>
            <p:nvPr/>
          </p:nvSpPr>
          <p:spPr>
            <a:xfrm>
              <a:off x="5628975" y="2878750"/>
              <a:ext cx="20250" cy="7150"/>
            </a:xfrm>
            <a:custGeom>
              <a:rect b="b" l="l" r="r" t="t"/>
              <a:pathLst>
                <a:path extrusionOk="0" h="286" w="81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1"/>
            <p:cNvSpPr/>
            <p:nvPr/>
          </p:nvSpPr>
          <p:spPr>
            <a:xfrm>
              <a:off x="5507525" y="2817100"/>
              <a:ext cx="16700" cy="7575"/>
            </a:xfrm>
            <a:custGeom>
              <a:rect b="b" l="l" r="r" t="t"/>
              <a:pathLst>
                <a:path extrusionOk="0" h="303" w="668">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1"/>
            <p:cNvSpPr/>
            <p:nvPr/>
          </p:nvSpPr>
          <p:spPr>
            <a:xfrm>
              <a:off x="5575975" y="2774250"/>
              <a:ext cx="24725" cy="7200"/>
            </a:xfrm>
            <a:custGeom>
              <a:rect b="b" l="l" r="r" t="t"/>
              <a:pathLst>
                <a:path extrusionOk="0" h="288" w="989">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1"/>
            <p:cNvSpPr/>
            <p:nvPr/>
          </p:nvSpPr>
          <p:spPr>
            <a:xfrm>
              <a:off x="5539675" y="2901875"/>
              <a:ext cx="21450" cy="8750"/>
            </a:xfrm>
            <a:custGeom>
              <a:rect b="b" l="l" r="r" t="t"/>
              <a:pathLst>
                <a:path extrusionOk="0" h="350" w="858">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1"/>
            <p:cNvSpPr/>
            <p:nvPr/>
          </p:nvSpPr>
          <p:spPr>
            <a:xfrm>
              <a:off x="5621525" y="2752850"/>
              <a:ext cx="13025" cy="7475"/>
            </a:xfrm>
            <a:custGeom>
              <a:rect b="b" l="l" r="r" t="t"/>
              <a:pathLst>
                <a:path extrusionOk="0" h="299" w="521">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1"/>
            <p:cNvSpPr/>
            <p:nvPr/>
          </p:nvSpPr>
          <p:spPr>
            <a:xfrm>
              <a:off x="5689675" y="2698525"/>
              <a:ext cx="25625" cy="3750"/>
            </a:xfrm>
            <a:custGeom>
              <a:rect b="b" l="l" r="r" t="t"/>
              <a:pathLst>
                <a:path extrusionOk="0" h="150" w="1025">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1"/>
            <p:cNvSpPr/>
            <p:nvPr/>
          </p:nvSpPr>
          <p:spPr>
            <a:xfrm>
              <a:off x="5668550" y="2778000"/>
              <a:ext cx="19075" cy="5100"/>
            </a:xfrm>
            <a:custGeom>
              <a:rect b="b" l="l" r="r" t="t"/>
              <a:pathLst>
                <a:path extrusionOk="0" h="204" w="763">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1"/>
            <p:cNvSpPr/>
            <p:nvPr/>
          </p:nvSpPr>
          <p:spPr>
            <a:xfrm>
              <a:off x="5518225" y="2860475"/>
              <a:ext cx="14025" cy="10225"/>
            </a:xfrm>
            <a:custGeom>
              <a:rect b="b" l="l" r="r" t="t"/>
              <a:pathLst>
                <a:path extrusionOk="0" h="409" w="561">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1"/>
            <p:cNvSpPr/>
            <p:nvPr/>
          </p:nvSpPr>
          <p:spPr>
            <a:xfrm>
              <a:off x="5539675" y="2882025"/>
              <a:ext cx="26500" cy="3200"/>
            </a:xfrm>
            <a:custGeom>
              <a:rect b="b" l="l" r="r" t="t"/>
              <a:pathLst>
                <a:path extrusionOk="0" h="128" w="106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1"/>
            <p:cNvSpPr/>
            <p:nvPr/>
          </p:nvSpPr>
          <p:spPr>
            <a:xfrm>
              <a:off x="5815000" y="2706075"/>
              <a:ext cx="26225" cy="3750"/>
            </a:xfrm>
            <a:custGeom>
              <a:rect b="b" l="l" r="r" t="t"/>
              <a:pathLst>
                <a:path extrusionOk="0" h="150" w="1049">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1"/>
            <p:cNvSpPr/>
            <p:nvPr/>
          </p:nvSpPr>
          <p:spPr>
            <a:xfrm>
              <a:off x="5603675" y="2721850"/>
              <a:ext cx="14600" cy="6000"/>
            </a:xfrm>
            <a:custGeom>
              <a:rect b="b" l="l" r="r" t="t"/>
              <a:pathLst>
                <a:path extrusionOk="0" h="240" w="584">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1"/>
            <p:cNvSpPr/>
            <p:nvPr/>
          </p:nvSpPr>
          <p:spPr>
            <a:xfrm>
              <a:off x="5601275" y="2860300"/>
              <a:ext cx="14025" cy="6875"/>
            </a:xfrm>
            <a:custGeom>
              <a:rect b="b" l="l" r="r" t="t"/>
              <a:pathLst>
                <a:path extrusionOk="0" h="275" w="561">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1"/>
            <p:cNvSpPr/>
            <p:nvPr/>
          </p:nvSpPr>
          <p:spPr>
            <a:xfrm>
              <a:off x="5536700" y="2860600"/>
              <a:ext cx="14000" cy="7050"/>
            </a:xfrm>
            <a:custGeom>
              <a:rect b="b" l="l" r="r" t="t"/>
              <a:pathLst>
                <a:path extrusionOk="0" h="282" w="56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1"/>
            <p:cNvSpPr/>
            <p:nvPr/>
          </p:nvSpPr>
          <p:spPr>
            <a:xfrm>
              <a:off x="5564675" y="2918050"/>
              <a:ext cx="22050" cy="5300"/>
            </a:xfrm>
            <a:custGeom>
              <a:rect b="b" l="l" r="r" t="t"/>
              <a:pathLst>
                <a:path extrusionOk="0" h="212" w="882">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1"/>
            <p:cNvSpPr/>
            <p:nvPr/>
          </p:nvSpPr>
          <p:spPr>
            <a:xfrm>
              <a:off x="5721825" y="2713050"/>
              <a:ext cx="12225" cy="6400"/>
            </a:xfrm>
            <a:custGeom>
              <a:rect b="b" l="l" r="r" t="t"/>
              <a:pathLst>
                <a:path extrusionOk="0" h="256" w="489">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1"/>
            <p:cNvSpPr/>
            <p:nvPr/>
          </p:nvSpPr>
          <p:spPr>
            <a:xfrm>
              <a:off x="5547100" y="2874600"/>
              <a:ext cx="17600" cy="4000"/>
            </a:xfrm>
            <a:custGeom>
              <a:rect b="b" l="l" r="r" t="t"/>
              <a:pathLst>
                <a:path extrusionOk="0" h="160" w="704">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1"/>
            <p:cNvSpPr/>
            <p:nvPr/>
          </p:nvSpPr>
          <p:spPr>
            <a:xfrm>
              <a:off x="5618850" y="2903250"/>
              <a:ext cx="10725" cy="5600"/>
            </a:xfrm>
            <a:custGeom>
              <a:rect b="b" l="l" r="r" t="t"/>
              <a:pathLst>
                <a:path extrusionOk="0" h="224" w="429">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1"/>
            <p:cNvSpPr/>
            <p:nvPr/>
          </p:nvSpPr>
          <p:spPr>
            <a:xfrm>
              <a:off x="5507825" y="2719950"/>
              <a:ext cx="17875" cy="4350"/>
            </a:xfrm>
            <a:custGeom>
              <a:rect b="b" l="l" r="r" t="t"/>
              <a:pathLst>
                <a:path extrusionOk="0" h="174" w="715">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1"/>
            <p:cNvSpPr/>
            <p:nvPr/>
          </p:nvSpPr>
          <p:spPr>
            <a:xfrm>
              <a:off x="5438175" y="2812675"/>
              <a:ext cx="8350" cy="8650"/>
            </a:xfrm>
            <a:custGeom>
              <a:rect b="b" l="l" r="r" t="t"/>
              <a:pathLst>
                <a:path extrusionOk="0" h="346" w="334">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1"/>
            <p:cNvSpPr/>
            <p:nvPr/>
          </p:nvSpPr>
          <p:spPr>
            <a:xfrm>
              <a:off x="5470325" y="2704400"/>
              <a:ext cx="12825" cy="10425"/>
            </a:xfrm>
            <a:custGeom>
              <a:rect b="b" l="l" r="r" t="t"/>
              <a:pathLst>
                <a:path extrusionOk="0" h="417" w="513">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1"/>
            <p:cNvSpPr/>
            <p:nvPr/>
          </p:nvSpPr>
          <p:spPr>
            <a:xfrm>
              <a:off x="5886150" y="2860000"/>
              <a:ext cx="7150" cy="14025"/>
            </a:xfrm>
            <a:custGeom>
              <a:rect b="b" l="l" r="r" t="t"/>
              <a:pathLst>
                <a:path extrusionOk="0" h="561" w="286">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1"/>
            <p:cNvSpPr/>
            <p:nvPr/>
          </p:nvSpPr>
          <p:spPr>
            <a:xfrm>
              <a:off x="5655750" y="2882025"/>
              <a:ext cx="6575" cy="7475"/>
            </a:xfrm>
            <a:custGeom>
              <a:rect b="b" l="l" r="r" t="t"/>
              <a:pathLst>
                <a:path extrusionOk="0" h="299" w="263">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1"/>
            <p:cNvSpPr/>
            <p:nvPr/>
          </p:nvSpPr>
          <p:spPr>
            <a:xfrm>
              <a:off x="5625700" y="2731325"/>
              <a:ext cx="11325" cy="3525"/>
            </a:xfrm>
            <a:custGeom>
              <a:rect b="b" l="l" r="r" t="t"/>
              <a:pathLst>
                <a:path extrusionOk="0" h="141" w="453">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1"/>
            <p:cNvSpPr/>
            <p:nvPr/>
          </p:nvSpPr>
          <p:spPr>
            <a:xfrm>
              <a:off x="5657850" y="2781125"/>
              <a:ext cx="11025" cy="4000"/>
            </a:xfrm>
            <a:custGeom>
              <a:rect b="b" l="l" r="r" t="t"/>
              <a:pathLst>
                <a:path extrusionOk="0" h="160" w="441">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1"/>
            <p:cNvSpPr/>
            <p:nvPr/>
          </p:nvSpPr>
          <p:spPr>
            <a:xfrm>
              <a:off x="5575975" y="2860600"/>
              <a:ext cx="6575" cy="2700"/>
            </a:xfrm>
            <a:custGeom>
              <a:rect b="b" l="l" r="r" t="t"/>
              <a:pathLst>
                <a:path extrusionOk="0" h="108" w="263">
                  <a:moveTo>
                    <a:pt x="1" y="1"/>
                  </a:moveTo>
                  <a:cubicBezTo>
                    <a:pt x="41" y="75"/>
                    <a:pt x="83" y="108"/>
                    <a:pt x="126" y="108"/>
                  </a:cubicBezTo>
                  <a:cubicBezTo>
                    <a:pt x="173" y="108"/>
                    <a:pt x="219" y="69"/>
                    <a:pt x="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1"/>
            <p:cNvSpPr/>
            <p:nvPr/>
          </p:nvSpPr>
          <p:spPr>
            <a:xfrm>
              <a:off x="5583800" y="2801075"/>
              <a:ext cx="2025" cy="2800"/>
            </a:xfrm>
            <a:custGeom>
              <a:rect b="b" l="l" r="r" t="t"/>
              <a:pathLst>
                <a:path extrusionOk="0" h="112" w="81">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1"/>
            <p:cNvSpPr/>
            <p:nvPr/>
          </p:nvSpPr>
          <p:spPr>
            <a:xfrm>
              <a:off x="5532825" y="2879125"/>
              <a:ext cx="6875" cy="2925"/>
            </a:xfrm>
            <a:custGeom>
              <a:rect b="b" l="l" r="r" t="t"/>
              <a:pathLst>
                <a:path extrusionOk="0" h="117" w="275">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1"/>
            <p:cNvSpPr/>
            <p:nvPr/>
          </p:nvSpPr>
          <p:spPr>
            <a:xfrm>
              <a:off x="5557525" y="2864800"/>
              <a:ext cx="7475" cy="2975"/>
            </a:xfrm>
            <a:custGeom>
              <a:rect b="b" l="l" r="r" t="t"/>
              <a:pathLst>
                <a:path extrusionOk="0" h="119" w="299">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1"/>
            <p:cNvSpPr/>
            <p:nvPr/>
          </p:nvSpPr>
          <p:spPr>
            <a:xfrm>
              <a:off x="5665275" y="2735000"/>
              <a:ext cx="7475" cy="2725"/>
            </a:xfrm>
            <a:custGeom>
              <a:rect b="b" l="l" r="r" t="t"/>
              <a:pathLst>
                <a:path extrusionOk="0" h="109" w="299">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1"/>
            <p:cNvSpPr/>
            <p:nvPr/>
          </p:nvSpPr>
          <p:spPr>
            <a:xfrm>
              <a:off x="5662600" y="2862675"/>
              <a:ext cx="1800" cy="2650"/>
            </a:xfrm>
            <a:custGeom>
              <a:rect b="b" l="l" r="r" t="t"/>
              <a:pathLst>
                <a:path extrusionOk="0" h="106" w="72">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1"/>
            <p:cNvSpPr/>
            <p:nvPr/>
          </p:nvSpPr>
          <p:spPr>
            <a:xfrm>
              <a:off x="5617650" y="2864175"/>
              <a:ext cx="5100" cy="5100"/>
            </a:xfrm>
            <a:custGeom>
              <a:rect b="b" l="l" r="r" t="t"/>
              <a:pathLst>
                <a:path extrusionOk="0" h="204" w="204">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1"/>
            <p:cNvSpPr/>
            <p:nvPr/>
          </p:nvSpPr>
          <p:spPr>
            <a:xfrm>
              <a:off x="5553950" y="2774950"/>
              <a:ext cx="3600" cy="1150"/>
            </a:xfrm>
            <a:custGeom>
              <a:rect b="b" l="l" r="r" t="t"/>
              <a:pathLst>
                <a:path extrusionOk="0" h="46" w="144">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1"/>
            <p:cNvSpPr/>
            <p:nvPr/>
          </p:nvSpPr>
          <p:spPr>
            <a:xfrm>
              <a:off x="5568550" y="2774425"/>
              <a:ext cx="3575" cy="1375"/>
            </a:xfrm>
            <a:custGeom>
              <a:rect b="b" l="l" r="r" t="t"/>
              <a:pathLst>
                <a:path extrusionOk="0" h="55" w="143">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1"/>
            <p:cNvSpPr/>
            <p:nvPr/>
          </p:nvSpPr>
          <p:spPr>
            <a:xfrm>
              <a:off x="5561400" y="2774300"/>
              <a:ext cx="3600" cy="1500"/>
            </a:xfrm>
            <a:custGeom>
              <a:rect b="b" l="l" r="r" t="t"/>
              <a:pathLst>
                <a:path extrusionOk="0" h="60" w="144">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1"/>
            <p:cNvSpPr/>
            <p:nvPr/>
          </p:nvSpPr>
          <p:spPr>
            <a:xfrm>
              <a:off x="5614975" y="2864175"/>
              <a:ext cx="3600" cy="3900"/>
            </a:xfrm>
            <a:custGeom>
              <a:rect b="b" l="l" r="r" t="t"/>
              <a:pathLst>
                <a:path extrusionOk="0" h="156" w="144">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1"/>
            <p:cNvSpPr/>
            <p:nvPr/>
          </p:nvSpPr>
          <p:spPr>
            <a:xfrm>
              <a:off x="5622425" y="2779200"/>
              <a:ext cx="3600" cy="2250"/>
            </a:xfrm>
            <a:custGeom>
              <a:rect b="b" l="l" r="r" t="t"/>
              <a:pathLst>
                <a:path extrusionOk="0" h="90" w="144">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1"/>
            <p:cNvSpPr/>
            <p:nvPr/>
          </p:nvSpPr>
          <p:spPr>
            <a:xfrm>
              <a:off x="5891800" y="2852275"/>
              <a:ext cx="4775" cy="4475"/>
            </a:xfrm>
            <a:custGeom>
              <a:rect b="b" l="l" r="r" t="t"/>
              <a:pathLst>
                <a:path extrusionOk="0" h="179" w="191">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1"/>
            <p:cNvSpPr/>
            <p:nvPr/>
          </p:nvSpPr>
          <p:spPr>
            <a:xfrm>
              <a:off x="5844775" y="2707775"/>
              <a:ext cx="3875" cy="1950"/>
            </a:xfrm>
            <a:custGeom>
              <a:rect b="b" l="l" r="r" t="t"/>
              <a:pathLst>
                <a:path extrusionOk="0" h="78" w="155">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1"/>
            <p:cNvSpPr/>
            <p:nvPr/>
          </p:nvSpPr>
          <p:spPr>
            <a:xfrm>
              <a:off x="5485800" y="2940800"/>
              <a:ext cx="128300" cy="23100"/>
            </a:xfrm>
            <a:custGeom>
              <a:rect b="b" l="l" r="r" t="t"/>
              <a:pathLst>
                <a:path extrusionOk="0" h="924" w="5132">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1"/>
            <p:cNvSpPr/>
            <p:nvPr/>
          </p:nvSpPr>
          <p:spPr>
            <a:xfrm>
              <a:off x="5411075" y="2798000"/>
              <a:ext cx="28800" cy="120025"/>
            </a:xfrm>
            <a:custGeom>
              <a:rect b="b" l="l" r="r" t="t"/>
              <a:pathLst>
                <a:path extrusionOk="0" h="4801" w="1152">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1"/>
            <p:cNvSpPr/>
            <p:nvPr/>
          </p:nvSpPr>
          <p:spPr>
            <a:xfrm>
              <a:off x="5560200" y="2949200"/>
              <a:ext cx="94100" cy="19475"/>
            </a:xfrm>
            <a:custGeom>
              <a:rect b="b" l="l" r="r" t="t"/>
              <a:pathLst>
                <a:path extrusionOk="0" h="779" w="3764">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1"/>
            <p:cNvSpPr/>
            <p:nvPr/>
          </p:nvSpPr>
          <p:spPr>
            <a:xfrm>
              <a:off x="5464650" y="2939425"/>
              <a:ext cx="53900" cy="17950"/>
            </a:xfrm>
            <a:custGeom>
              <a:rect b="b" l="l" r="r" t="t"/>
              <a:pathLst>
                <a:path extrusionOk="0" h="718" w="2156">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1"/>
            <p:cNvSpPr/>
            <p:nvPr/>
          </p:nvSpPr>
          <p:spPr>
            <a:xfrm>
              <a:off x="5416725" y="2744525"/>
              <a:ext cx="18200" cy="48825"/>
            </a:xfrm>
            <a:custGeom>
              <a:rect b="b" l="l" r="r" t="t"/>
              <a:pathLst>
                <a:path extrusionOk="0" h="1953" w="728">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1"/>
            <p:cNvSpPr/>
            <p:nvPr/>
          </p:nvSpPr>
          <p:spPr>
            <a:xfrm>
              <a:off x="5495925" y="2915375"/>
              <a:ext cx="58350" cy="13525"/>
            </a:xfrm>
            <a:custGeom>
              <a:rect b="b" l="l" r="r" t="t"/>
              <a:pathLst>
                <a:path extrusionOk="0" h="541" w="2334">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1"/>
            <p:cNvSpPr/>
            <p:nvPr/>
          </p:nvSpPr>
          <p:spPr>
            <a:xfrm>
              <a:off x="5424175" y="2701350"/>
              <a:ext cx="20875" cy="55700"/>
            </a:xfrm>
            <a:custGeom>
              <a:rect b="b" l="l" r="r" t="t"/>
              <a:pathLst>
                <a:path extrusionOk="0" h="2228" w="835">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1"/>
            <p:cNvSpPr/>
            <p:nvPr/>
          </p:nvSpPr>
          <p:spPr>
            <a:xfrm>
              <a:off x="5389050" y="2770700"/>
              <a:ext cx="10750" cy="56875"/>
            </a:xfrm>
            <a:custGeom>
              <a:rect b="b" l="l" r="r" t="t"/>
              <a:pathLst>
                <a:path extrusionOk="0" h="2275" w="43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1"/>
            <p:cNvSpPr/>
            <p:nvPr/>
          </p:nvSpPr>
          <p:spPr>
            <a:xfrm>
              <a:off x="5417325" y="2842150"/>
              <a:ext cx="14625" cy="36325"/>
            </a:xfrm>
            <a:custGeom>
              <a:rect b="b" l="l" r="r" t="t"/>
              <a:pathLst>
                <a:path extrusionOk="0" h="1453" w="585">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1"/>
            <p:cNvSpPr/>
            <p:nvPr/>
          </p:nvSpPr>
          <p:spPr>
            <a:xfrm>
              <a:off x="5408100" y="2799275"/>
              <a:ext cx="5975" cy="54800"/>
            </a:xfrm>
            <a:custGeom>
              <a:rect b="b" l="l" r="r" t="t"/>
              <a:pathLst>
                <a:path extrusionOk="0" h="2192" w="239">
                  <a:moveTo>
                    <a:pt x="239" y="1"/>
                  </a:moveTo>
                  <a:cubicBezTo>
                    <a:pt x="1" y="727"/>
                    <a:pt x="60" y="1465"/>
                    <a:pt x="239" y="2192"/>
                  </a:cubicBezTo>
                  <a:lnTo>
                    <a:pt x="23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1"/>
            <p:cNvSpPr/>
            <p:nvPr/>
          </p:nvSpPr>
          <p:spPr>
            <a:xfrm>
              <a:off x="5439050" y="2692125"/>
              <a:ext cx="23250" cy="18500"/>
            </a:xfrm>
            <a:custGeom>
              <a:rect b="b" l="l" r="r" t="t"/>
              <a:pathLst>
                <a:path extrusionOk="0" h="740" w="93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1"/>
            <p:cNvSpPr/>
            <p:nvPr/>
          </p:nvSpPr>
          <p:spPr>
            <a:xfrm>
              <a:off x="5403650" y="2719100"/>
              <a:ext cx="14600" cy="30500"/>
            </a:xfrm>
            <a:custGeom>
              <a:rect b="b" l="l" r="r" t="t"/>
              <a:pathLst>
                <a:path extrusionOk="0" h="1220" w="584">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1"/>
            <p:cNvSpPr/>
            <p:nvPr/>
          </p:nvSpPr>
          <p:spPr>
            <a:xfrm>
              <a:off x="5413750" y="2702850"/>
              <a:ext cx="16400" cy="17575"/>
            </a:xfrm>
            <a:custGeom>
              <a:rect b="b" l="l" r="r" t="t"/>
              <a:pathLst>
                <a:path extrusionOk="0" h="703" w="656">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1"/>
            <p:cNvSpPr/>
            <p:nvPr/>
          </p:nvSpPr>
          <p:spPr>
            <a:xfrm>
              <a:off x="5423575" y="2716250"/>
              <a:ext cx="8075" cy="25900"/>
            </a:xfrm>
            <a:custGeom>
              <a:rect b="b" l="l" r="r" t="t"/>
              <a:pathLst>
                <a:path extrusionOk="0" h="1036" w="323">
                  <a:moveTo>
                    <a:pt x="322" y="0"/>
                  </a:moveTo>
                  <a:cubicBezTo>
                    <a:pt x="60" y="298"/>
                    <a:pt x="1" y="655"/>
                    <a:pt x="48" y="1036"/>
                  </a:cubicBezTo>
                  <a:cubicBezTo>
                    <a:pt x="227" y="714"/>
                    <a:pt x="322" y="381"/>
                    <a:pt x="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1"/>
            <p:cNvSpPr/>
            <p:nvPr/>
          </p:nvSpPr>
          <p:spPr>
            <a:xfrm>
              <a:off x="5586400" y="2946400"/>
              <a:ext cx="18475" cy="6050"/>
            </a:xfrm>
            <a:custGeom>
              <a:rect b="b" l="l" r="r" t="t"/>
              <a:pathLst>
                <a:path extrusionOk="0" h="242" w="739">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1"/>
            <p:cNvSpPr/>
            <p:nvPr/>
          </p:nvSpPr>
          <p:spPr>
            <a:xfrm>
              <a:off x="5748025" y="2939000"/>
              <a:ext cx="22050" cy="4975"/>
            </a:xfrm>
            <a:custGeom>
              <a:rect b="b" l="l" r="r" t="t"/>
              <a:pathLst>
                <a:path extrusionOk="0" h="199" w="882">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1"/>
            <p:cNvSpPr/>
            <p:nvPr/>
          </p:nvSpPr>
          <p:spPr>
            <a:xfrm>
              <a:off x="5442325" y="2921625"/>
              <a:ext cx="20875" cy="7275"/>
            </a:xfrm>
            <a:custGeom>
              <a:rect b="b" l="l" r="r" t="t"/>
              <a:pathLst>
                <a:path extrusionOk="0" h="291" w="835">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1"/>
            <p:cNvSpPr/>
            <p:nvPr/>
          </p:nvSpPr>
          <p:spPr>
            <a:xfrm>
              <a:off x="5435500" y="2914175"/>
              <a:ext cx="14300" cy="11350"/>
            </a:xfrm>
            <a:custGeom>
              <a:rect b="b" l="l" r="r" t="t"/>
              <a:pathLst>
                <a:path extrusionOk="0" h="454" w="572">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1"/>
            <p:cNvSpPr/>
            <p:nvPr/>
          </p:nvSpPr>
          <p:spPr>
            <a:xfrm>
              <a:off x="5442925" y="2953475"/>
              <a:ext cx="21450" cy="4625"/>
            </a:xfrm>
            <a:custGeom>
              <a:rect b="b" l="l" r="r" t="t"/>
              <a:pathLst>
                <a:path extrusionOk="0" h="185" w="858">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1"/>
            <p:cNvSpPr/>
            <p:nvPr/>
          </p:nvSpPr>
          <p:spPr>
            <a:xfrm>
              <a:off x="5805475" y="2964675"/>
              <a:ext cx="15200" cy="3475"/>
            </a:xfrm>
            <a:custGeom>
              <a:rect b="b" l="l" r="r" t="t"/>
              <a:pathLst>
                <a:path extrusionOk="0" h="139" w="608">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1"/>
            <p:cNvSpPr/>
            <p:nvPr/>
          </p:nvSpPr>
          <p:spPr>
            <a:xfrm>
              <a:off x="5430725" y="2867750"/>
              <a:ext cx="6875" cy="14300"/>
            </a:xfrm>
            <a:custGeom>
              <a:rect b="b" l="l" r="r" t="t"/>
              <a:pathLst>
                <a:path extrusionOk="0" h="572" w="275">
                  <a:moveTo>
                    <a:pt x="48" y="0"/>
                  </a:moveTo>
                  <a:cubicBezTo>
                    <a:pt x="60" y="191"/>
                    <a:pt x="1" y="417"/>
                    <a:pt x="191" y="572"/>
                  </a:cubicBezTo>
                  <a:cubicBezTo>
                    <a:pt x="191" y="357"/>
                    <a:pt x="274" y="155"/>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1"/>
            <p:cNvSpPr/>
            <p:nvPr/>
          </p:nvSpPr>
          <p:spPr>
            <a:xfrm>
              <a:off x="5395300" y="2767425"/>
              <a:ext cx="5100" cy="13725"/>
            </a:xfrm>
            <a:custGeom>
              <a:rect b="b" l="l" r="r" t="t"/>
              <a:pathLst>
                <a:path extrusionOk="0" h="549" w="204">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1"/>
            <p:cNvSpPr/>
            <p:nvPr/>
          </p:nvSpPr>
          <p:spPr>
            <a:xfrm>
              <a:off x="5397975" y="2749575"/>
              <a:ext cx="5700" cy="13725"/>
            </a:xfrm>
            <a:custGeom>
              <a:rect b="b" l="l" r="r" t="t"/>
              <a:pathLst>
                <a:path extrusionOk="0" h="549" w="228">
                  <a:moveTo>
                    <a:pt x="227" y="0"/>
                  </a:moveTo>
                  <a:cubicBezTo>
                    <a:pt x="37" y="179"/>
                    <a:pt x="1" y="358"/>
                    <a:pt x="215" y="548"/>
                  </a:cubicBezTo>
                  <a:cubicBezTo>
                    <a:pt x="215" y="346"/>
                    <a:pt x="227" y="179"/>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1"/>
            <p:cNvSpPr/>
            <p:nvPr/>
          </p:nvSpPr>
          <p:spPr>
            <a:xfrm>
              <a:off x="5413750" y="2784400"/>
              <a:ext cx="7775" cy="14600"/>
            </a:xfrm>
            <a:custGeom>
              <a:rect b="b" l="l" r="r" t="t"/>
              <a:pathLst>
                <a:path extrusionOk="0" h="584" w="311">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1"/>
            <p:cNvSpPr/>
            <p:nvPr/>
          </p:nvSpPr>
          <p:spPr>
            <a:xfrm>
              <a:off x="5776900" y="2942300"/>
              <a:ext cx="14025" cy="5200"/>
            </a:xfrm>
            <a:custGeom>
              <a:rect b="b" l="l" r="r" t="t"/>
              <a:pathLst>
                <a:path extrusionOk="0" h="208" w="561">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1"/>
            <p:cNvSpPr/>
            <p:nvPr/>
          </p:nvSpPr>
          <p:spPr>
            <a:xfrm>
              <a:off x="5468225" y="2903300"/>
              <a:ext cx="10450" cy="4300"/>
            </a:xfrm>
            <a:custGeom>
              <a:rect b="b" l="l" r="r" t="t"/>
              <a:pathLst>
                <a:path extrusionOk="0" h="172" w="418">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1"/>
            <p:cNvSpPr/>
            <p:nvPr/>
          </p:nvSpPr>
          <p:spPr>
            <a:xfrm>
              <a:off x="5521800" y="2921550"/>
              <a:ext cx="11050" cy="3975"/>
            </a:xfrm>
            <a:custGeom>
              <a:rect b="b" l="l" r="r" t="t"/>
              <a:pathLst>
                <a:path extrusionOk="0" h="159" w="442">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1"/>
            <p:cNvSpPr/>
            <p:nvPr/>
          </p:nvSpPr>
          <p:spPr>
            <a:xfrm>
              <a:off x="5440550" y="2691825"/>
              <a:ext cx="6575" cy="7475"/>
            </a:xfrm>
            <a:custGeom>
              <a:rect b="b" l="l" r="r" t="t"/>
              <a:pathLst>
                <a:path extrusionOk="0" h="299" w="263">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1"/>
            <p:cNvSpPr/>
            <p:nvPr/>
          </p:nvSpPr>
          <p:spPr>
            <a:xfrm>
              <a:off x="5431925" y="2706425"/>
              <a:ext cx="4475" cy="7450"/>
            </a:xfrm>
            <a:custGeom>
              <a:rect b="b" l="l" r="r" t="t"/>
              <a:pathLst>
                <a:path extrusionOk="0" h="298" w="179">
                  <a:moveTo>
                    <a:pt x="167" y="0"/>
                  </a:moveTo>
                  <a:cubicBezTo>
                    <a:pt x="60" y="60"/>
                    <a:pt x="0" y="155"/>
                    <a:pt x="24" y="298"/>
                  </a:cubicBezTo>
                  <a:cubicBezTo>
                    <a:pt x="131" y="214"/>
                    <a:pt x="179" y="119"/>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1"/>
            <p:cNvSpPr/>
            <p:nvPr/>
          </p:nvSpPr>
          <p:spPr>
            <a:xfrm>
              <a:off x="5793575" y="2962625"/>
              <a:ext cx="5075" cy="1575"/>
            </a:xfrm>
            <a:custGeom>
              <a:rect b="b" l="l" r="r" t="t"/>
              <a:pathLst>
                <a:path extrusionOk="0" h="63" w="203">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1"/>
            <p:cNvSpPr/>
            <p:nvPr/>
          </p:nvSpPr>
          <p:spPr>
            <a:xfrm>
              <a:off x="6112650" y="2685575"/>
              <a:ext cx="12525" cy="9400"/>
            </a:xfrm>
            <a:custGeom>
              <a:rect b="b" l="l" r="r" t="t"/>
              <a:pathLst>
                <a:path extrusionOk="0" h="376" w="501">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1"/>
            <p:cNvSpPr/>
            <p:nvPr/>
          </p:nvSpPr>
          <p:spPr>
            <a:xfrm>
              <a:off x="6090025" y="2683050"/>
              <a:ext cx="14925" cy="9100"/>
            </a:xfrm>
            <a:custGeom>
              <a:rect b="b" l="l" r="r" t="t"/>
              <a:pathLst>
                <a:path extrusionOk="0" h="364" w="597">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1"/>
            <p:cNvSpPr/>
            <p:nvPr/>
          </p:nvSpPr>
          <p:spPr>
            <a:xfrm>
              <a:off x="6092425" y="2682050"/>
              <a:ext cx="6850" cy="2650"/>
            </a:xfrm>
            <a:custGeom>
              <a:rect b="b" l="l" r="r" t="t"/>
              <a:pathLst>
                <a:path extrusionOk="0" h="106" w="274">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1"/>
            <p:cNvSpPr/>
            <p:nvPr/>
          </p:nvSpPr>
          <p:spPr>
            <a:xfrm>
              <a:off x="6102250" y="2684675"/>
              <a:ext cx="4475" cy="7175"/>
            </a:xfrm>
            <a:custGeom>
              <a:rect b="b" l="l" r="r" t="t"/>
              <a:pathLst>
                <a:path extrusionOk="0" h="287" w="179">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1"/>
            <p:cNvSpPr/>
            <p:nvPr/>
          </p:nvSpPr>
          <p:spPr>
            <a:xfrm>
              <a:off x="6111175" y="2687950"/>
              <a:ext cx="2400" cy="3900"/>
            </a:xfrm>
            <a:custGeom>
              <a:rect b="b" l="l" r="r" t="t"/>
              <a:pathLst>
                <a:path extrusionOk="0" h="156" w="96">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1"/>
            <p:cNvSpPr/>
            <p:nvPr/>
          </p:nvSpPr>
          <p:spPr>
            <a:xfrm>
              <a:off x="6113850" y="2685575"/>
              <a:ext cx="3900" cy="2400"/>
            </a:xfrm>
            <a:custGeom>
              <a:rect b="b" l="l" r="r" t="t"/>
              <a:pathLst>
                <a:path extrusionOk="0" h="96" w="156">
                  <a:moveTo>
                    <a:pt x="155" y="1"/>
                  </a:moveTo>
                  <a:cubicBezTo>
                    <a:pt x="72" y="1"/>
                    <a:pt x="12" y="36"/>
                    <a:pt x="0" y="96"/>
                  </a:cubicBezTo>
                  <a:cubicBezTo>
                    <a:pt x="48" y="72"/>
                    <a:pt x="108" y="24"/>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1"/>
            <p:cNvSpPr/>
            <p:nvPr/>
          </p:nvSpPr>
          <p:spPr>
            <a:xfrm>
              <a:off x="5511100" y="2691975"/>
              <a:ext cx="53300" cy="8575"/>
            </a:xfrm>
            <a:custGeom>
              <a:rect b="b" l="l" r="r" t="t"/>
              <a:pathLst>
                <a:path extrusionOk="0" h="343" w="2132">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1"/>
            <p:cNvSpPr/>
            <p:nvPr/>
          </p:nvSpPr>
          <p:spPr>
            <a:xfrm>
              <a:off x="5453950" y="2677125"/>
              <a:ext cx="23225" cy="23475"/>
            </a:xfrm>
            <a:custGeom>
              <a:rect b="b" l="l" r="r" t="t"/>
              <a:pathLst>
                <a:path extrusionOk="0" h="939" w="929">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1"/>
            <p:cNvSpPr/>
            <p:nvPr/>
          </p:nvSpPr>
          <p:spPr>
            <a:xfrm>
              <a:off x="5464650" y="2684400"/>
              <a:ext cx="27425" cy="15200"/>
            </a:xfrm>
            <a:custGeom>
              <a:rect b="b" l="l" r="r" t="t"/>
              <a:pathLst>
                <a:path extrusionOk="0" h="608" w="1097">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1"/>
            <p:cNvSpPr/>
            <p:nvPr/>
          </p:nvSpPr>
          <p:spPr>
            <a:xfrm>
              <a:off x="5466150" y="2696400"/>
              <a:ext cx="17000" cy="11525"/>
            </a:xfrm>
            <a:custGeom>
              <a:rect b="b" l="l" r="r" t="t"/>
              <a:pathLst>
                <a:path extrusionOk="0" h="461" w="68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1"/>
            <p:cNvSpPr/>
            <p:nvPr/>
          </p:nvSpPr>
          <p:spPr>
            <a:xfrm>
              <a:off x="5501875" y="2691825"/>
              <a:ext cx="5975" cy="6025"/>
            </a:xfrm>
            <a:custGeom>
              <a:rect b="b" l="l" r="r" t="t"/>
              <a:pathLst>
                <a:path extrusionOk="0" h="241" w="239">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1"/>
            <p:cNvSpPr/>
            <p:nvPr/>
          </p:nvSpPr>
          <p:spPr>
            <a:xfrm>
              <a:off x="5920075" y="2674275"/>
              <a:ext cx="7475" cy="2375"/>
            </a:xfrm>
            <a:custGeom>
              <a:rect b="b" l="l" r="r" t="t"/>
              <a:pathLst>
                <a:path extrusionOk="0" h="95" w="299">
                  <a:moveTo>
                    <a:pt x="0" y="0"/>
                  </a:moveTo>
                  <a:cubicBezTo>
                    <a:pt x="43" y="61"/>
                    <a:pt x="92" y="94"/>
                    <a:pt x="144" y="94"/>
                  </a:cubicBezTo>
                  <a:cubicBezTo>
                    <a:pt x="193" y="94"/>
                    <a:pt x="246" y="64"/>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1"/>
            <p:cNvSpPr/>
            <p:nvPr/>
          </p:nvSpPr>
          <p:spPr>
            <a:xfrm>
              <a:off x="5873050" y="2670100"/>
              <a:ext cx="3875" cy="1525"/>
            </a:xfrm>
            <a:custGeom>
              <a:rect b="b" l="l" r="r" t="t"/>
              <a:pathLst>
                <a:path extrusionOk="0" h="61" w="155">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1"/>
            <p:cNvSpPr/>
            <p:nvPr/>
          </p:nvSpPr>
          <p:spPr>
            <a:xfrm>
              <a:off x="5866200" y="2670700"/>
              <a:ext cx="3600" cy="3300"/>
            </a:xfrm>
            <a:custGeom>
              <a:rect b="b" l="l" r="r" t="t"/>
              <a:pathLst>
                <a:path extrusionOk="0" h="132" w="144">
                  <a:moveTo>
                    <a:pt x="143" y="0"/>
                  </a:moveTo>
                  <a:cubicBezTo>
                    <a:pt x="96" y="36"/>
                    <a:pt x="36" y="84"/>
                    <a:pt x="0" y="131"/>
                  </a:cubicBezTo>
                  <a:cubicBezTo>
                    <a:pt x="60" y="84"/>
                    <a:pt x="96" y="36"/>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1"/>
            <p:cNvSpPr/>
            <p:nvPr/>
          </p:nvSpPr>
          <p:spPr>
            <a:xfrm>
              <a:off x="6098375" y="2717425"/>
              <a:ext cx="8950" cy="3000"/>
            </a:xfrm>
            <a:custGeom>
              <a:rect b="b" l="l" r="r" t="t"/>
              <a:pathLst>
                <a:path extrusionOk="0" h="120" w="358">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1"/>
            <p:cNvSpPr/>
            <p:nvPr/>
          </p:nvSpPr>
          <p:spPr>
            <a:xfrm>
              <a:off x="6116225" y="2717125"/>
              <a:ext cx="9850" cy="3000"/>
            </a:xfrm>
            <a:custGeom>
              <a:rect b="b" l="l" r="r" t="t"/>
              <a:pathLst>
                <a:path extrusionOk="0" h="120" w="394">
                  <a:moveTo>
                    <a:pt x="36" y="1"/>
                  </a:moveTo>
                  <a:lnTo>
                    <a:pt x="1" y="60"/>
                  </a:lnTo>
                  <a:lnTo>
                    <a:pt x="36" y="120"/>
                  </a:lnTo>
                  <a:lnTo>
                    <a:pt x="322" y="120"/>
                  </a:lnTo>
                  <a:cubicBezTo>
                    <a:pt x="394" y="84"/>
                    <a:pt x="394" y="60"/>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1"/>
            <p:cNvSpPr/>
            <p:nvPr/>
          </p:nvSpPr>
          <p:spPr>
            <a:xfrm>
              <a:off x="6095400" y="2717425"/>
              <a:ext cx="3875" cy="2400"/>
            </a:xfrm>
            <a:custGeom>
              <a:rect b="b" l="l" r="r" t="t"/>
              <a:pathLst>
                <a:path extrusionOk="0" h="96" w="155">
                  <a:moveTo>
                    <a:pt x="0" y="1"/>
                  </a:moveTo>
                  <a:lnTo>
                    <a:pt x="0" y="96"/>
                  </a:lnTo>
                  <a:lnTo>
                    <a:pt x="155" y="96"/>
                  </a:lnTo>
                  <a:lnTo>
                    <a:pt x="155" y="48"/>
                  </a:lnTo>
                  <a:lnTo>
                    <a:pt x="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1"/>
            <p:cNvSpPr/>
            <p:nvPr/>
          </p:nvSpPr>
          <p:spPr>
            <a:xfrm>
              <a:off x="6106400" y="2717425"/>
              <a:ext cx="2400" cy="2700"/>
            </a:xfrm>
            <a:custGeom>
              <a:rect b="b" l="l" r="r" t="t"/>
              <a:pathLst>
                <a:path extrusionOk="0" h="108" w="96">
                  <a:moveTo>
                    <a:pt x="1" y="1"/>
                  </a:moveTo>
                  <a:lnTo>
                    <a:pt x="1" y="108"/>
                  </a:lnTo>
                  <a:cubicBezTo>
                    <a:pt x="96" y="72"/>
                    <a:pt x="96" y="3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1"/>
            <p:cNvSpPr/>
            <p:nvPr/>
          </p:nvSpPr>
          <p:spPr>
            <a:xfrm>
              <a:off x="6126950" y="2717425"/>
              <a:ext cx="5975" cy="3000"/>
            </a:xfrm>
            <a:custGeom>
              <a:rect b="b" l="l" r="r" t="t"/>
              <a:pathLst>
                <a:path extrusionOk="0" h="120" w="239">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1"/>
            <p:cNvSpPr/>
            <p:nvPr/>
          </p:nvSpPr>
          <p:spPr>
            <a:xfrm>
              <a:off x="6124575" y="2717425"/>
              <a:ext cx="3875" cy="3000"/>
            </a:xfrm>
            <a:custGeom>
              <a:rect b="b" l="l" r="r" t="t"/>
              <a:pathLst>
                <a:path extrusionOk="0" h="120" w="155">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1"/>
            <p:cNvSpPr/>
            <p:nvPr/>
          </p:nvSpPr>
          <p:spPr>
            <a:xfrm>
              <a:off x="6131700" y="2716250"/>
              <a:ext cx="4500" cy="4175"/>
            </a:xfrm>
            <a:custGeom>
              <a:rect b="b" l="l" r="r" t="t"/>
              <a:pathLst>
                <a:path extrusionOk="0" h="167" w="180">
                  <a:moveTo>
                    <a:pt x="179" y="0"/>
                  </a:moveTo>
                  <a:lnTo>
                    <a:pt x="1" y="48"/>
                  </a:lnTo>
                  <a:lnTo>
                    <a:pt x="1" y="167"/>
                  </a:lnTo>
                  <a:cubicBezTo>
                    <a:pt x="48" y="107"/>
                    <a:pt x="108" y="6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1"/>
            <p:cNvSpPr/>
            <p:nvPr/>
          </p:nvSpPr>
          <p:spPr>
            <a:xfrm>
              <a:off x="6115050" y="2717425"/>
              <a:ext cx="2700" cy="3000"/>
            </a:xfrm>
            <a:custGeom>
              <a:rect b="b" l="l" r="r" t="t"/>
              <a:pathLst>
                <a:path extrusionOk="0" h="120" w="108">
                  <a:moveTo>
                    <a:pt x="107" y="1"/>
                  </a:moveTo>
                  <a:cubicBezTo>
                    <a:pt x="0" y="36"/>
                    <a:pt x="12" y="72"/>
                    <a:pt x="107" y="120"/>
                  </a:cubicBezTo>
                  <a:lnTo>
                    <a:pt x="107" y="60"/>
                  </a:lnTo>
                  <a:lnTo>
                    <a:pt x="1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1"/>
            <p:cNvSpPr/>
            <p:nvPr/>
          </p:nvSpPr>
          <p:spPr>
            <a:xfrm>
              <a:off x="6138550" y="2716250"/>
              <a:ext cx="1525" cy="2100"/>
            </a:xfrm>
            <a:custGeom>
              <a:rect b="b" l="l" r="r" t="t"/>
              <a:pathLst>
                <a:path extrusionOk="0" h="84" w="61">
                  <a:moveTo>
                    <a:pt x="1" y="0"/>
                  </a:moveTo>
                  <a:lnTo>
                    <a:pt x="1" y="0"/>
                  </a:lnTo>
                  <a:cubicBezTo>
                    <a:pt x="13" y="36"/>
                    <a:pt x="24" y="48"/>
                    <a:pt x="60" y="83"/>
                  </a:cubicBezTo>
                  <a:cubicBezTo>
                    <a:pt x="36" y="48"/>
                    <a:pt x="13" y="3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1"/>
            <p:cNvSpPr/>
            <p:nvPr/>
          </p:nvSpPr>
          <p:spPr>
            <a:xfrm>
              <a:off x="6073950" y="2788875"/>
              <a:ext cx="14625" cy="10050"/>
            </a:xfrm>
            <a:custGeom>
              <a:rect b="b" l="l" r="r" t="t"/>
              <a:pathLst>
                <a:path extrusionOk="0" h="402" w="585">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1"/>
            <p:cNvSpPr/>
            <p:nvPr/>
          </p:nvSpPr>
          <p:spPr>
            <a:xfrm>
              <a:off x="6101950" y="2763575"/>
              <a:ext cx="8350" cy="3300"/>
            </a:xfrm>
            <a:custGeom>
              <a:rect b="b" l="l" r="r" t="t"/>
              <a:pathLst>
                <a:path extrusionOk="0" h="132" w="334">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1"/>
            <p:cNvSpPr/>
            <p:nvPr/>
          </p:nvSpPr>
          <p:spPr>
            <a:xfrm>
              <a:off x="5997175" y="2716675"/>
              <a:ext cx="26800" cy="3250"/>
            </a:xfrm>
            <a:custGeom>
              <a:rect b="b" l="l" r="r" t="t"/>
              <a:pathLst>
                <a:path extrusionOk="0" h="130" w="1072">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1"/>
            <p:cNvSpPr/>
            <p:nvPr/>
          </p:nvSpPr>
          <p:spPr>
            <a:xfrm>
              <a:off x="6038250" y="2716775"/>
              <a:ext cx="14600" cy="3950"/>
            </a:xfrm>
            <a:custGeom>
              <a:rect b="b" l="l" r="r" t="t"/>
              <a:pathLst>
                <a:path extrusionOk="0" h="158" w="584">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1"/>
            <p:cNvSpPr/>
            <p:nvPr/>
          </p:nvSpPr>
          <p:spPr>
            <a:xfrm>
              <a:off x="6027525" y="2717650"/>
              <a:ext cx="7175" cy="2475"/>
            </a:xfrm>
            <a:custGeom>
              <a:rect b="b" l="l" r="r" t="t"/>
              <a:pathLst>
                <a:path extrusionOk="0" h="99" w="287">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1"/>
            <p:cNvSpPr/>
            <p:nvPr/>
          </p:nvSpPr>
          <p:spPr>
            <a:xfrm>
              <a:off x="6002225" y="2792150"/>
              <a:ext cx="4200" cy="3000"/>
            </a:xfrm>
            <a:custGeom>
              <a:rect b="b" l="l" r="r" t="t"/>
              <a:pathLst>
                <a:path extrusionOk="0" h="120" w="168">
                  <a:moveTo>
                    <a:pt x="167" y="119"/>
                  </a:moveTo>
                  <a:cubicBezTo>
                    <a:pt x="108" y="83"/>
                    <a:pt x="60" y="48"/>
                    <a:pt x="1" y="0"/>
                  </a:cubicBezTo>
                  <a:cubicBezTo>
                    <a:pt x="60" y="48"/>
                    <a:pt x="108" y="83"/>
                    <a:pt x="167" y="11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1"/>
            <p:cNvSpPr/>
            <p:nvPr/>
          </p:nvSpPr>
          <p:spPr>
            <a:xfrm>
              <a:off x="6216250" y="2743025"/>
              <a:ext cx="2700" cy="1850"/>
            </a:xfrm>
            <a:custGeom>
              <a:rect b="b" l="l" r="r" t="t"/>
              <a:pathLst>
                <a:path extrusionOk="0" h="74" w="108">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1"/>
            <p:cNvSpPr/>
            <p:nvPr/>
          </p:nvSpPr>
          <p:spPr>
            <a:xfrm>
              <a:off x="5357500" y="2590925"/>
              <a:ext cx="13725" cy="4375"/>
            </a:xfrm>
            <a:custGeom>
              <a:rect b="b" l="l" r="r" t="t"/>
              <a:pathLst>
                <a:path extrusionOk="0" h="175" w="549">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1"/>
            <p:cNvSpPr/>
            <p:nvPr/>
          </p:nvSpPr>
          <p:spPr>
            <a:xfrm>
              <a:off x="6123675" y="2656100"/>
              <a:ext cx="7750" cy="3225"/>
            </a:xfrm>
            <a:custGeom>
              <a:rect b="b" l="l" r="r" t="t"/>
              <a:pathLst>
                <a:path extrusionOk="0" h="129" w="31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1"/>
            <p:cNvSpPr/>
            <p:nvPr/>
          </p:nvSpPr>
          <p:spPr>
            <a:xfrm>
              <a:off x="6131400" y="2656400"/>
              <a:ext cx="2700" cy="2425"/>
            </a:xfrm>
            <a:custGeom>
              <a:rect b="b" l="l" r="r" t="t"/>
              <a:pathLst>
                <a:path extrusionOk="0" h="97" w="108">
                  <a:moveTo>
                    <a:pt x="1" y="1"/>
                  </a:moveTo>
                  <a:lnTo>
                    <a:pt x="1" y="96"/>
                  </a:lnTo>
                  <a:cubicBezTo>
                    <a:pt x="108" y="60"/>
                    <a:pt x="84" y="37"/>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1"/>
            <p:cNvSpPr/>
            <p:nvPr/>
          </p:nvSpPr>
          <p:spPr>
            <a:xfrm>
              <a:off x="5238750" y="2554900"/>
              <a:ext cx="3275" cy="7775"/>
            </a:xfrm>
            <a:custGeom>
              <a:rect b="b" l="l" r="r" t="t"/>
              <a:pathLst>
                <a:path extrusionOk="0" h="311" w="131">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1"/>
            <p:cNvSpPr/>
            <p:nvPr/>
          </p:nvSpPr>
          <p:spPr>
            <a:xfrm>
              <a:off x="5224150" y="2540625"/>
              <a:ext cx="4500" cy="4475"/>
            </a:xfrm>
            <a:custGeom>
              <a:rect b="b" l="l" r="r" t="t"/>
              <a:pathLst>
                <a:path extrusionOk="0" h="179" w="18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1"/>
            <p:cNvSpPr/>
            <p:nvPr/>
          </p:nvSpPr>
          <p:spPr>
            <a:xfrm>
              <a:off x="5235475" y="2543600"/>
              <a:ext cx="3000" cy="4475"/>
            </a:xfrm>
            <a:custGeom>
              <a:rect b="b" l="l" r="r" t="t"/>
              <a:pathLst>
                <a:path extrusionOk="0" h="179" w="12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1"/>
            <p:cNvSpPr/>
            <p:nvPr/>
          </p:nvSpPr>
          <p:spPr>
            <a:xfrm>
              <a:off x="5313450" y="2587950"/>
              <a:ext cx="4200" cy="3300"/>
            </a:xfrm>
            <a:custGeom>
              <a:rect b="b" l="l" r="r" t="t"/>
              <a:pathLst>
                <a:path extrusionOk="0" h="132" w="168">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1"/>
            <p:cNvSpPr/>
            <p:nvPr/>
          </p:nvSpPr>
          <p:spPr>
            <a:xfrm>
              <a:off x="5320900" y="2587950"/>
              <a:ext cx="3875" cy="3300"/>
            </a:xfrm>
            <a:custGeom>
              <a:rect b="b" l="l" r="r" t="t"/>
              <a:pathLst>
                <a:path extrusionOk="0" h="132" w="155">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1"/>
            <p:cNvSpPr/>
            <p:nvPr/>
          </p:nvSpPr>
          <p:spPr>
            <a:xfrm>
              <a:off x="5944250" y="2804600"/>
              <a:ext cx="45800" cy="21175"/>
            </a:xfrm>
            <a:custGeom>
              <a:rect b="b" l="l" r="r" t="t"/>
              <a:pathLst>
                <a:path extrusionOk="0" h="847" w="1832">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1"/>
            <p:cNvSpPr/>
            <p:nvPr/>
          </p:nvSpPr>
          <p:spPr>
            <a:xfrm>
              <a:off x="6105425" y="2816950"/>
              <a:ext cx="23025" cy="11525"/>
            </a:xfrm>
            <a:custGeom>
              <a:rect b="b" l="l" r="r" t="t"/>
              <a:pathLst>
                <a:path extrusionOk="0" h="461" w="921">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1"/>
            <p:cNvSpPr/>
            <p:nvPr/>
          </p:nvSpPr>
          <p:spPr>
            <a:xfrm>
              <a:off x="6003125" y="2823175"/>
              <a:ext cx="28000" cy="7025"/>
            </a:xfrm>
            <a:custGeom>
              <a:rect b="b" l="l" r="r" t="t"/>
              <a:pathLst>
                <a:path extrusionOk="0" h="281" w="112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1"/>
            <p:cNvSpPr/>
            <p:nvPr/>
          </p:nvSpPr>
          <p:spPr>
            <a:xfrm>
              <a:off x="6013075" y="2814125"/>
              <a:ext cx="11200" cy="10175"/>
            </a:xfrm>
            <a:custGeom>
              <a:rect b="b" l="l" r="r" t="t"/>
              <a:pathLst>
                <a:path extrusionOk="0" h="407" w="448">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1"/>
            <p:cNvSpPr/>
            <p:nvPr/>
          </p:nvSpPr>
          <p:spPr>
            <a:xfrm>
              <a:off x="6073075" y="2817750"/>
              <a:ext cx="9550" cy="6550"/>
            </a:xfrm>
            <a:custGeom>
              <a:rect b="b" l="l" r="r" t="t"/>
              <a:pathLst>
                <a:path extrusionOk="0" h="262" w="382">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1"/>
            <p:cNvSpPr/>
            <p:nvPr/>
          </p:nvSpPr>
          <p:spPr>
            <a:xfrm>
              <a:off x="6033175" y="2815050"/>
              <a:ext cx="8625" cy="7500"/>
            </a:xfrm>
            <a:custGeom>
              <a:rect b="b" l="l" r="r" t="t"/>
              <a:pathLst>
                <a:path extrusionOk="0" h="300" w="345">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1"/>
            <p:cNvSpPr/>
            <p:nvPr/>
          </p:nvSpPr>
          <p:spPr>
            <a:xfrm>
              <a:off x="5938225" y="2877575"/>
              <a:ext cx="28300" cy="100625"/>
            </a:xfrm>
            <a:custGeom>
              <a:rect b="b" l="l" r="r" t="t"/>
              <a:pathLst>
                <a:path extrusionOk="0" h="4025" w="1132">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1"/>
            <p:cNvSpPr/>
            <p:nvPr/>
          </p:nvSpPr>
          <p:spPr>
            <a:xfrm>
              <a:off x="5959075" y="2820525"/>
              <a:ext cx="30975" cy="66400"/>
            </a:xfrm>
            <a:custGeom>
              <a:rect b="b" l="l" r="r" t="t"/>
              <a:pathLst>
                <a:path extrusionOk="0" h="2656" w="1239">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1"/>
            <p:cNvSpPr/>
            <p:nvPr/>
          </p:nvSpPr>
          <p:spPr>
            <a:xfrm>
              <a:off x="5965025" y="2874900"/>
              <a:ext cx="11325" cy="14600"/>
            </a:xfrm>
            <a:custGeom>
              <a:rect b="b" l="l" r="r" t="t"/>
              <a:pathLst>
                <a:path extrusionOk="0" h="584" w="453">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1"/>
            <p:cNvSpPr/>
            <p:nvPr/>
          </p:nvSpPr>
          <p:spPr>
            <a:xfrm>
              <a:off x="5948350" y="2921025"/>
              <a:ext cx="14600" cy="36050"/>
            </a:xfrm>
            <a:custGeom>
              <a:rect b="b" l="l" r="r" t="t"/>
              <a:pathLst>
                <a:path extrusionOk="0" h="1442" w="584">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1"/>
            <p:cNvSpPr/>
            <p:nvPr/>
          </p:nvSpPr>
          <p:spPr>
            <a:xfrm>
              <a:off x="5954300" y="2902575"/>
              <a:ext cx="12225" cy="8650"/>
            </a:xfrm>
            <a:custGeom>
              <a:rect b="b" l="l" r="r" t="t"/>
              <a:pathLst>
                <a:path extrusionOk="0" h="346" w="489">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1"/>
            <p:cNvSpPr/>
            <p:nvPr/>
          </p:nvSpPr>
          <p:spPr>
            <a:xfrm>
              <a:off x="5945675" y="2957350"/>
              <a:ext cx="6875" cy="15500"/>
            </a:xfrm>
            <a:custGeom>
              <a:rect b="b" l="l" r="r" t="t"/>
              <a:pathLst>
                <a:path extrusionOk="0" h="620" w="275">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1"/>
            <p:cNvSpPr/>
            <p:nvPr/>
          </p:nvSpPr>
          <p:spPr>
            <a:xfrm>
              <a:off x="6106400" y="2935900"/>
              <a:ext cx="8950" cy="3350"/>
            </a:xfrm>
            <a:custGeom>
              <a:rect b="b" l="l" r="r" t="t"/>
              <a:pathLst>
                <a:path extrusionOk="0" h="134" w="358">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1"/>
            <p:cNvSpPr/>
            <p:nvPr/>
          </p:nvSpPr>
          <p:spPr>
            <a:xfrm>
              <a:off x="6006400" y="2828450"/>
              <a:ext cx="16675" cy="3875"/>
            </a:xfrm>
            <a:custGeom>
              <a:rect b="b" l="l" r="r" t="t"/>
              <a:pathLst>
                <a:path extrusionOk="0" h="155" w="667">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1"/>
            <p:cNvSpPr/>
            <p:nvPr/>
          </p:nvSpPr>
          <p:spPr>
            <a:xfrm>
              <a:off x="5973650" y="2437325"/>
              <a:ext cx="10750" cy="3500"/>
            </a:xfrm>
            <a:custGeom>
              <a:rect b="b" l="l" r="r" t="t"/>
              <a:pathLst>
                <a:path extrusionOk="0" h="140" w="430">
                  <a:moveTo>
                    <a:pt x="1" y="1"/>
                  </a:moveTo>
                  <a:cubicBezTo>
                    <a:pt x="71" y="95"/>
                    <a:pt x="144" y="139"/>
                    <a:pt x="216" y="139"/>
                  </a:cubicBezTo>
                  <a:cubicBezTo>
                    <a:pt x="290" y="139"/>
                    <a:pt x="363" y="92"/>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1"/>
            <p:cNvSpPr/>
            <p:nvPr/>
          </p:nvSpPr>
          <p:spPr>
            <a:xfrm>
              <a:off x="5981100" y="2990600"/>
              <a:ext cx="17875" cy="6025"/>
            </a:xfrm>
            <a:custGeom>
              <a:rect b="b" l="l" r="r" t="t"/>
              <a:pathLst>
                <a:path extrusionOk="0" h="241" w="715">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1"/>
            <p:cNvSpPr/>
            <p:nvPr/>
          </p:nvSpPr>
          <p:spPr>
            <a:xfrm>
              <a:off x="5939725" y="2964475"/>
              <a:ext cx="10150" cy="12225"/>
            </a:xfrm>
            <a:custGeom>
              <a:rect b="b" l="l" r="r" t="t"/>
              <a:pathLst>
                <a:path extrusionOk="0" h="489" w="406">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1"/>
            <p:cNvSpPr/>
            <p:nvPr/>
          </p:nvSpPr>
          <p:spPr>
            <a:xfrm>
              <a:off x="6002525" y="2991500"/>
              <a:ext cx="11025" cy="4925"/>
            </a:xfrm>
            <a:custGeom>
              <a:rect b="b" l="l" r="r" t="t"/>
              <a:pathLst>
                <a:path extrusionOk="0" h="197" w="441">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1"/>
            <p:cNvSpPr/>
            <p:nvPr/>
          </p:nvSpPr>
          <p:spPr>
            <a:xfrm>
              <a:off x="6023350" y="2993250"/>
              <a:ext cx="11950" cy="2800"/>
            </a:xfrm>
            <a:custGeom>
              <a:rect b="b" l="l" r="r" t="t"/>
              <a:pathLst>
                <a:path extrusionOk="0" h="112" w="478">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1"/>
            <p:cNvSpPr/>
            <p:nvPr/>
          </p:nvSpPr>
          <p:spPr>
            <a:xfrm>
              <a:off x="6038250" y="2996325"/>
              <a:ext cx="7150" cy="2925"/>
            </a:xfrm>
            <a:custGeom>
              <a:rect b="b" l="l" r="r" t="t"/>
              <a:pathLst>
                <a:path extrusionOk="0" h="117" w="286">
                  <a:moveTo>
                    <a:pt x="0" y="1"/>
                  </a:moveTo>
                  <a:cubicBezTo>
                    <a:pt x="48" y="78"/>
                    <a:pt x="98" y="117"/>
                    <a:pt x="148" y="117"/>
                  </a:cubicBezTo>
                  <a:cubicBezTo>
                    <a:pt x="197" y="117"/>
                    <a:pt x="244" y="78"/>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1"/>
            <p:cNvSpPr/>
            <p:nvPr/>
          </p:nvSpPr>
          <p:spPr>
            <a:xfrm>
              <a:off x="6016800" y="2991900"/>
              <a:ext cx="4200" cy="4150"/>
            </a:xfrm>
            <a:custGeom>
              <a:rect b="b" l="l" r="r" t="t"/>
              <a:pathLst>
                <a:path extrusionOk="0" h="166" w="168">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1"/>
            <p:cNvSpPr/>
            <p:nvPr/>
          </p:nvSpPr>
          <p:spPr>
            <a:xfrm>
              <a:off x="5977225" y="2996925"/>
              <a:ext cx="3900" cy="1625"/>
            </a:xfrm>
            <a:custGeom>
              <a:rect b="b" l="l" r="r" t="t"/>
              <a:pathLst>
                <a:path extrusionOk="0" h="65" w="156">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1"/>
            <p:cNvSpPr/>
            <p:nvPr/>
          </p:nvSpPr>
          <p:spPr>
            <a:xfrm>
              <a:off x="5973650" y="2993050"/>
              <a:ext cx="3600" cy="3300"/>
            </a:xfrm>
            <a:custGeom>
              <a:rect b="b" l="l" r="r" t="t"/>
              <a:pathLst>
                <a:path extrusionOk="0" h="132" w="144">
                  <a:moveTo>
                    <a:pt x="1" y="1"/>
                  </a:moveTo>
                  <a:cubicBezTo>
                    <a:pt x="48" y="48"/>
                    <a:pt x="108" y="96"/>
                    <a:pt x="143" y="132"/>
                  </a:cubicBezTo>
                  <a:cubicBezTo>
                    <a:pt x="108" y="96"/>
                    <a:pt x="60" y="4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1"/>
            <p:cNvSpPr/>
            <p:nvPr/>
          </p:nvSpPr>
          <p:spPr>
            <a:xfrm>
              <a:off x="5966500" y="2991575"/>
              <a:ext cx="3900" cy="1500"/>
            </a:xfrm>
            <a:custGeom>
              <a:rect b="b" l="l" r="r" t="t"/>
              <a:pathLst>
                <a:path extrusionOk="0" h="60" w="156">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1"/>
            <p:cNvSpPr/>
            <p:nvPr/>
          </p:nvSpPr>
          <p:spPr>
            <a:xfrm>
              <a:off x="5962925" y="2993050"/>
              <a:ext cx="3600" cy="3300"/>
            </a:xfrm>
            <a:custGeom>
              <a:rect b="b" l="l" r="r" t="t"/>
              <a:pathLst>
                <a:path extrusionOk="0" h="132" w="144">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1"/>
            <p:cNvSpPr/>
            <p:nvPr/>
          </p:nvSpPr>
          <p:spPr>
            <a:xfrm>
              <a:off x="5998950" y="2991475"/>
              <a:ext cx="3600" cy="1600"/>
            </a:xfrm>
            <a:custGeom>
              <a:rect b="b" l="l" r="r" t="t"/>
              <a:pathLst>
                <a:path extrusionOk="0" h="64" w="144">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1"/>
            <p:cNvSpPr/>
            <p:nvPr/>
          </p:nvSpPr>
          <p:spPr>
            <a:xfrm>
              <a:off x="5943875" y="2982650"/>
              <a:ext cx="4800" cy="4175"/>
            </a:xfrm>
            <a:custGeom>
              <a:rect b="b" l="l" r="r" t="t"/>
              <a:pathLst>
                <a:path extrusionOk="0" h="167" w="192">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1"/>
            <p:cNvSpPr/>
            <p:nvPr/>
          </p:nvSpPr>
          <p:spPr>
            <a:xfrm>
              <a:off x="5940600" y="2982650"/>
              <a:ext cx="4500" cy="4175"/>
            </a:xfrm>
            <a:custGeom>
              <a:rect b="b" l="l" r="r" t="t"/>
              <a:pathLst>
                <a:path extrusionOk="0" h="167" w="18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1"/>
            <p:cNvSpPr/>
            <p:nvPr/>
          </p:nvSpPr>
          <p:spPr>
            <a:xfrm>
              <a:off x="5945075" y="2974600"/>
              <a:ext cx="3300" cy="3600"/>
            </a:xfrm>
            <a:custGeom>
              <a:rect b="b" l="l" r="r" t="t"/>
              <a:pathLst>
                <a:path extrusionOk="0" h="144" w="132">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1"/>
            <p:cNvSpPr/>
            <p:nvPr/>
          </p:nvSpPr>
          <p:spPr>
            <a:xfrm>
              <a:off x="6037950" y="2964850"/>
              <a:ext cx="7750" cy="3525"/>
            </a:xfrm>
            <a:custGeom>
              <a:rect b="b" l="l" r="r" t="t"/>
              <a:pathLst>
                <a:path extrusionOk="0" h="141" w="31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1"/>
            <p:cNvSpPr/>
            <p:nvPr/>
          </p:nvSpPr>
          <p:spPr>
            <a:xfrm>
              <a:off x="6138550" y="2996925"/>
              <a:ext cx="7475" cy="9375"/>
            </a:xfrm>
            <a:custGeom>
              <a:rect b="b" l="l" r="r" t="t"/>
              <a:pathLst>
                <a:path extrusionOk="0" h="375" w="299">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1"/>
            <p:cNvSpPr/>
            <p:nvPr/>
          </p:nvSpPr>
          <p:spPr>
            <a:xfrm>
              <a:off x="5520325" y="3601475"/>
              <a:ext cx="19975" cy="8350"/>
            </a:xfrm>
            <a:custGeom>
              <a:rect b="b" l="l" r="r" t="t"/>
              <a:pathLst>
                <a:path extrusionOk="0" h="334" w="799">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1"/>
            <p:cNvSpPr/>
            <p:nvPr/>
          </p:nvSpPr>
          <p:spPr>
            <a:xfrm>
              <a:off x="6020375" y="3660600"/>
              <a:ext cx="47050" cy="3675"/>
            </a:xfrm>
            <a:custGeom>
              <a:rect b="b" l="l" r="r" t="t"/>
              <a:pathLst>
                <a:path extrusionOk="0" h="147" w="1882">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1"/>
            <p:cNvSpPr/>
            <p:nvPr/>
          </p:nvSpPr>
          <p:spPr>
            <a:xfrm>
              <a:off x="6121000" y="3667175"/>
              <a:ext cx="17575" cy="7325"/>
            </a:xfrm>
            <a:custGeom>
              <a:rect b="b" l="l" r="r" t="t"/>
              <a:pathLst>
                <a:path extrusionOk="0" h="293" w="703">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1"/>
            <p:cNvSpPr/>
            <p:nvPr/>
          </p:nvSpPr>
          <p:spPr>
            <a:xfrm>
              <a:off x="5977225" y="3656600"/>
              <a:ext cx="30675" cy="3975"/>
            </a:xfrm>
            <a:custGeom>
              <a:rect b="b" l="l" r="r" t="t"/>
              <a:pathLst>
                <a:path extrusionOk="0" h="159" w="1227">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1"/>
            <p:cNvSpPr/>
            <p:nvPr/>
          </p:nvSpPr>
          <p:spPr>
            <a:xfrm>
              <a:off x="5934650" y="3653550"/>
              <a:ext cx="15500" cy="3000"/>
            </a:xfrm>
            <a:custGeom>
              <a:rect b="b" l="l" r="r" t="t"/>
              <a:pathLst>
                <a:path extrusionOk="0" h="120" w="62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1"/>
            <p:cNvSpPr/>
            <p:nvPr/>
          </p:nvSpPr>
          <p:spPr>
            <a:xfrm>
              <a:off x="6013525" y="3659975"/>
              <a:ext cx="3300" cy="1950"/>
            </a:xfrm>
            <a:custGeom>
              <a:rect b="b" l="l" r="r" t="t"/>
              <a:pathLst>
                <a:path extrusionOk="0" h="78" w="132">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1"/>
            <p:cNvSpPr/>
            <p:nvPr/>
          </p:nvSpPr>
          <p:spPr>
            <a:xfrm>
              <a:off x="5506925" y="3605075"/>
              <a:ext cx="15500" cy="8325"/>
            </a:xfrm>
            <a:custGeom>
              <a:rect b="b" l="l" r="r" t="t"/>
              <a:pathLst>
                <a:path extrusionOk="0" h="333" w="62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1"/>
            <p:cNvSpPr/>
            <p:nvPr/>
          </p:nvSpPr>
          <p:spPr>
            <a:xfrm>
              <a:off x="6060875" y="3469625"/>
              <a:ext cx="107775" cy="16050"/>
            </a:xfrm>
            <a:custGeom>
              <a:rect b="b" l="l" r="r" t="t"/>
              <a:pathLst>
                <a:path extrusionOk="0" h="642" w="4311">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1"/>
            <p:cNvSpPr/>
            <p:nvPr/>
          </p:nvSpPr>
          <p:spPr>
            <a:xfrm>
              <a:off x="5965025" y="3470225"/>
              <a:ext cx="98550" cy="15175"/>
            </a:xfrm>
            <a:custGeom>
              <a:rect b="b" l="l" r="r" t="t"/>
              <a:pathLst>
                <a:path extrusionOk="0" h="607" w="3942">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1"/>
            <p:cNvSpPr/>
            <p:nvPr/>
          </p:nvSpPr>
          <p:spPr>
            <a:xfrm>
              <a:off x="5851900" y="3463350"/>
              <a:ext cx="94975" cy="16325"/>
            </a:xfrm>
            <a:custGeom>
              <a:rect b="b" l="l" r="r" t="t"/>
              <a:pathLst>
                <a:path extrusionOk="0" h="653" w="3799">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1"/>
            <p:cNvSpPr/>
            <p:nvPr/>
          </p:nvSpPr>
          <p:spPr>
            <a:xfrm>
              <a:off x="5858750" y="3437475"/>
              <a:ext cx="55400" cy="15000"/>
            </a:xfrm>
            <a:custGeom>
              <a:rect b="b" l="l" r="r" t="t"/>
              <a:pathLst>
                <a:path extrusionOk="0" h="600" w="2216">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1"/>
            <p:cNvSpPr/>
            <p:nvPr/>
          </p:nvSpPr>
          <p:spPr>
            <a:xfrm>
              <a:off x="6156700" y="3466925"/>
              <a:ext cx="47350" cy="13425"/>
            </a:xfrm>
            <a:custGeom>
              <a:rect b="b" l="l" r="r" t="t"/>
              <a:pathLst>
                <a:path extrusionOk="0" h="537" w="1894">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1"/>
            <p:cNvSpPr/>
            <p:nvPr/>
          </p:nvSpPr>
          <p:spPr>
            <a:xfrm>
              <a:off x="5909350" y="3444325"/>
              <a:ext cx="31575" cy="9175"/>
            </a:xfrm>
            <a:custGeom>
              <a:rect b="b" l="l" r="r" t="t"/>
              <a:pathLst>
                <a:path extrusionOk="0" h="367" w="1263">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1"/>
            <p:cNvSpPr/>
            <p:nvPr/>
          </p:nvSpPr>
          <p:spPr>
            <a:xfrm>
              <a:off x="5796250" y="3433475"/>
              <a:ext cx="28900" cy="11575"/>
            </a:xfrm>
            <a:custGeom>
              <a:rect b="b" l="l" r="r" t="t"/>
              <a:pathLst>
                <a:path extrusionOk="0" h="463" w="1156">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1"/>
            <p:cNvSpPr/>
            <p:nvPr/>
          </p:nvSpPr>
          <p:spPr>
            <a:xfrm>
              <a:off x="5835550" y="3434175"/>
              <a:ext cx="23825" cy="12975"/>
            </a:xfrm>
            <a:custGeom>
              <a:rect b="b" l="l" r="r" t="t"/>
              <a:pathLst>
                <a:path extrusionOk="0" h="519" w="953">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1"/>
            <p:cNvSpPr/>
            <p:nvPr/>
          </p:nvSpPr>
          <p:spPr>
            <a:xfrm>
              <a:off x="5945075" y="3469175"/>
              <a:ext cx="21450" cy="12025"/>
            </a:xfrm>
            <a:custGeom>
              <a:rect b="b" l="l" r="r" t="t"/>
              <a:pathLst>
                <a:path extrusionOk="0" h="481" w="858">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1"/>
            <p:cNvSpPr/>
            <p:nvPr/>
          </p:nvSpPr>
          <p:spPr>
            <a:xfrm>
              <a:off x="5779275" y="3434475"/>
              <a:ext cx="25925" cy="7775"/>
            </a:xfrm>
            <a:custGeom>
              <a:rect b="b" l="l" r="r" t="t"/>
              <a:pathLst>
                <a:path extrusionOk="0" h="311" w="1037">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1"/>
            <p:cNvSpPr/>
            <p:nvPr/>
          </p:nvSpPr>
          <p:spPr>
            <a:xfrm>
              <a:off x="5909350" y="3466825"/>
              <a:ext cx="36050" cy="3650"/>
            </a:xfrm>
            <a:custGeom>
              <a:rect b="b" l="l" r="r" t="t"/>
              <a:pathLst>
                <a:path extrusionOk="0" h="146" w="1442">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1"/>
            <p:cNvSpPr/>
            <p:nvPr/>
          </p:nvSpPr>
          <p:spPr>
            <a:xfrm>
              <a:off x="6159400" y="3465725"/>
              <a:ext cx="33050" cy="6800"/>
            </a:xfrm>
            <a:custGeom>
              <a:rect b="b" l="l" r="r" t="t"/>
              <a:pathLst>
                <a:path extrusionOk="0" h="272" w="1322">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1"/>
            <p:cNvSpPr/>
            <p:nvPr/>
          </p:nvSpPr>
          <p:spPr>
            <a:xfrm>
              <a:off x="5981100" y="3470500"/>
              <a:ext cx="32450" cy="3825"/>
            </a:xfrm>
            <a:custGeom>
              <a:rect b="b" l="l" r="r" t="t"/>
              <a:pathLst>
                <a:path extrusionOk="0" h="153" w="1298">
                  <a:moveTo>
                    <a:pt x="0" y="0"/>
                  </a:moveTo>
                  <a:cubicBezTo>
                    <a:pt x="208" y="104"/>
                    <a:pt x="416" y="152"/>
                    <a:pt x="626" y="152"/>
                  </a:cubicBezTo>
                  <a:cubicBezTo>
                    <a:pt x="848" y="152"/>
                    <a:pt x="1071" y="98"/>
                    <a:pt x="1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1"/>
            <p:cNvSpPr/>
            <p:nvPr/>
          </p:nvSpPr>
          <p:spPr>
            <a:xfrm>
              <a:off x="5769450" y="3431800"/>
              <a:ext cx="17900" cy="8275"/>
            </a:xfrm>
            <a:custGeom>
              <a:rect b="b" l="l" r="r" t="t"/>
              <a:pathLst>
                <a:path extrusionOk="0" h="331" w="716">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1"/>
            <p:cNvSpPr/>
            <p:nvPr/>
          </p:nvSpPr>
          <p:spPr>
            <a:xfrm>
              <a:off x="5823325" y="3435125"/>
              <a:ext cx="14025" cy="10000"/>
            </a:xfrm>
            <a:custGeom>
              <a:rect b="b" l="l" r="r" t="t"/>
              <a:pathLst>
                <a:path extrusionOk="0" h="400" w="561">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1"/>
            <p:cNvSpPr/>
            <p:nvPr/>
          </p:nvSpPr>
          <p:spPr>
            <a:xfrm>
              <a:off x="5855775" y="3437150"/>
              <a:ext cx="14900" cy="11050"/>
            </a:xfrm>
            <a:custGeom>
              <a:rect b="b" l="l" r="r" t="t"/>
              <a:pathLst>
                <a:path extrusionOk="0" h="442" w="596">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1"/>
            <p:cNvSpPr/>
            <p:nvPr/>
          </p:nvSpPr>
          <p:spPr>
            <a:xfrm>
              <a:off x="5737025" y="3441025"/>
              <a:ext cx="10725" cy="3925"/>
            </a:xfrm>
            <a:custGeom>
              <a:rect b="b" l="l" r="r" t="t"/>
              <a:pathLst>
                <a:path extrusionOk="0" h="157" w="429">
                  <a:moveTo>
                    <a:pt x="0" y="1"/>
                  </a:moveTo>
                  <a:cubicBezTo>
                    <a:pt x="70" y="106"/>
                    <a:pt x="144" y="157"/>
                    <a:pt x="216" y="157"/>
                  </a:cubicBezTo>
                  <a:cubicBezTo>
                    <a:pt x="290" y="157"/>
                    <a:pt x="362" y="103"/>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1"/>
            <p:cNvSpPr/>
            <p:nvPr/>
          </p:nvSpPr>
          <p:spPr>
            <a:xfrm>
              <a:off x="5826600" y="3442050"/>
              <a:ext cx="7175" cy="2575"/>
            </a:xfrm>
            <a:custGeom>
              <a:rect b="b" l="l" r="r" t="t"/>
              <a:pathLst>
                <a:path extrusionOk="0" h="103" w="287">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1"/>
            <p:cNvSpPr/>
            <p:nvPr/>
          </p:nvSpPr>
          <p:spPr>
            <a:xfrm>
              <a:off x="5981100" y="3455900"/>
              <a:ext cx="3600" cy="2050"/>
            </a:xfrm>
            <a:custGeom>
              <a:rect b="b" l="l" r="r" t="t"/>
              <a:pathLst>
                <a:path extrusionOk="0" h="82" w="144">
                  <a:moveTo>
                    <a:pt x="0" y="1"/>
                  </a:moveTo>
                  <a:cubicBezTo>
                    <a:pt x="24" y="55"/>
                    <a:pt x="45" y="81"/>
                    <a:pt x="67" y="81"/>
                  </a:cubicBezTo>
                  <a:cubicBezTo>
                    <a:pt x="89" y="81"/>
                    <a:pt x="113" y="55"/>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1"/>
            <p:cNvSpPr/>
            <p:nvPr/>
          </p:nvSpPr>
          <p:spPr>
            <a:xfrm>
              <a:off x="5916800" y="3450850"/>
              <a:ext cx="3300" cy="1450"/>
            </a:xfrm>
            <a:custGeom>
              <a:rect b="b" l="l" r="r" t="t"/>
              <a:pathLst>
                <a:path extrusionOk="0" h="58" w="132">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1"/>
            <p:cNvSpPr/>
            <p:nvPr/>
          </p:nvSpPr>
          <p:spPr>
            <a:xfrm>
              <a:off x="5927225" y="3452350"/>
              <a:ext cx="3600" cy="1250"/>
            </a:xfrm>
            <a:custGeom>
              <a:rect b="b" l="l" r="r" t="t"/>
              <a:pathLst>
                <a:path extrusionOk="0" h="50" w="144">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1"/>
            <p:cNvSpPr/>
            <p:nvPr/>
          </p:nvSpPr>
          <p:spPr>
            <a:xfrm>
              <a:off x="5862025" y="3445500"/>
              <a:ext cx="4500" cy="2450"/>
            </a:xfrm>
            <a:custGeom>
              <a:rect b="b" l="l" r="r" t="t"/>
              <a:pathLst>
                <a:path extrusionOk="0" h="98" w="18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1"/>
            <p:cNvSpPr/>
            <p:nvPr/>
          </p:nvSpPr>
          <p:spPr>
            <a:xfrm>
              <a:off x="6080500" y="3484050"/>
              <a:ext cx="90825" cy="20150"/>
            </a:xfrm>
            <a:custGeom>
              <a:rect b="b" l="l" r="r" t="t"/>
              <a:pathLst>
                <a:path extrusionOk="0" h="806" w="3633">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1"/>
            <p:cNvSpPr/>
            <p:nvPr/>
          </p:nvSpPr>
          <p:spPr>
            <a:xfrm>
              <a:off x="6050150" y="3479725"/>
              <a:ext cx="85450" cy="13125"/>
            </a:xfrm>
            <a:custGeom>
              <a:rect b="b" l="l" r="r" t="t"/>
              <a:pathLst>
                <a:path extrusionOk="0" h="525" w="3418">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1"/>
            <p:cNvSpPr/>
            <p:nvPr/>
          </p:nvSpPr>
          <p:spPr>
            <a:xfrm>
              <a:off x="6170400" y="3494300"/>
              <a:ext cx="63725" cy="17075"/>
            </a:xfrm>
            <a:custGeom>
              <a:rect b="b" l="l" r="r" t="t"/>
              <a:pathLst>
                <a:path extrusionOk="0" h="683" w="2549">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1"/>
            <p:cNvSpPr/>
            <p:nvPr/>
          </p:nvSpPr>
          <p:spPr>
            <a:xfrm>
              <a:off x="6145100" y="3476750"/>
              <a:ext cx="44075" cy="4225"/>
            </a:xfrm>
            <a:custGeom>
              <a:rect b="b" l="l" r="r" t="t"/>
              <a:pathLst>
                <a:path extrusionOk="0" h="169" w="1763">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1"/>
            <p:cNvSpPr/>
            <p:nvPr/>
          </p:nvSpPr>
          <p:spPr>
            <a:xfrm>
              <a:off x="6196000" y="3470400"/>
              <a:ext cx="14500" cy="11400"/>
            </a:xfrm>
            <a:custGeom>
              <a:rect b="b" l="l" r="r" t="t"/>
              <a:pathLst>
                <a:path extrusionOk="0" h="456" w="58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1"/>
            <p:cNvSpPr/>
            <p:nvPr/>
          </p:nvSpPr>
          <p:spPr>
            <a:xfrm>
              <a:off x="6106400" y="3480050"/>
              <a:ext cx="17900" cy="4750"/>
            </a:xfrm>
            <a:custGeom>
              <a:rect b="b" l="l" r="r" t="t"/>
              <a:pathLst>
                <a:path extrusionOk="0" h="190" w="716">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1"/>
            <p:cNvSpPr/>
            <p:nvPr/>
          </p:nvSpPr>
          <p:spPr>
            <a:xfrm>
              <a:off x="5372375" y="3535075"/>
              <a:ext cx="168800" cy="30700"/>
            </a:xfrm>
            <a:custGeom>
              <a:rect b="b" l="l" r="r" t="t"/>
              <a:pathLst>
                <a:path extrusionOk="0" h="1228" w="6752">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1"/>
            <p:cNvSpPr/>
            <p:nvPr/>
          </p:nvSpPr>
          <p:spPr>
            <a:xfrm>
              <a:off x="5732550" y="3580725"/>
              <a:ext cx="100025" cy="18525"/>
            </a:xfrm>
            <a:custGeom>
              <a:rect b="b" l="l" r="r" t="t"/>
              <a:pathLst>
                <a:path extrusionOk="0" h="741" w="4001">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1"/>
            <p:cNvSpPr/>
            <p:nvPr/>
          </p:nvSpPr>
          <p:spPr>
            <a:xfrm>
              <a:off x="5451275" y="3556525"/>
              <a:ext cx="76125" cy="22925"/>
            </a:xfrm>
            <a:custGeom>
              <a:rect b="b" l="l" r="r" t="t"/>
              <a:pathLst>
                <a:path extrusionOk="0" h="917" w="3045">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1"/>
            <p:cNvSpPr/>
            <p:nvPr/>
          </p:nvSpPr>
          <p:spPr>
            <a:xfrm>
              <a:off x="5869475" y="3593200"/>
              <a:ext cx="97350" cy="16625"/>
            </a:xfrm>
            <a:custGeom>
              <a:rect b="b" l="l" r="r" t="t"/>
              <a:pathLst>
                <a:path extrusionOk="0" h="665" w="3894">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1"/>
            <p:cNvSpPr/>
            <p:nvPr/>
          </p:nvSpPr>
          <p:spPr>
            <a:xfrm>
              <a:off x="5749225" y="3553425"/>
              <a:ext cx="86050" cy="18600"/>
            </a:xfrm>
            <a:custGeom>
              <a:rect b="b" l="l" r="r" t="t"/>
              <a:pathLst>
                <a:path extrusionOk="0" h="744" w="3442">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1"/>
            <p:cNvSpPr/>
            <p:nvPr/>
          </p:nvSpPr>
          <p:spPr>
            <a:xfrm>
              <a:off x="5616475" y="3574125"/>
              <a:ext cx="71450" cy="33025"/>
            </a:xfrm>
            <a:custGeom>
              <a:rect b="b" l="l" r="r" t="t"/>
              <a:pathLst>
                <a:path extrusionOk="0" h="1321" w="2858">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1"/>
            <p:cNvSpPr/>
            <p:nvPr/>
          </p:nvSpPr>
          <p:spPr>
            <a:xfrm>
              <a:off x="5439350" y="3586775"/>
              <a:ext cx="88150" cy="20325"/>
            </a:xfrm>
            <a:custGeom>
              <a:rect b="b" l="l" r="r" t="t"/>
              <a:pathLst>
                <a:path extrusionOk="0" h="813" w="3526">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1"/>
            <p:cNvSpPr/>
            <p:nvPr/>
          </p:nvSpPr>
          <p:spPr>
            <a:xfrm>
              <a:off x="5833450" y="3557250"/>
              <a:ext cx="74750" cy="17275"/>
            </a:xfrm>
            <a:custGeom>
              <a:rect b="b" l="l" r="r" t="t"/>
              <a:pathLst>
                <a:path extrusionOk="0" h="691" w="299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1"/>
            <p:cNvSpPr/>
            <p:nvPr/>
          </p:nvSpPr>
          <p:spPr>
            <a:xfrm>
              <a:off x="5962350" y="3599975"/>
              <a:ext cx="51500" cy="15100"/>
            </a:xfrm>
            <a:custGeom>
              <a:rect b="b" l="l" r="r" t="t"/>
              <a:pathLst>
                <a:path extrusionOk="0" h="604" w="206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1"/>
            <p:cNvSpPr/>
            <p:nvPr/>
          </p:nvSpPr>
          <p:spPr>
            <a:xfrm>
              <a:off x="5367925" y="3548400"/>
              <a:ext cx="58350" cy="30700"/>
            </a:xfrm>
            <a:custGeom>
              <a:rect b="b" l="l" r="r" t="t"/>
              <a:pathLst>
                <a:path extrusionOk="0" h="1228" w="2334">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1"/>
            <p:cNvSpPr/>
            <p:nvPr/>
          </p:nvSpPr>
          <p:spPr>
            <a:xfrm>
              <a:off x="5830475" y="3590975"/>
              <a:ext cx="64925" cy="12875"/>
            </a:xfrm>
            <a:custGeom>
              <a:rect b="b" l="l" r="r" t="t"/>
              <a:pathLst>
                <a:path extrusionOk="0" h="515" w="2597">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1"/>
            <p:cNvSpPr/>
            <p:nvPr/>
          </p:nvSpPr>
          <p:spPr>
            <a:xfrm>
              <a:off x="5674500" y="3577425"/>
              <a:ext cx="51825" cy="12200"/>
            </a:xfrm>
            <a:custGeom>
              <a:rect b="b" l="l" r="r" t="t"/>
              <a:pathLst>
                <a:path extrusionOk="0" h="488" w="2073">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1"/>
            <p:cNvSpPr/>
            <p:nvPr/>
          </p:nvSpPr>
          <p:spPr>
            <a:xfrm>
              <a:off x="6075450" y="3613675"/>
              <a:ext cx="65200" cy="14300"/>
            </a:xfrm>
            <a:custGeom>
              <a:rect b="b" l="l" r="r" t="t"/>
              <a:pathLst>
                <a:path extrusionOk="0" h="572" w="2608">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1"/>
            <p:cNvSpPr/>
            <p:nvPr/>
          </p:nvSpPr>
          <p:spPr>
            <a:xfrm>
              <a:off x="5998650" y="3573200"/>
              <a:ext cx="45275" cy="15225"/>
            </a:xfrm>
            <a:custGeom>
              <a:rect b="b" l="l" r="r" t="t"/>
              <a:pathLst>
                <a:path extrusionOk="0" h="609" w="1811">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1"/>
            <p:cNvSpPr/>
            <p:nvPr/>
          </p:nvSpPr>
          <p:spPr>
            <a:xfrm>
              <a:off x="5428950" y="3557525"/>
              <a:ext cx="36325" cy="19850"/>
            </a:xfrm>
            <a:custGeom>
              <a:rect b="b" l="l" r="r" t="t"/>
              <a:pathLst>
                <a:path extrusionOk="0" h="794" w="1453">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1"/>
            <p:cNvSpPr/>
            <p:nvPr/>
          </p:nvSpPr>
          <p:spPr>
            <a:xfrm>
              <a:off x="5525675" y="3561175"/>
              <a:ext cx="36050" cy="20150"/>
            </a:xfrm>
            <a:custGeom>
              <a:rect b="b" l="l" r="r" t="t"/>
              <a:pathLst>
                <a:path extrusionOk="0" h="806" w="1442">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1"/>
            <p:cNvSpPr/>
            <p:nvPr/>
          </p:nvSpPr>
          <p:spPr>
            <a:xfrm>
              <a:off x="5597125" y="3550575"/>
              <a:ext cx="47050" cy="12600"/>
            </a:xfrm>
            <a:custGeom>
              <a:rect b="b" l="l" r="r" t="t"/>
              <a:pathLst>
                <a:path extrusionOk="0" h="504" w="1882">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1"/>
            <p:cNvSpPr/>
            <p:nvPr/>
          </p:nvSpPr>
          <p:spPr>
            <a:xfrm>
              <a:off x="5993900" y="3554725"/>
              <a:ext cx="52100" cy="14625"/>
            </a:xfrm>
            <a:custGeom>
              <a:rect b="b" l="l" r="r" t="t"/>
              <a:pathLst>
                <a:path extrusionOk="0" h="585" w="2084">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1"/>
            <p:cNvSpPr/>
            <p:nvPr/>
          </p:nvSpPr>
          <p:spPr>
            <a:xfrm>
              <a:off x="5407200" y="3571100"/>
              <a:ext cx="43800" cy="21175"/>
            </a:xfrm>
            <a:custGeom>
              <a:rect b="b" l="l" r="r" t="t"/>
              <a:pathLst>
                <a:path extrusionOk="0" h="847" w="1752">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1"/>
            <p:cNvSpPr/>
            <p:nvPr/>
          </p:nvSpPr>
          <p:spPr>
            <a:xfrm>
              <a:off x="5964425" y="3569325"/>
              <a:ext cx="36625" cy="16100"/>
            </a:xfrm>
            <a:custGeom>
              <a:rect b="b" l="l" r="r" t="t"/>
              <a:pathLst>
                <a:path extrusionOk="0" h="644" w="1465">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1"/>
            <p:cNvSpPr/>
            <p:nvPr/>
          </p:nvSpPr>
          <p:spPr>
            <a:xfrm>
              <a:off x="5692950" y="3553800"/>
              <a:ext cx="58675" cy="13475"/>
            </a:xfrm>
            <a:custGeom>
              <a:rect b="b" l="l" r="r" t="t"/>
              <a:pathLst>
                <a:path extrusionOk="0" h="539" w="2347">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1"/>
            <p:cNvSpPr/>
            <p:nvPr/>
          </p:nvSpPr>
          <p:spPr>
            <a:xfrm>
              <a:off x="5534300" y="3544800"/>
              <a:ext cx="45275" cy="11450"/>
            </a:xfrm>
            <a:custGeom>
              <a:rect b="b" l="l" r="r" t="t"/>
              <a:pathLst>
                <a:path extrusionOk="0" h="458" w="1811">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1"/>
            <p:cNvSpPr/>
            <p:nvPr/>
          </p:nvSpPr>
          <p:spPr>
            <a:xfrm>
              <a:off x="5670625" y="3550100"/>
              <a:ext cx="49150" cy="14125"/>
            </a:xfrm>
            <a:custGeom>
              <a:rect b="b" l="l" r="r" t="t"/>
              <a:pathLst>
                <a:path extrusionOk="0" h="565" w="1966">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1"/>
            <p:cNvSpPr/>
            <p:nvPr/>
          </p:nvSpPr>
          <p:spPr>
            <a:xfrm>
              <a:off x="6039725" y="3610100"/>
              <a:ext cx="35150" cy="13125"/>
            </a:xfrm>
            <a:custGeom>
              <a:rect b="b" l="l" r="r" t="t"/>
              <a:pathLst>
                <a:path extrusionOk="0" h="525" w="1406">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1"/>
            <p:cNvSpPr/>
            <p:nvPr/>
          </p:nvSpPr>
          <p:spPr>
            <a:xfrm>
              <a:off x="6001625" y="3607525"/>
              <a:ext cx="43775" cy="9850"/>
            </a:xfrm>
            <a:custGeom>
              <a:rect b="b" l="l" r="r" t="t"/>
              <a:pathLst>
                <a:path extrusionOk="0" h="394" w="1751">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1"/>
            <p:cNvSpPr/>
            <p:nvPr/>
          </p:nvSpPr>
          <p:spPr>
            <a:xfrm>
              <a:off x="5905500" y="3563625"/>
              <a:ext cx="31275" cy="15400"/>
            </a:xfrm>
            <a:custGeom>
              <a:rect b="b" l="l" r="r" t="t"/>
              <a:pathLst>
                <a:path extrusionOk="0" h="616" w="1251">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1"/>
            <p:cNvSpPr/>
            <p:nvPr/>
          </p:nvSpPr>
          <p:spPr>
            <a:xfrm>
              <a:off x="5937050" y="3567650"/>
              <a:ext cx="29475" cy="13975"/>
            </a:xfrm>
            <a:custGeom>
              <a:rect b="b" l="l" r="r" t="t"/>
              <a:pathLst>
                <a:path extrusionOk="0" h="559" w="1179">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1"/>
            <p:cNvSpPr/>
            <p:nvPr/>
          </p:nvSpPr>
          <p:spPr>
            <a:xfrm>
              <a:off x="5633125" y="3551875"/>
              <a:ext cx="37525" cy="12225"/>
            </a:xfrm>
            <a:custGeom>
              <a:rect b="b" l="l" r="r" t="t"/>
              <a:pathLst>
                <a:path extrusionOk="0" h="489" w="1501">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1"/>
            <p:cNvSpPr/>
            <p:nvPr/>
          </p:nvSpPr>
          <p:spPr>
            <a:xfrm>
              <a:off x="6082900" y="3585350"/>
              <a:ext cx="28000" cy="13450"/>
            </a:xfrm>
            <a:custGeom>
              <a:rect b="b" l="l" r="r" t="t"/>
              <a:pathLst>
                <a:path extrusionOk="0" h="538" w="112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1"/>
            <p:cNvSpPr/>
            <p:nvPr/>
          </p:nvSpPr>
          <p:spPr>
            <a:xfrm>
              <a:off x="6027225" y="3558500"/>
              <a:ext cx="34250" cy="13300"/>
            </a:xfrm>
            <a:custGeom>
              <a:rect b="b" l="l" r="r" t="t"/>
              <a:pathLst>
                <a:path extrusionOk="0" h="532" w="137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1"/>
            <p:cNvSpPr/>
            <p:nvPr/>
          </p:nvSpPr>
          <p:spPr>
            <a:xfrm>
              <a:off x="5545675" y="3570200"/>
              <a:ext cx="24375" cy="12625"/>
            </a:xfrm>
            <a:custGeom>
              <a:rect b="b" l="l" r="r" t="t"/>
              <a:pathLst>
                <a:path extrusionOk="0" h="505" w="975">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1"/>
            <p:cNvSpPr/>
            <p:nvPr/>
          </p:nvSpPr>
          <p:spPr>
            <a:xfrm>
              <a:off x="5495025" y="3564975"/>
              <a:ext cx="33950" cy="16925"/>
            </a:xfrm>
            <a:custGeom>
              <a:rect b="b" l="l" r="r" t="t"/>
              <a:pathLst>
                <a:path extrusionOk="0" h="677" w="1358">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1"/>
            <p:cNvSpPr/>
            <p:nvPr/>
          </p:nvSpPr>
          <p:spPr>
            <a:xfrm>
              <a:off x="5651300" y="3577825"/>
              <a:ext cx="25025" cy="7300"/>
            </a:xfrm>
            <a:custGeom>
              <a:rect b="b" l="l" r="r" t="t"/>
              <a:pathLst>
                <a:path extrusionOk="0" h="292" w="1001">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1"/>
            <p:cNvSpPr/>
            <p:nvPr/>
          </p:nvSpPr>
          <p:spPr>
            <a:xfrm>
              <a:off x="5718850" y="3580625"/>
              <a:ext cx="25325" cy="11250"/>
            </a:xfrm>
            <a:custGeom>
              <a:rect b="b" l="l" r="r" t="t"/>
              <a:pathLst>
                <a:path extrusionOk="0" h="450" w="1013">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1"/>
            <p:cNvSpPr/>
            <p:nvPr/>
          </p:nvSpPr>
          <p:spPr>
            <a:xfrm>
              <a:off x="6067700" y="3585050"/>
              <a:ext cx="17300" cy="10650"/>
            </a:xfrm>
            <a:custGeom>
              <a:rect b="b" l="l" r="r" t="t"/>
              <a:pathLst>
                <a:path extrusionOk="0" h="426" w="692">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1"/>
            <p:cNvSpPr/>
            <p:nvPr/>
          </p:nvSpPr>
          <p:spPr>
            <a:xfrm>
              <a:off x="5620925" y="3591050"/>
              <a:ext cx="29800" cy="11775"/>
            </a:xfrm>
            <a:custGeom>
              <a:rect b="b" l="l" r="r" t="t"/>
              <a:pathLst>
                <a:path extrusionOk="0" h="471" w="1192">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1"/>
            <p:cNvSpPr/>
            <p:nvPr/>
          </p:nvSpPr>
          <p:spPr>
            <a:xfrm>
              <a:off x="5422100" y="3559500"/>
              <a:ext cx="17575" cy="15150"/>
            </a:xfrm>
            <a:custGeom>
              <a:rect b="b" l="l" r="r" t="t"/>
              <a:pathLst>
                <a:path extrusionOk="0" h="606" w="703">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1"/>
            <p:cNvSpPr/>
            <p:nvPr/>
          </p:nvSpPr>
          <p:spPr>
            <a:xfrm>
              <a:off x="6055800" y="3563675"/>
              <a:ext cx="25050" cy="11425"/>
            </a:xfrm>
            <a:custGeom>
              <a:rect b="b" l="l" r="r" t="t"/>
              <a:pathLst>
                <a:path extrusionOk="0" h="457" w="1002">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1"/>
            <p:cNvSpPr/>
            <p:nvPr/>
          </p:nvSpPr>
          <p:spPr>
            <a:xfrm>
              <a:off x="5615275" y="3588725"/>
              <a:ext cx="25025" cy="14275"/>
            </a:xfrm>
            <a:custGeom>
              <a:rect b="b" l="l" r="r" t="t"/>
              <a:pathLst>
                <a:path extrusionOk="0" h="571" w="1001">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1"/>
            <p:cNvSpPr/>
            <p:nvPr/>
          </p:nvSpPr>
          <p:spPr>
            <a:xfrm>
              <a:off x="5618550" y="3585275"/>
              <a:ext cx="24725" cy="7000"/>
            </a:xfrm>
            <a:custGeom>
              <a:rect b="b" l="l" r="r" t="t"/>
              <a:pathLst>
                <a:path extrusionOk="0" h="280" w="989">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1"/>
            <p:cNvSpPr/>
            <p:nvPr/>
          </p:nvSpPr>
          <p:spPr>
            <a:xfrm>
              <a:off x="5557525" y="3563075"/>
              <a:ext cx="16100" cy="17875"/>
            </a:xfrm>
            <a:custGeom>
              <a:rect b="b" l="l" r="r" t="t"/>
              <a:pathLst>
                <a:path extrusionOk="0" h="715" w="644">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1"/>
            <p:cNvSpPr/>
            <p:nvPr/>
          </p:nvSpPr>
          <p:spPr>
            <a:xfrm>
              <a:off x="5520025" y="3559200"/>
              <a:ext cx="30675" cy="8050"/>
            </a:xfrm>
            <a:custGeom>
              <a:rect b="b" l="l" r="r" t="t"/>
              <a:pathLst>
                <a:path extrusionOk="0" h="322" w="1227">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1"/>
            <p:cNvSpPr/>
            <p:nvPr/>
          </p:nvSpPr>
          <p:spPr>
            <a:xfrm>
              <a:off x="6041825" y="3578550"/>
              <a:ext cx="15200" cy="10850"/>
            </a:xfrm>
            <a:custGeom>
              <a:rect b="b" l="l" r="r" t="t"/>
              <a:pathLst>
                <a:path extrusionOk="0" h="434" w="608">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1"/>
            <p:cNvSpPr/>
            <p:nvPr/>
          </p:nvSpPr>
          <p:spPr>
            <a:xfrm>
              <a:off x="5652175" y="3595275"/>
              <a:ext cx="16700" cy="8000"/>
            </a:xfrm>
            <a:custGeom>
              <a:rect b="b" l="l" r="r" t="t"/>
              <a:pathLst>
                <a:path extrusionOk="0" h="320" w="668">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1"/>
            <p:cNvSpPr/>
            <p:nvPr/>
          </p:nvSpPr>
          <p:spPr>
            <a:xfrm>
              <a:off x="5467925" y="3577650"/>
              <a:ext cx="28600" cy="3725"/>
            </a:xfrm>
            <a:custGeom>
              <a:rect b="b" l="l" r="r" t="t"/>
              <a:pathLst>
                <a:path extrusionOk="0" h="149" w="1144">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1"/>
            <p:cNvSpPr/>
            <p:nvPr/>
          </p:nvSpPr>
          <p:spPr>
            <a:xfrm>
              <a:off x="6065625" y="3613675"/>
              <a:ext cx="15500" cy="7700"/>
            </a:xfrm>
            <a:custGeom>
              <a:rect b="b" l="l" r="r" t="t"/>
              <a:pathLst>
                <a:path extrusionOk="0" h="308" w="62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1"/>
            <p:cNvSpPr/>
            <p:nvPr/>
          </p:nvSpPr>
          <p:spPr>
            <a:xfrm>
              <a:off x="6005500" y="3605925"/>
              <a:ext cx="15500" cy="7450"/>
            </a:xfrm>
            <a:custGeom>
              <a:rect b="b" l="l" r="r" t="t"/>
              <a:pathLst>
                <a:path extrusionOk="0" h="298" w="62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1"/>
            <p:cNvSpPr/>
            <p:nvPr/>
          </p:nvSpPr>
          <p:spPr>
            <a:xfrm>
              <a:off x="5931075" y="3568375"/>
              <a:ext cx="10450" cy="10500"/>
            </a:xfrm>
            <a:custGeom>
              <a:rect b="b" l="l" r="r" t="t"/>
              <a:pathLst>
                <a:path extrusionOk="0" h="420" w="418">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1"/>
            <p:cNvSpPr/>
            <p:nvPr/>
          </p:nvSpPr>
          <p:spPr>
            <a:xfrm>
              <a:off x="6088550" y="3613675"/>
              <a:ext cx="13125" cy="7175"/>
            </a:xfrm>
            <a:custGeom>
              <a:rect b="b" l="l" r="r" t="t"/>
              <a:pathLst>
                <a:path extrusionOk="0" h="287" w="525">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1"/>
            <p:cNvSpPr/>
            <p:nvPr/>
          </p:nvSpPr>
          <p:spPr>
            <a:xfrm>
              <a:off x="6115925" y="3594025"/>
              <a:ext cx="9550" cy="5425"/>
            </a:xfrm>
            <a:custGeom>
              <a:rect b="b" l="l" r="r" t="t"/>
              <a:pathLst>
                <a:path extrusionOk="0" h="217" w="382">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1"/>
            <p:cNvSpPr/>
            <p:nvPr/>
          </p:nvSpPr>
          <p:spPr>
            <a:xfrm>
              <a:off x="5823325" y="3563950"/>
              <a:ext cx="14025" cy="6575"/>
            </a:xfrm>
            <a:custGeom>
              <a:rect b="b" l="l" r="r" t="t"/>
              <a:pathLst>
                <a:path extrusionOk="0" h="263" w="561">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1"/>
            <p:cNvSpPr/>
            <p:nvPr/>
          </p:nvSpPr>
          <p:spPr>
            <a:xfrm>
              <a:off x="6100150" y="3570200"/>
              <a:ext cx="6275" cy="7475"/>
            </a:xfrm>
            <a:custGeom>
              <a:rect b="b" l="l" r="r" t="t"/>
              <a:pathLst>
                <a:path extrusionOk="0" h="299" w="251">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1"/>
            <p:cNvSpPr/>
            <p:nvPr/>
          </p:nvSpPr>
          <p:spPr>
            <a:xfrm>
              <a:off x="6113550" y="3570500"/>
              <a:ext cx="7775" cy="6400"/>
            </a:xfrm>
            <a:custGeom>
              <a:rect b="b" l="l" r="r" t="t"/>
              <a:pathLst>
                <a:path extrusionOk="0" h="256" w="311">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1"/>
            <p:cNvSpPr/>
            <p:nvPr/>
          </p:nvSpPr>
          <p:spPr>
            <a:xfrm>
              <a:off x="5550675" y="3553025"/>
              <a:ext cx="10750" cy="3525"/>
            </a:xfrm>
            <a:custGeom>
              <a:rect b="b" l="l" r="r" t="t"/>
              <a:pathLst>
                <a:path extrusionOk="0" h="141" w="43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1"/>
            <p:cNvSpPr/>
            <p:nvPr/>
          </p:nvSpPr>
          <p:spPr>
            <a:xfrm>
              <a:off x="5851600" y="3591000"/>
              <a:ext cx="3600" cy="5900"/>
            </a:xfrm>
            <a:custGeom>
              <a:rect b="b" l="l" r="r" t="t"/>
              <a:pathLst>
                <a:path extrusionOk="0" h="236" w="144">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1"/>
            <p:cNvSpPr/>
            <p:nvPr/>
          </p:nvSpPr>
          <p:spPr>
            <a:xfrm>
              <a:off x="5669150" y="3558200"/>
              <a:ext cx="7175" cy="5650"/>
            </a:xfrm>
            <a:custGeom>
              <a:rect b="b" l="l" r="r" t="t"/>
              <a:pathLst>
                <a:path extrusionOk="0" h="226" w="287">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1"/>
            <p:cNvSpPr/>
            <p:nvPr/>
          </p:nvSpPr>
          <p:spPr>
            <a:xfrm>
              <a:off x="5643250" y="3577650"/>
              <a:ext cx="4200" cy="4800"/>
            </a:xfrm>
            <a:custGeom>
              <a:rect b="b" l="l" r="r" t="t"/>
              <a:pathLst>
                <a:path extrusionOk="0" h="192" w="168">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1"/>
            <p:cNvSpPr/>
            <p:nvPr/>
          </p:nvSpPr>
          <p:spPr>
            <a:xfrm>
              <a:off x="5457225" y="3577650"/>
              <a:ext cx="7150" cy="2975"/>
            </a:xfrm>
            <a:custGeom>
              <a:rect b="b" l="l" r="r" t="t"/>
              <a:pathLst>
                <a:path extrusionOk="0" h="119" w="286">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1"/>
            <p:cNvSpPr/>
            <p:nvPr/>
          </p:nvSpPr>
          <p:spPr>
            <a:xfrm>
              <a:off x="5452750" y="3574975"/>
              <a:ext cx="4200" cy="2700"/>
            </a:xfrm>
            <a:custGeom>
              <a:rect b="b" l="l" r="r" t="t"/>
              <a:pathLst>
                <a:path extrusionOk="0" h="108" w="168">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1"/>
            <p:cNvSpPr/>
            <p:nvPr/>
          </p:nvSpPr>
          <p:spPr>
            <a:xfrm>
              <a:off x="5614675" y="3595800"/>
              <a:ext cx="3600" cy="3600"/>
            </a:xfrm>
            <a:custGeom>
              <a:rect b="b" l="l" r="r" t="t"/>
              <a:pathLst>
                <a:path extrusionOk="0" h="144" w="144">
                  <a:moveTo>
                    <a:pt x="24" y="1"/>
                  </a:moveTo>
                  <a:cubicBezTo>
                    <a:pt x="1" y="49"/>
                    <a:pt x="1" y="96"/>
                    <a:pt x="24" y="144"/>
                  </a:cubicBezTo>
                  <a:cubicBezTo>
                    <a:pt x="143" y="96"/>
                    <a:pt x="143" y="49"/>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1"/>
            <p:cNvSpPr/>
            <p:nvPr/>
          </p:nvSpPr>
          <p:spPr>
            <a:xfrm>
              <a:off x="5539675" y="3552650"/>
              <a:ext cx="4175" cy="3600"/>
            </a:xfrm>
            <a:custGeom>
              <a:rect b="b" l="l" r="r" t="t"/>
              <a:pathLst>
                <a:path extrusionOk="0" h="144" w="167">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1"/>
            <p:cNvSpPr/>
            <p:nvPr/>
          </p:nvSpPr>
          <p:spPr>
            <a:xfrm>
              <a:off x="6081100" y="3585100"/>
              <a:ext cx="3900" cy="3300"/>
            </a:xfrm>
            <a:custGeom>
              <a:rect b="b" l="l" r="r" t="t"/>
              <a:pathLst>
                <a:path extrusionOk="0" h="132" w="156">
                  <a:moveTo>
                    <a:pt x="155" y="131"/>
                  </a:moveTo>
                  <a:cubicBezTo>
                    <a:pt x="108" y="96"/>
                    <a:pt x="60" y="48"/>
                    <a:pt x="1" y="0"/>
                  </a:cubicBezTo>
                  <a:cubicBezTo>
                    <a:pt x="60" y="48"/>
                    <a:pt x="108" y="96"/>
                    <a:pt x="155" y="1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1"/>
            <p:cNvSpPr/>
            <p:nvPr/>
          </p:nvSpPr>
          <p:spPr>
            <a:xfrm>
              <a:off x="5915025" y="3624225"/>
              <a:ext cx="116700" cy="17975"/>
            </a:xfrm>
            <a:custGeom>
              <a:rect b="b" l="l" r="r" t="t"/>
              <a:pathLst>
                <a:path extrusionOk="0" h="719" w="4668">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1"/>
            <p:cNvSpPr/>
            <p:nvPr/>
          </p:nvSpPr>
          <p:spPr>
            <a:xfrm>
              <a:off x="6119800" y="3637750"/>
              <a:ext cx="63725" cy="15825"/>
            </a:xfrm>
            <a:custGeom>
              <a:rect b="b" l="l" r="r" t="t"/>
              <a:pathLst>
                <a:path extrusionOk="0" h="633" w="2549">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1"/>
            <p:cNvSpPr/>
            <p:nvPr/>
          </p:nvSpPr>
          <p:spPr>
            <a:xfrm>
              <a:off x="6023950" y="3631500"/>
              <a:ext cx="43475" cy="14725"/>
            </a:xfrm>
            <a:custGeom>
              <a:rect b="b" l="l" r="r" t="t"/>
              <a:pathLst>
                <a:path extrusionOk="0" h="589" w="1739">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1"/>
            <p:cNvSpPr/>
            <p:nvPr/>
          </p:nvSpPr>
          <p:spPr>
            <a:xfrm>
              <a:off x="6076650" y="3635650"/>
              <a:ext cx="46450" cy="16100"/>
            </a:xfrm>
            <a:custGeom>
              <a:rect b="b" l="l" r="r" t="t"/>
              <a:pathLst>
                <a:path extrusionOk="0" h="644" w="1858">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1"/>
            <p:cNvSpPr/>
            <p:nvPr/>
          </p:nvSpPr>
          <p:spPr>
            <a:xfrm>
              <a:off x="5876625" y="3620225"/>
              <a:ext cx="54200" cy="13075"/>
            </a:xfrm>
            <a:custGeom>
              <a:rect b="b" l="l" r="r" t="t"/>
              <a:pathLst>
                <a:path extrusionOk="0" h="523" w="2168">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1"/>
            <p:cNvSpPr/>
            <p:nvPr/>
          </p:nvSpPr>
          <p:spPr>
            <a:xfrm>
              <a:off x="5745350" y="3604200"/>
              <a:ext cx="61050" cy="16925"/>
            </a:xfrm>
            <a:custGeom>
              <a:rect b="b" l="l" r="r" t="t"/>
              <a:pathLst>
                <a:path extrusionOk="0" h="677" w="2442">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1"/>
            <p:cNvSpPr/>
            <p:nvPr/>
          </p:nvSpPr>
          <p:spPr>
            <a:xfrm>
              <a:off x="5824525" y="3616600"/>
              <a:ext cx="40200" cy="11675"/>
            </a:xfrm>
            <a:custGeom>
              <a:rect b="b" l="l" r="r" t="t"/>
              <a:pathLst>
                <a:path extrusionOk="0" h="467" w="1608">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1"/>
            <p:cNvSpPr/>
            <p:nvPr/>
          </p:nvSpPr>
          <p:spPr>
            <a:xfrm>
              <a:off x="5673625" y="3594875"/>
              <a:ext cx="42875" cy="14675"/>
            </a:xfrm>
            <a:custGeom>
              <a:rect b="b" l="l" r="r" t="t"/>
              <a:pathLst>
                <a:path extrusionOk="0" h="587" w="1715">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1"/>
            <p:cNvSpPr/>
            <p:nvPr/>
          </p:nvSpPr>
          <p:spPr>
            <a:xfrm>
              <a:off x="5715000" y="3601900"/>
              <a:ext cx="32750" cy="12675"/>
            </a:xfrm>
            <a:custGeom>
              <a:rect b="b" l="l" r="r" t="t"/>
              <a:pathLst>
                <a:path extrusionOk="0" h="507" w="131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1"/>
            <p:cNvSpPr/>
            <p:nvPr/>
          </p:nvSpPr>
          <p:spPr>
            <a:xfrm>
              <a:off x="6068775" y="3635225"/>
              <a:ext cx="24250" cy="13900"/>
            </a:xfrm>
            <a:custGeom>
              <a:rect b="b" l="l" r="r" t="t"/>
              <a:pathLst>
                <a:path extrusionOk="0" h="556" w="97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1"/>
            <p:cNvSpPr/>
            <p:nvPr/>
          </p:nvSpPr>
          <p:spPr>
            <a:xfrm>
              <a:off x="6157300" y="3620825"/>
              <a:ext cx="28000" cy="12850"/>
            </a:xfrm>
            <a:custGeom>
              <a:rect b="b" l="l" r="r" t="t"/>
              <a:pathLst>
                <a:path extrusionOk="0" h="514" w="112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1"/>
            <p:cNvSpPr/>
            <p:nvPr/>
          </p:nvSpPr>
          <p:spPr>
            <a:xfrm>
              <a:off x="5858750" y="3617200"/>
              <a:ext cx="17000" cy="11375"/>
            </a:xfrm>
            <a:custGeom>
              <a:rect b="b" l="l" r="r" t="t"/>
              <a:pathLst>
                <a:path extrusionOk="0" h="455" w="68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1"/>
            <p:cNvSpPr/>
            <p:nvPr/>
          </p:nvSpPr>
          <p:spPr>
            <a:xfrm>
              <a:off x="5797725" y="3613375"/>
              <a:ext cx="29200" cy="11325"/>
            </a:xfrm>
            <a:custGeom>
              <a:rect b="b" l="l" r="r" t="t"/>
              <a:pathLst>
                <a:path extrusionOk="0" h="453" w="1168">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1"/>
            <p:cNvSpPr/>
            <p:nvPr/>
          </p:nvSpPr>
          <p:spPr>
            <a:xfrm>
              <a:off x="5869175" y="3618325"/>
              <a:ext cx="15200" cy="14875"/>
            </a:xfrm>
            <a:custGeom>
              <a:rect b="b" l="l" r="r" t="t"/>
              <a:pathLst>
                <a:path extrusionOk="0" h="595" w="608">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1"/>
            <p:cNvSpPr/>
            <p:nvPr/>
          </p:nvSpPr>
          <p:spPr>
            <a:xfrm>
              <a:off x="6170700" y="3641950"/>
              <a:ext cx="19075" cy="12525"/>
            </a:xfrm>
            <a:custGeom>
              <a:rect b="b" l="l" r="r" t="t"/>
              <a:pathLst>
                <a:path extrusionOk="0" h="501" w="763">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1"/>
            <p:cNvSpPr/>
            <p:nvPr/>
          </p:nvSpPr>
          <p:spPr>
            <a:xfrm>
              <a:off x="6134975" y="3620225"/>
              <a:ext cx="16400" cy="11150"/>
            </a:xfrm>
            <a:custGeom>
              <a:rect b="b" l="l" r="r" t="t"/>
              <a:pathLst>
                <a:path extrusionOk="0" h="446" w="656">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1"/>
            <p:cNvSpPr/>
            <p:nvPr/>
          </p:nvSpPr>
          <p:spPr>
            <a:xfrm>
              <a:off x="6141525" y="3620825"/>
              <a:ext cx="14325" cy="10425"/>
            </a:xfrm>
            <a:custGeom>
              <a:rect b="b" l="l" r="r" t="t"/>
              <a:pathLst>
                <a:path extrusionOk="0" h="417" w="573">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1"/>
            <p:cNvSpPr/>
            <p:nvPr/>
          </p:nvSpPr>
          <p:spPr>
            <a:xfrm>
              <a:off x="5930800" y="3604300"/>
              <a:ext cx="14600" cy="5925"/>
            </a:xfrm>
            <a:custGeom>
              <a:rect b="b" l="l" r="r" t="t"/>
              <a:pathLst>
                <a:path extrusionOk="0" h="237" w="584">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1"/>
            <p:cNvSpPr/>
            <p:nvPr/>
          </p:nvSpPr>
          <p:spPr>
            <a:xfrm>
              <a:off x="6152850" y="3620825"/>
              <a:ext cx="7450" cy="10425"/>
            </a:xfrm>
            <a:custGeom>
              <a:rect b="b" l="l" r="r" t="t"/>
              <a:pathLst>
                <a:path extrusionOk="0" h="417" w="298">
                  <a:moveTo>
                    <a:pt x="0" y="0"/>
                  </a:moveTo>
                  <a:lnTo>
                    <a:pt x="0" y="417"/>
                  </a:lnTo>
                  <a:lnTo>
                    <a:pt x="298" y="417"/>
                  </a:lnTo>
                  <a:lnTo>
                    <a:pt x="298" y="12"/>
                  </a:lnTo>
                  <a:cubicBezTo>
                    <a:pt x="203" y="12"/>
                    <a:pt x="107"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1"/>
            <p:cNvSpPr/>
            <p:nvPr/>
          </p:nvSpPr>
          <p:spPr>
            <a:xfrm>
              <a:off x="5780175" y="3609800"/>
              <a:ext cx="22650" cy="3925"/>
            </a:xfrm>
            <a:custGeom>
              <a:rect b="b" l="l" r="r" t="t"/>
              <a:pathLst>
                <a:path extrusionOk="0" h="157" w="906">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1"/>
            <p:cNvSpPr/>
            <p:nvPr/>
          </p:nvSpPr>
          <p:spPr>
            <a:xfrm>
              <a:off x="6180825" y="3642925"/>
              <a:ext cx="12825" cy="10650"/>
            </a:xfrm>
            <a:custGeom>
              <a:rect b="b" l="l" r="r" t="t"/>
              <a:pathLst>
                <a:path extrusionOk="0" h="426" w="513">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1"/>
            <p:cNvSpPr/>
            <p:nvPr/>
          </p:nvSpPr>
          <p:spPr>
            <a:xfrm>
              <a:off x="6038250" y="3613375"/>
              <a:ext cx="11325" cy="4775"/>
            </a:xfrm>
            <a:custGeom>
              <a:rect b="b" l="l" r="r" t="t"/>
              <a:pathLst>
                <a:path extrusionOk="0" h="191" w="453">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1"/>
            <p:cNvSpPr/>
            <p:nvPr/>
          </p:nvSpPr>
          <p:spPr>
            <a:xfrm>
              <a:off x="5820950" y="3616050"/>
              <a:ext cx="12825" cy="8650"/>
            </a:xfrm>
            <a:custGeom>
              <a:rect b="b" l="l" r="r" t="t"/>
              <a:pathLst>
                <a:path extrusionOk="0" h="346" w="513">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1"/>
            <p:cNvSpPr/>
            <p:nvPr/>
          </p:nvSpPr>
          <p:spPr>
            <a:xfrm>
              <a:off x="5751600" y="3606225"/>
              <a:ext cx="11925" cy="3925"/>
            </a:xfrm>
            <a:custGeom>
              <a:rect b="b" l="l" r="r" t="t"/>
              <a:pathLst>
                <a:path extrusionOk="0" h="157" w="477">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1"/>
            <p:cNvSpPr/>
            <p:nvPr/>
          </p:nvSpPr>
          <p:spPr>
            <a:xfrm>
              <a:off x="5959950" y="3603250"/>
              <a:ext cx="6875" cy="7475"/>
            </a:xfrm>
            <a:custGeom>
              <a:rect b="b" l="l" r="r" t="t"/>
              <a:pathLst>
                <a:path extrusionOk="0" h="299" w="275">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1"/>
            <p:cNvSpPr/>
            <p:nvPr/>
          </p:nvSpPr>
          <p:spPr>
            <a:xfrm>
              <a:off x="6063550" y="3635400"/>
              <a:ext cx="4475" cy="7175"/>
            </a:xfrm>
            <a:custGeom>
              <a:rect b="b" l="l" r="r" t="t"/>
              <a:pathLst>
                <a:path extrusionOk="0" h="287" w="179">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1"/>
            <p:cNvSpPr/>
            <p:nvPr/>
          </p:nvSpPr>
          <p:spPr>
            <a:xfrm>
              <a:off x="6121000" y="3638250"/>
              <a:ext cx="3300" cy="7300"/>
            </a:xfrm>
            <a:custGeom>
              <a:rect b="b" l="l" r="r" t="t"/>
              <a:pathLst>
                <a:path extrusionOk="0" h="292" w="132">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1"/>
            <p:cNvSpPr/>
            <p:nvPr/>
          </p:nvSpPr>
          <p:spPr>
            <a:xfrm>
              <a:off x="5805475" y="3613500"/>
              <a:ext cx="4125" cy="5150"/>
            </a:xfrm>
            <a:custGeom>
              <a:rect b="b" l="l" r="r" t="t"/>
              <a:pathLst>
                <a:path extrusionOk="0" h="206" w="165">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1"/>
            <p:cNvSpPr/>
            <p:nvPr/>
          </p:nvSpPr>
          <p:spPr>
            <a:xfrm>
              <a:off x="6128125" y="3626025"/>
              <a:ext cx="3900" cy="1950"/>
            </a:xfrm>
            <a:custGeom>
              <a:rect b="b" l="l" r="r" t="t"/>
              <a:pathLst>
                <a:path extrusionOk="0" h="78" w="156">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1"/>
            <p:cNvSpPr/>
            <p:nvPr/>
          </p:nvSpPr>
          <p:spPr>
            <a:xfrm>
              <a:off x="5769450" y="3610400"/>
              <a:ext cx="3300" cy="1200"/>
            </a:xfrm>
            <a:custGeom>
              <a:rect b="b" l="l" r="r" t="t"/>
              <a:pathLst>
                <a:path extrusionOk="0" h="48" w="132">
                  <a:moveTo>
                    <a:pt x="1" y="0"/>
                  </a:moveTo>
                  <a:cubicBezTo>
                    <a:pt x="1" y="12"/>
                    <a:pt x="13" y="48"/>
                    <a:pt x="25" y="48"/>
                  </a:cubicBezTo>
                  <a:cubicBezTo>
                    <a:pt x="72" y="36"/>
                    <a:pt x="96" y="12"/>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1"/>
            <p:cNvSpPr/>
            <p:nvPr/>
          </p:nvSpPr>
          <p:spPr>
            <a:xfrm>
              <a:off x="5676000" y="3585100"/>
              <a:ext cx="3600" cy="3550"/>
            </a:xfrm>
            <a:custGeom>
              <a:rect b="b" l="l" r="r" t="t"/>
              <a:pathLst>
                <a:path extrusionOk="0" h="142" w="144">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1"/>
            <p:cNvSpPr/>
            <p:nvPr/>
          </p:nvSpPr>
          <p:spPr>
            <a:xfrm>
              <a:off x="5948650" y="3608300"/>
              <a:ext cx="3300" cy="1725"/>
            </a:xfrm>
            <a:custGeom>
              <a:rect b="b" l="l" r="r" t="t"/>
              <a:pathLst>
                <a:path extrusionOk="0" h="69" w="132">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1"/>
            <p:cNvSpPr/>
            <p:nvPr/>
          </p:nvSpPr>
          <p:spPr>
            <a:xfrm>
              <a:off x="5829575" y="3615100"/>
              <a:ext cx="4200" cy="2175"/>
            </a:xfrm>
            <a:custGeom>
              <a:rect b="b" l="l" r="r" t="t"/>
              <a:pathLst>
                <a:path extrusionOk="0" h="87" w="168">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1"/>
            <p:cNvSpPr/>
            <p:nvPr/>
          </p:nvSpPr>
          <p:spPr>
            <a:xfrm>
              <a:off x="6074550" y="3492225"/>
              <a:ext cx="142900" cy="19475"/>
            </a:xfrm>
            <a:custGeom>
              <a:rect b="b" l="l" r="r" t="t"/>
              <a:pathLst>
                <a:path extrusionOk="0" h="779" w="5716">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1"/>
            <p:cNvSpPr/>
            <p:nvPr/>
          </p:nvSpPr>
          <p:spPr>
            <a:xfrm>
              <a:off x="5887025" y="3486875"/>
              <a:ext cx="219400" cy="19375"/>
            </a:xfrm>
            <a:custGeom>
              <a:rect b="b" l="l" r="r" t="t"/>
              <a:pathLst>
                <a:path extrusionOk="0" h="775" w="8776">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1"/>
            <p:cNvSpPr/>
            <p:nvPr/>
          </p:nvSpPr>
          <p:spPr>
            <a:xfrm>
              <a:off x="6128125" y="3527450"/>
              <a:ext cx="48850" cy="11650"/>
            </a:xfrm>
            <a:custGeom>
              <a:rect b="b" l="l" r="r" t="t"/>
              <a:pathLst>
                <a:path extrusionOk="0" h="466" w="1954">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1"/>
            <p:cNvSpPr/>
            <p:nvPr/>
          </p:nvSpPr>
          <p:spPr>
            <a:xfrm>
              <a:off x="6171300" y="3527825"/>
              <a:ext cx="43475" cy="11150"/>
            </a:xfrm>
            <a:custGeom>
              <a:rect b="b" l="l" r="r" t="t"/>
              <a:pathLst>
                <a:path extrusionOk="0" h="446" w="1739">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1"/>
            <p:cNvSpPr/>
            <p:nvPr/>
          </p:nvSpPr>
          <p:spPr>
            <a:xfrm>
              <a:off x="6039125" y="3523775"/>
              <a:ext cx="47950" cy="11025"/>
            </a:xfrm>
            <a:custGeom>
              <a:rect b="b" l="l" r="r" t="t"/>
              <a:pathLst>
                <a:path extrusionOk="0" h="441" w="1918">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1"/>
            <p:cNvSpPr/>
            <p:nvPr/>
          </p:nvSpPr>
          <p:spPr>
            <a:xfrm>
              <a:off x="6184700" y="3508675"/>
              <a:ext cx="47925" cy="5925"/>
            </a:xfrm>
            <a:custGeom>
              <a:rect b="b" l="l" r="r" t="t"/>
              <a:pathLst>
                <a:path extrusionOk="0" h="237" w="1917">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1"/>
            <p:cNvSpPr/>
            <p:nvPr/>
          </p:nvSpPr>
          <p:spPr>
            <a:xfrm>
              <a:off x="6109075" y="3506225"/>
              <a:ext cx="47650" cy="4175"/>
            </a:xfrm>
            <a:custGeom>
              <a:rect b="b" l="l" r="r" t="t"/>
              <a:pathLst>
                <a:path extrusionOk="0" h="167" w="1906">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1"/>
            <p:cNvSpPr/>
            <p:nvPr/>
          </p:nvSpPr>
          <p:spPr>
            <a:xfrm>
              <a:off x="6084975" y="3524925"/>
              <a:ext cx="11025" cy="9300"/>
            </a:xfrm>
            <a:custGeom>
              <a:rect b="b" l="l" r="r" t="t"/>
              <a:pathLst>
                <a:path extrusionOk="0" h="372" w="441">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1"/>
            <p:cNvSpPr/>
            <p:nvPr/>
          </p:nvSpPr>
          <p:spPr>
            <a:xfrm>
              <a:off x="6178150" y="3527950"/>
              <a:ext cx="11625" cy="3225"/>
            </a:xfrm>
            <a:custGeom>
              <a:rect b="b" l="l" r="r" t="t"/>
              <a:pathLst>
                <a:path extrusionOk="0" h="129" w="465">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1"/>
            <p:cNvSpPr/>
            <p:nvPr/>
          </p:nvSpPr>
          <p:spPr>
            <a:xfrm>
              <a:off x="6159400" y="3510375"/>
              <a:ext cx="9250" cy="1950"/>
            </a:xfrm>
            <a:custGeom>
              <a:rect b="b" l="l" r="r" t="t"/>
              <a:pathLst>
                <a:path extrusionOk="0" h="78" w="370">
                  <a:moveTo>
                    <a:pt x="0" y="1"/>
                  </a:moveTo>
                  <a:cubicBezTo>
                    <a:pt x="54" y="55"/>
                    <a:pt x="109" y="77"/>
                    <a:pt x="164" y="77"/>
                  </a:cubicBezTo>
                  <a:cubicBezTo>
                    <a:pt x="230" y="77"/>
                    <a:pt x="298" y="46"/>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1"/>
            <p:cNvSpPr/>
            <p:nvPr/>
          </p:nvSpPr>
          <p:spPr>
            <a:xfrm>
              <a:off x="6019800" y="3541350"/>
              <a:ext cx="32750" cy="8675"/>
            </a:xfrm>
            <a:custGeom>
              <a:rect b="b" l="l" r="r" t="t"/>
              <a:pathLst>
                <a:path extrusionOk="0" h="347" w="131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1"/>
            <p:cNvSpPr/>
            <p:nvPr/>
          </p:nvSpPr>
          <p:spPr>
            <a:xfrm>
              <a:off x="6174575" y="3534725"/>
              <a:ext cx="7450" cy="3700"/>
            </a:xfrm>
            <a:custGeom>
              <a:rect b="b" l="l" r="r" t="t"/>
              <a:pathLst>
                <a:path extrusionOk="0" h="148" w="298">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1"/>
            <p:cNvSpPr/>
            <p:nvPr/>
          </p:nvSpPr>
          <p:spPr>
            <a:xfrm>
              <a:off x="6124275" y="3616650"/>
              <a:ext cx="14600" cy="4200"/>
            </a:xfrm>
            <a:custGeom>
              <a:rect b="b" l="l" r="r" t="t"/>
              <a:pathLst>
                <a:path extrusionOk="0" h="168" w="584">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1"/>
            <p:cNvSpPr/>
            <p:nvPr/>
          </p:nvSpPr>
          <p:spPr>
            <a:xfrm>
              <a:off x="5374475" y="2102825"/>
              <a:ext cx="166400" cy="34500"/>
            </a:xfrm>
            <a:custGeom>
              <a:rect b="b" l="l" r="r" t="t"/>
              <a:pathLst>
                <a:path extrusionOk="0" h="1380" w="6656">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1"/>
            <p:cNvSpPr/>
            <p:nvPr/>
          </p:nvSpPr>
          <p:spPr>
            <a:xfrm>
              <a:off x="5657250" y="2120925"/>
              <a:ext cx="94675" cy="21125"/>
            </a:xfrm>
            <a:custGeom>
              <a:rect b="b" l="l" r="r" t="t"/>
              <a:pathLst>
                <a:path extrusionOk="0" h="845" w="3787">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1"/>
            <p:cNvSpPr/>
            <p:nvPr/>
          </p:nvSpPr>
          <p:spPr>
            <a:xfrm>
              <a:off x="5601275" y="2121525"/>
              <a:ext cx="104800" cy="25325"/>
            </a:xfrm>
            <a:custGeom>
              <a:rect b="b" l="l" r="r" t="t"/>
              <a:pathLst>
                <a:path extrusionOk="0" h="1013" w="4192">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1"/>
            <p:cNvSpPr/>
            <p:nvPr/>
          </p:nvSpPr>
          <p:spPr>
            <a:xfrm>
              <a:off x="5584900" y="2121525"/>
              <a:ext cx="53625" cy="19900"/>
            </a:xfrm>
            <a:custGeom>
              <a:rect b="b" l="l" r="r" t="t"/>
              <a:pathLst>
                <a:path extrusionOk="0" h="796" w="2145">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1"/>
            <p:cNvSpPr/>
            <p:nvPr/>
          </p:nvSpPr>
          <p:spPr>
            <a:xfrm>
              <a:off x="5529250" y="2116450"/>
              <a:ext cx="54500" cy="10425"/>
            </a:xfrm>
            <a:custGeom>
              <a:rect b="b" l="l" r="r" t="t"/>
              <a:pathLst>
                <a:path extrusionOk="0" h="417" w="218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1"/>
            <p:cNvSpPr/>
            <p:nvPr/>
          </p:nvSpPr>
          <p:spPr>
            <a:xfrm>
              <a:off x="5467925" y="2105375"/>
              <a:ext cx="10750" cy="5900"/>
            </a:xfrm>
            <a:custGeom>
              <a:rect b="b" l="l" r="r" t="t"/>
              <a:pathLst>
                <a:path extrusionOk="0" h="236" w="43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1"/>
            <p:cNvSpPr/>
            <p:nvPr/>
          </p:nvSpPr>
          <p:spPr>
            <a:xfrm>
              <a:off x="5552775" y="2104250"/>
              <a:ext cx="13700" cy="2725"/>
            </a:xfrm>
            <a:custGeom>
              <a:rect b="b" l="l" r="r" t="t"/>
              <a:pathLst>
                <a:path extrusionOk="0" h="109" w="548">
                  <a:moveTo>
                    <a:pt x="0" y="1"/>
                  </a:moveTo>
                  <a:cubicBezTo>
                    <a:pt x="97" y="65"/>
                    <a:pt x="193" y="109"/>
                    <a:pt x="292" y="109"/>
                  </a:cubicBezTo>
                  <a:cubicBezTo>
                    <a:pt x="375" y="109"/>
                    <a:pt x="460" y="77"/>
                    <a:pt x="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1"/>
            <p:cNvSpPr/>
            <p:nvPr/>
          </p:nvSpPr>
          <p:spPr>
            <a:xfrm>
              <a:off x="5683425" y="2119600"/>
              <a:ext cx="7175" cy="5325"/>
            </a:xfrm>
            <a:custGeom>
              <a:rect b="b" l="l" r="r" t="t"/>
              <a:pathLst>
                <a:path extrusionOk="0" h="213" w="287">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1"/>
            <p:cNvSpPr/>
            <p:nvPr/>
          </p:nvSpPr>
          <p:spPr>
            <a:xfrm>
              <a:off x="5581925" y="2120625"/>
              <a:ext cx="11950" cy="4750"/>
            </a:xfrm>
            <a:custGeom>
              <a:rect b="b" l="l" r="r" t="t"/>
              <a:pathLst>
                <a:path extrusionOk="0" h="190" w="478">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1"/>
            <p:cNvSpPr/>
            <p:nvPr/>
          </p:nvSpPr>
          <p:spPr>
            <a:xfrm>
              <a:off x="5668850" y="2121525"/>
              <a:ext cx="7175" cy="2700"/>
            </a:xfrm>
            <a:custGeom>
              <a:rect b="b" l="l" r="r" t="t"/>
              <a:pathLst>
                <a:path extrusionOk="0" h="108" w="287">
                  <a:moveTo>
                    <a:pt x="1" y="0"/>
                  </a:moveTo>
                  <a:cubicBezTo>
                    <a:pt x="48" y="72"/>
                    <a:pt x="96" y="108"/>
                    <a:pt x="143" y="108"/>
                  </a:cubicBezTo>
                  <a:cubicBezTo>
                    <a:pt x="191" y="108"/>
                    <a:pt x="239" y="72"/>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1"/>
            <p:cNvSpPr/>
            <p:nvPr/>
          </p:nvSpPr>
          <p:spPr>
            <a:xfrm>
              <a:off x="5693850" y="2121525"/>
              <a:ext cx="3600" cy="1800"/>
            </a:xfrm>
            <a:custGeom>
              <a:rect b="b" l="l" r="r" t="t"/>
              <a:pathLst>
                <a:path extrusionOk="0" h="72" w="144">
                  <a:moveTo>
                    <a:pt x="1" y="0"/>
                  </a:moveTo>
                  <a:cubicBezTo>
                    <a:pt x="24" y="48"/>
                    <a:pt x="51" y="72"/>
                    <a:pt x="77" y="72"/>
                  </a:cubicBezTo>
                  <a:cubicBezTo>
                    <a:pt x="102" y="72"/>
                    <a:pt x="126" y="48"/>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1"/>
            <p:cNvSpPr/>
            <p:nvPr/>
          </p:nvSpPr>
          <p:spPr>
            <a:xfrm>
              <a:off x="5854300" y="2135800"/>
              <a:ext cx="98550" cy="17950"/>
            </a:xfrm>
            <a:custGeom>
              <a:rect b="b" l="l" r="r" t="t"/>
              <a:pathLst>
                <a:path extrusionOk="0" h="718" w="3942">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1"/>
            <p:cNvSpPr/>
            <p:nvPr/>
          </p:nvSpPr>
          <p:spPr>
            <a:xfrm>
              <a:off x="5981100" y="2132525"/>
              <a:ext cx="16975" cy="13450"/>
            </a:xfrm>
            <a:custGeom>
              <a:rect b="b" l="l" r="r" t="t"/>
              <a:pathLst>
                <a:path extrusionOk="0" h="538" w="679">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1"/>
            <p:cNvSpPr/>
            <p:nvPr/>
          </p:nvSpPr>
          <p:spPr>
            <a:xfrm>
              <a:off x="5958475" y="2141650"/>
              <a:ext cx="19975" cy="9825"/>
            </a:xfrm>
            <a:custGeom>
              <a:rect b="b" l="l" r="r" t="t"/>
              <a:pathLst>
                <a:path extrusionOk="0" h="393" w="799">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1"/>
            <p:cNvSpPr/>
            <p:nvPr/>
          </p:nvSpPr>
          <p:spPr>
            <a:xfrm>
              <a:off x="5977225" y="2132525"/>
              <a:ext cx="11325" cy="6875"/>
            </a:xfrm>
            <a:custGeom>
              <a:rect b="b" l="l" r="r" t="t"/>
              <a:pathLst>
                <a:path extrusionOk="0" h="275" w="453">
                  <a:moveTo>
                    <a:pt x="0" y="1"/>
                  </a:moveTo>
                  <a:cubicBezTo>
                    <a:pt x="60" y="96"/>
                    <a:pt x="108" y="179"/>
                    <a:pt x="155" y="275"/>
                  </a:cubicBezTo>
                  <a:cubicBezTo>
                    <a:pt x="286" y="227"/>
                    <a:pt x="381" y="120"/>
                    <a:pt x="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1"/>
            <p:cNvSpPr/>
            <p:nvPr/>
          </p:nvSpPr>
          <p:spPr>
            <a:xfrm>
              <a:off x="5927225" y="2139450"/>
              <a:ext cx="10725" cy="3275"/>
            </a:xfrm>
            <a:custGeom>
              <a:rect b="b" l="l" r="r" t="t"/>
              <a:pathLst>
                <a:path extrusionOk="0" h="131" w="429">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1"/>
            <p:cNvSpPr/>
            <p:nvPr/>
          </p:nvSpPr>
          <p:spPr>
            <a:xfrm>
              <a:off x="5977225" y="2142950"/>
              <a:ext cx="8350" cy="5275"/>
            </a:xfrm>
            <a:custGeom>
              <a:rect b="b" l="l" r="r" t="t"/>
              <a:pathLst>
                <a:path extrusionOk="0" h="211" w="334">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1"/>
            <p:cNvSpPr/>
            <p:nvPr/>
          </p:nvSpPr>
          <p:spPr>
            <a:xfrm>
              <a:off x="5970375" y="2137675"/>
              <a:ext cx="3600" cy="2875"/>
            </a:xfrm>
            <a:custGeom>
              <a:rect b="b" l="l" r="r" t="t"/>
              <a:pathLst>
                <a:path extrusionOk="0" h="115" w="144">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1"/>
            <p:cNvSpPr/>
            <p:nvPr/>
          </p:nvSpPr>
          <p:spPr>
            <a:xfrm>
              <a:off x="5970375" y="2139675"/>
              <a:ext cx="3600" cy="3600"/>
            </a:xfrm>
            <a:custGeom>
              <a:rect b="b" l="l" r="r" t="t"/>
              <a:pathLst>
                <a:path extrusionOk="0" h="144" w="144">
                  <a:moveTo>
                    <a:pt x="1" y="1"/>
                  </a:moveTo>
                  <a:lnTo>
                    <a:pt x="1" y="144"/>
                  </a:lnTo>
                  <a:lnTo>
                    <a:pt x="143" y="144"/>
                  </a:lnTo>
                  <a:lnTo>
                    <a:pt x="1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1"/>
            <p:cNvSpPr/>
            <p:nvPr/>
          </p:nvSpPr>
          <p:spPr>
            <a:xfrm>
              <a:off x="5954300" y="2143250"/>
              <a:ext cx="5675" cy="4500"/>
            </a:xfrm>
            <a:custGeom>
              <a:rect b="b" l="l" r="r" t="t"/>
              <a:pathLst>
                <a:path extrusionOk="0" h="180" w="227">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1"/>
            <p:cNvSpPr/>
            <p:nvPr/>
          </p:nvSpPr>
          <p:spPr>
            <a:xfrm>
              <a:off x="5951025" y="2143025"/>
              <a:ext cx="4800" cy="4725"/>
            </a:xfrm>
            <a:custGeom>
              <a:rect b="b" l="l" r="r" t="t"/>
              <a:pathLst>
                <a:path extrusionOk="0" h="189" w="192">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1"/>
            <p:cNvSpPr/>
            <p:nvPr/>
          </p:nvSpPr>
          <p:spPr>
            <a:xfrm>
              <a:off x="5962925" y="2141475"/>
              <a:ext cx="3600" cy="1500"/>
            </a:xfrm>
            <a:custGeom>
              <a:rect b="b" l="l" r="r" t="t"/>
              <a:pathLst>
                <a:path extrusionOk="0" h="60" w="144">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1"/>
            <p:cNvSpPr/>
            <p:nvPr/>
          </p:nvSpPr>
          <p:spPr>
            <a:xfrm>
              <a:off x="5909350" y="2139975"/>
              <a:ext cx="3600" cy="3000"/>
            </a:xfrm>
            <a:custGeom>
              <a:rect b="b" l="l" r="r" t="t"/>
              <a:pathLst>
                <a:path extrusionOk="0" h="120" w="144">
                  <a:moveTo>
                    <a:pt x="1" y="1"/>
                  </a:moveTo>
                  <a:lnTo>
                    <a:pt x="1" y="1"/>
                  </a:lnTo>
                  <a:cubicBezTo>
                    <a:pt x="37" y="36"/>
                    <a:pt x="96" y="72"/>
                    <a:pt x="144" y="120"/>
                  </a:cubicBezTo>
                  <a:cubicBezTo>
                    <a:pt x="96" y="72"/>
                    <a:pt x="37" y="2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1"/>
            <p:cNvSpPr/>
            <p:nvPr/>
          </p:nvSpPr>
          <p:spPr>
            <a:xfrm>
              <a:off x="5919775" y="2139975"/>
              <a:ext cx="3900" cy="3000"/>
            </a:xfrm>
            <a:custGeom>
              <a:rect b="b" l="l" r="r" t="t"/>
              <a:pathLst>
                <a:path extrusionOk="0" h="120" w="156">
                  <a:moveTo>
                    <a:pt x="155" y="1"/>
                  </a:moveTo>
                  <a:cubicBezTo>
                    <a:pt x="96" y="48"/>
                    <a:pt x="60" y="72"/>
                    <a:pt x="1" y="120"/>
                  </a:cubicBezTo>
                  <a:cubicBezTo>
                    <a:pt x="60" y="72"/>
                    <a:pt x="120" y="36"/>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1"/>
            <p:cNvSpPr/>
            <p:nvPr/>
          </p:nvSpPr>
          <p:spPr>
            <a:xfrm>
              <a:off x="5887625" y="2138125"/>
              <a:ext cx="3900" cy="1275"/>
            </a:xfrm>
            <a:custGeom>
              <a:rect b="b" l="l" r="r" t="t"/>
              <a:pathLst>
                <a:path extrusionOk="0" h="51" w="156">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1"/>
            <p:cNvSpPr/>
            <p:nvPr/>
          </p:nvSpPr>
          <p:spPr>
            <a:xfrm>
              <a:off x="5948650" y="2143250"/>
              <a:ext cx="3900" cy="3000"/>
            </a:xfrm>
            <a:custGeom>
              <a:rect b="b" l="l" r="r" t="t"/>
              <a:pathLst>
                <a:path extrusionOk="0" h="120" w="156">
                  <a:moveTo>
                    <a:pt x="0" y="1"/>
                  </a:moveTo>
                  <a:cubicBezTo>
                    <a:pt x="48" y="48"/>
                    <a:pt x="96" y="84"/>
                    <a:pt x="131" y="120"/>
                  </a:cubicBezTo>
                  <a:cubicBezTo>
                    <a:pt x="131" y="84"/>
                    <a:pt x="155" y="48"/>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1"/>
            <p:cNvSpPr/>
            <p:nvPr/>
          </p:nvSpPr>
          <p:spPr>
            <a:xfrm>
              <a:off x="6041825" y="2142050"/>
              <a:ext cx="54175" cy="17350"/>
            </a:xfrm>
            <a:custGeom>
              <a:rect b="b" l="l" r="r" t="t"/>
              <a:pathLst>
                <a:path extrusionOk="0" h="694" w="2167">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1"/>
            <p:cNvSpPr/>
            <p:nvPr/>
          </p:nvSpPr>
          <p:spPr>
            <a:xfrm>
              <a:off x="6014125" y="2132825"/>
              <a:ext cx="35150" cy="14875"/>
            </a:xfrm>
            <a:custGeom>
              <a:rect b="b" l="l" r="r" t="t"/>
              <a:pathLst>
                <a:path extrusionOk="0" h="595" w="1406">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1"/>
            <p:cNvSpPr/>
            <p:nvPr/>
          </p:nvSpPr>
          <p:spPr>
            <a:xfrm>
              <a:off x="5777500" y="2135475"/>
              <a:ext cx="42875" cy="14475"/>
            </a:xfrm>
            <a:custGeom>
              <a:rect b="b" l="l" r="r" t="t"/>
              <a:pathLst>
                <a:path extrusionOk="0" h="579" w="1715">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1"/>
            <p:cNvSpPr/>
            <p:nvPr/>
          </p:nvSpPr>
          <p:spPr>
            <a:xfrm>
              <a:off x="5782550" y="2132525"/>
              <a:ext cx="22950" cy="7475"/>
            </a:xfrm>
            <a:custGeom>
              <a:rect b="b" l="l" r="r" t="t"/>
              <a:pathLst>
                <a:path extrusionOk="0" h="299" w="918">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1"/>
            <p:cNvSpPr/>
            <p:nvPr/>
          </p:nvSpPr>
          <p:spPr>
            <a:xfrm>
              <a:off x="5812625" y="2134075"/>
              <a:ext cx="18475" cy="9900"/>
            </a:xfrm>
            <a:custGeom>
              <a:rect b="b" l="l" r="r" t="t"/>
              <a:pathLst>
                <a:path extrusionOk="0" h="396" w="739">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1"/>
            <p:cNvSpPr/>
            <p:nvPr/>
          </p:nvSpPr>
          <p:spPr>
            <a:xfrm>
              <a:off x="5784925" y="2128375"/>
              <a:ext cx="13125" cy="7375"/>
            </a:xfrm>
            <a:custGeom>
              <a:rect b="b" l="l" r="r" t="t"/>
              <a:pathLst>
                <a:path extrusionOk="0" h="295" w="525">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1"/>
            <p:cNvSpPr/>
            <p:nvPr/>
          </p:nvSpPr>
          <p:spPr>
            <a:xfrm>
              <a:off x="5844175" y="2136050"/>
              <a:ext cx="11025" cy="8550"/>
            </a:xfrm>
            <a:custGeom>
              <a:rect b="b" l="l" r="r" t="t"/>
              <a:pathLst>
                <a:path extrusionOk="0" h="342" w="441">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1"/>
            <p:cNvSpPr/>
            <p:nvPr/>
          </p:nvSpPr>
          <p:spPr>
            <a:xfrm>
              <a:off x="5829000" y="2138775"/>
              <a:ext cx="16975" cy="7050"/>
            </a:xfrm>
            <a:custGeom>
              <a:rect b="b" l="l" r="r" t="t"/>
              <a:pathLst>
                <a:path extrusionOk="0" h="282" w="679">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1"/>
            <p:cNvSpPr/>
            <p:nvPr/>
          </p:nvSpPr>
          <p:spPr>
            <a:xfrm>
              <a:off x="5794175" y="2126125"/>
              <a:ext cx="7450" cy="2275"/>
            </a:xfrm>
            <a:custGeom>
              <a:rect b="b" l="l" r="r" t="t"/>
              <a:pathLst>
                <a:path extrusionOk="0" h="91" w="298">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1"/>
            <p:cNvSpPr/>
            <p:nvPr/>
          </p:nvSpPr>
          <p:spPr>
            <a:xfrm>
              <a:off x="5858750" y="2138125"/>
              <a:ext cx="3900" cy="1275"/>
            </a:xfrm>
            <a:custGeom>
              <a:rect b="b" l="l" r="r" t="t"/>
              <a:pathLst>
                <a:path extrusionOk="0" h="51" w="156">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1"/>
            <p:cNvSpPr/>
            <p:nvPr/>
          </p:nvSpPr>
          <p:spPr>
            <a:xfrm>
              <a:off x="5975425" y="2139650"/>
              <a:ext cx="72950" cy="14050"/>
            </a:xfrm>
            <a:custGeom>
              <a:rect b="b" l="l" r="r" t="t"/>
              <a:pathLst>
                <a:path extrusionOk="0" h="562" w="2918">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1"/>
            <p:cNvSpPr/>
            <p:nvPr/>
          </p:nvSpPr>
          <p:spPr>
            <a:xfrm>
              <a:off x="5994775" y="2132325"/>
              <a:ext cx="14925" cy="12875"/>
            </a:xfrm>
            <a:custGeom>
              <a:rect b="b" l="l" r="r" t="t"/>
              <a:pathLst>
                <a:path extrusionOk="0" h="515" w="597">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1"/>
            <p:cNvSpPr/>
            <p:nvPr/>
          </p:nvSpPr>
          <p:spPr>
            <a:xfrm>
              <a:off x="6012950" y="2132750"/>
              <a:ext cx="8350" cy="10225"/>
            </a:xfrm>
            <a:custGeom>
              <a:rect b="b" l="l" r="r" t="t"/>
              <a:pathLst>
                <a:path extrusionOk="0" h="409" w="334">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1"/>
            <p:cNvSpPr/>
            <p:nvPr/>
          </p:nvSpPr>
          <p:spPr>
            <a:xfrm>
              <a:off x="5753675" y="2128375"/>
              <a:ext cx="33675" cy="11875"/>
            </a:xfrm>
            <a:custGeom>
              <a:rect b="b" l="l" r="r" t="t"/>
              <a:pathLst>
                <a:path extrusionOk="0" h="475" w="1347">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1"/>
            <p:cNvSpPr/>
            <p:nvPr/>
          </p:nvSpPr>
          <p:spPr>
            <a:xfrm>
              <a:off x="5747425" y="2128075"/>
              <a:ext cx="18200" cy="10150"/>
            </a:xfrm>
            <a:custGeom>
              <a:rect b="b" l="l" r="r" t="t"/>
              <a:pathLst>
                <a:path extrusionOk="0" h="406" w="728">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1"/>
            <p:cNvSpPr/>
            <p:nvPr/>
          </p:nvSpPr>
          <p:spPr>
            <a:xfrm>
              <a:off x="5737025" y="2128375"/>
              <a:ext cx="7150" cy="3125"/>
            </a:xfrm>
            <a:custGeom>
              <a:rect b="b" l="l" r="r" t="t"/>
              <a:pathLst>
                <a:path extrusionOk="0" h="125" w="286">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1"/>
            <p:cNvSpPr/>
            <p:nvPr/>
          </p:nvSpPr>
          <p:spPr>
            <a:xfrm>
              <a:off x="5769450" y="2128375"/>
              <a:ext cx="3600" cy="2000"/>
            </a:xfrm>
            <a:custGeom>
              <a:rect b="b" l="l" r="r" t="t"/>
              <a:pathLst>
                <a:path extrusionOk="0" h="80" w="144">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1"/>
            <p:cNvSpPr/>
            <p:nvPr/>
          </p:nvSpPr>
          <p:spPr>
            <a:xfrm>
              <a:off x="5779875" y="2128975"/>
              <a:ext cx="3600" cy="3275"/>
            </a:xfrm>
            <a:custGeom>
              <a:rect b="b" l="l" r="r" t="t"/>
              <a:pathLst>
                <a:path extrusionOk="0" h="131" w="144">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1"/>
            <p:cNvSpPr/>
            <p:nvPr/>
          </p:nvSpPr>
          <p:spPr>
            <a:xfrm>
              <a:off x="6160275" y="1616425"/>
              <a:ext cx="21750" cy="20825"/>
            </a:xfrm>
            <a:custGeom>
              <a:rect b="b" l="l" r="r" t="t"/>
              <a:pathLst>
                <a:path extrusionOk="0" h="833" w="87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1"/>
            <p:cNvSpPr/>
            <p:nvPr/>
          </p:nvSpPr>
          <p:spPr>
            <a:xfrm>
              <a:off x="6121000" y="1615800"/>
              <a:ext cx="31275" cy="21925"/>
            </a:xfrm>
            <a:custGeom>
              <a:rect b="b" l="l" r="r" t="t"/>
              <a:pathLst>
                <a:path extrusionOk="0" h="877" w="1251">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1"/>
            <p:cNvSpPr/>
            <p:nvPr/>
          </p:nvSpPr>
          <p:spPr>
            <a:xfrm>
              <a:off x="6085275" y="1625300"/>
              <a:ext cx="5075" cy="6000"/>
            </a:xfrm>
            <a:custGeom>
              <a:rect b="b" l="l" r="r" t="t"/>
              <a:pathLst>
                <a:path extrusionOk="0" h="240" w="203">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1"/>
            <p:cNvSpPr/>
            <p:nvPr/>
          </p:nvSpPr>
          <p:spPr>
            <a:xfrm>
              <a:off x="6077825" y="1630400"/>
              <a:ext cx="1525" cy="1350"/>
            </a:xfrm>
            <a:custGeom>
              <a:rect b="b" l="l" r="r" t="t"/>
              <a:pathLst>
                <a:path extrusionOk="0" h="54" w="61">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1"/>
            <p:cNvSpPr/>
            <p:nvPr/>
          </p:nvSpPr>
          <p:spPr>
            <a:xfrm>
              <a:off x="5792675" y="2222125"/>
              <a:ext cx="160175" cy="10150"/>
            </a:xfrm>
            <a:custGeom>
              <a:rect b="b" l="l" r="r" t="t"/>
              <a:pathLst>
                <a:path extrusionOk="0" h="406" w="6407">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1"/>
            <p:cNvSpPr/>
            <p:nvPr/>
          </p:nvSpPr>
          <p:spPr>
            <a:xfrm>
              <a:off x="5832275" y="2239100"/>
              <a:ext cx="85150" cy="13475"/>
            </a:xfrm>
            <a:custGeom>
              <a:rect b="b" l="l" r="r" t="t"/>
              <a:pathLst>
                <a:path extrusionOk="0" h="539" w="3406">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1"/>
            <p:cNvSpPr/>
            <p:nvPr/>
          </p:nvSpPr>
          <p:spPr>
            <a:xfrm>
              <a:off x="5779275" y="2238850"/>
              <a:ext cx="58675" cy="9650"/>
            </a:xfrm>
            <a:custGeom>
              <a:rect b="b" l="l" r="r" t="t"/>
              <a:pathLst>
                <a:path extrusionOk="0" h="386" w="2347">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1"/>
            <p:cNvSpPr/>
            <p:nvPr/>
          </p:nvSpPr>
          <p:spPr>
            <a:xfrm>
              <a:off x="5961450" y="2228725"/>
              <a:ext cx="49125" cy="7975"/>
            </a:xfrm>
            <a:custGeom>
              <a:rect b="b" l="l" r="r" t="t"/>
              <a:pathLst>
                <a:path extrusionOk="0" h="319" w="1965">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1"/>
            <p:cNvSpPr/>
            <p:nvPr/>
          </p:nvSpPr>
          <p:spPr>
            <a:xfrm>
              <a:off x="6030500" y="2231975"/>
              <a:ext cx="52125" cy="9100"/>
            </a:xfrm>
            <a:custGeom>
              <a:rect b="b" l="l" r="r" t="t"/>
              <a:pathLst>
                <a:path extrusionOk="0" h="364" w="2085">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1"/>
            <p:cNvSpPr/>
            <p:nvPr/>
          </p:nvSpPr>
          <p:spPr>
            <a:xfrm>
              <a:off x="5912325" y="2242675"/>
              <a:ext cx="33975" cy="8625"/>
            </a:xfrm>
            <a:custGeom>
              <a:rect b="b" l="l" r="r" t="t"/>
              <a:pathLst>
                <a:path extrusionOk="0" h="345" w="1359">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1"/>
            <p:cNvSpPr/>
            <p:nvPr/>
          </p:nvSpPr>
          <p:spPr>
            <a:xfrm>
              <a:off x="6083475" y="2234975"/>
              <a:ext cx="32175" cy="8650"/>
            </a:xfrm>
            <a:custGeom>
              <a:rect b="b" l="l" r="r" t="t"/>
              <a:pathLst>
                <a:path extrusionOk="0" h="346" w="1287">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1"/>
            <p:cNvSpPr/>
            <p:nvPr/>
          </p:nvSpPr>
          <p:spPr>
            <a:xfrm>
              <a:off x="6003125" y="2232250"/>
              <a:ext cx="42575" cy="5975"/>
            </a:xfrm>
            <a:custGeom>
              <a:rect b="b" l="l" r="r" t="t"/>
              <a:pathLst>
                <a:path extrusionOk="0" h="239" w="1703">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1"/>
            <p:cNvSpPr/>
            <p:nvPr/>
          </p:nvSpPr>
          <p:spPr>
            <a:xfrm>
              <a:off x="6113850" y="2236725"/>
              <a:ext cx="28600" cy="7400"/>
            </a:xfrm>
            <a:custGeom>
              <a:rect b="b" l="l" r="r" t="t"/>
              <a:pathLst>
                <a:path extrusionOk="0" h="296" w="1144">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1"/>
            <p:cNvSpPr/>
            <p:nvPr/>
          </p:nvSpPr>
          <p:spPr>
            <a:xfrm>
              <a:off x="5943600" y="2243600"/>
              <a:ext cx="25900" cy="6825"/>
            </a:xfrm>
            <a:custGeom>
              <a:rect b="b" l="l" r="r" t="t"/>
              <a:pathLst>
                <a:path extrusionOk="0" h="273" w="1036">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1"/>
            <p:cNvSpPr/>
            <p:nvPr/>
          </p:nvSpPr>
          <p:spPr>
            <a:xfrm>
              <a:off x="5938225" y="2228975"/>
              <a:ext cx="25025" cy="4575"/>
            </a:xfrm>
            <a:custGeom>
              <a:rect b="b" l="l" r="r" t="t"/>
              <a:pathLst>
                <a:path extrusionOk="0" h="183" w="1001">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1"/>
            <p:cNvSpPr/>
            <p:nvPr/>
          </p:nvSpPr>
          <p:spPr>
            <a:xfrm>
              <a:off x="5790450" y="2236175"/>
              <a:ext cx="18325" cy="7850"/>
            </a:xfrm>
            <a:custGeom>
              <a:rect b="b" l="l" r="r" t="t"/>
              <a:pathLst>
                <a:path extrusionOk="0" h="314" w="733">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1"/>
            <p:cNvSpPr/>
            <p:nvPr/>
          </p:nvSpPr>
          <p:spPr>
            <a:xfrm>
              <a:off x="5779875" y="2220400"/>
              <a:ext cx="14325" cy="5625"/>
            </a:xfrm>
            <a:custGeom>
              <a:rect b="b" l="l" r="r" t="t"/>
              <a:pathLst>
                <a:path extrusionOk="0" h="225" w="573">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1"/>
            <p:cNvSpPr/>
            <p:nvPr/>
          </p:nvSpPr>
          <p:spPr>
            <a:xfrm>
              <a:off x="6073675" y="2238425"/>
              <a:ext cx="11925" cy="4600"/>
            </a:xfrm>
            <a:custGeom>
              <a:rect b="b" l="l" r="r" t="t"/>
              <a:pathLst>
                <a:path extrusionOk="0" h="184" w="477">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1"/>
            <p:cNvSpPr/>
            <p:nvPr/>
          </p:nvSpPr>
          <p:spPr>
            <a:xfrm>
              <a:off x="6037350" y="2250100"/>
              <a:ext cx="4775" cy="3575"/>
            </a:xfrm>
            <a:custGeom>
              <a:rect b="b" l="l" r="r" t="t"/>
              <a:pathLst>
                <a:path extrusionOk="0" h="143" w="191">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1"/>
            <p:cNvSpPr/>
            <p:nvPr/>
          </p:nvSpPr>
          <p:spPr>
            <a:xfrm>
              <a:off x="5941500" y="2243700"/>
              <a:ext cx="3600" cy="3150"/>
            </a:xfrm>
            <a:custGeom>
              <a:rect b="b" l="l" r="r" t="t"/>
              <a:pathLst>
                <a:path extrusionOk="0" h="126" w="144">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1"/>
            <p:cNvSpPr/>
            <p:nvPr/>
          </p:nvSpPr>
          <p:spPr>
            <a:xfrm>
              <a:off x="5812625" y="2239875"/>
              <a:ext cx="3000" cy="1325"/>
            </a:xfrm>
            <a:custGeom>
              <a:rect b="b" l="l" r="r" t="t"/>
              <a:pathLst>
                <a:path extrusionOk="0" h="53" w="12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1"/>
            <p:cNvSpPr/>
            <p:nvPr/>
          </p:nvSpPr>
          <p:spPr>
            <a:xfrm>
              <a:off x="5785850" y="2273600"/>
              <a:ext cx="100325" cy="12750"/>
            </a:xfrm>
            <a:custGeom>
              <a:rect b="b" l="l" r="r" t="t"/>
              <a:pathLst>
                <a:path extrusionOk="0" h="510" w="4013">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1"/>
            <p:cNvSpPr/>
            <p:nvPr/>
          </p:nvSpPr>
          <p:spPr>
            <a:xfrm>
              <a:off x="5876025" y="2254275"/>
              <a:ext cx="83375" cy="14575"/>
            </a:xfrm>
            <a:custGeom>
              <a:rect b="b" l="l" r="r" t="t"/>
              <a:pathLst>
                <a:path extrusionOk="0" h="583" w="3335">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1"/>
            <p:cNvSpPr/>
            <p:nvPr/>
          </p:nvSpPr>
          <p:spPr>
            <a:xfrm>
              <a:off x="5880475" y="2276700"/>
              <a:ext cx="72075" cy="10050"/>
            </a:xfrm>
            <a:custGeom>
              <a:rect b="b" l="l" r="r" t="t"/>
              <a:pathLst>
                <a:path extrusionOk="0" h="402" w="2883">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1"/>
            <p:cNvSpPr/>
            <p:nvPr/>
          </p:nvSpPr>
          <p:spPr>
            <a:xfrm>
              <a:off x="5816500" y="2251925"/>
              <a:ext cx="54775" cy="14750"/>
            </a:xfrm>
            <a:custGeom>
              <a:rect b="b" l="l" r="r" t="t"/>
              <a:pathLst>
                <a:path extrusionOk="0" h="590" w="2191">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1"/>
            <p:cNvSpPr/>
            <p:nvPr/>
          </p:nvSpPr>
          <p:spPr>
            <a:xfrm>
              <a:off x="5934650" y="2276450"/>
              <a:ext cx="30400" cy="9700"/>
            </a:xfrm>
            <a:custGeom>
              <a:rect b="b" l="l" r="r" t="t"/>
              <a:pathLst>
                <a:path extrusionOk="0" h="388" w="1216">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1"/>
            <p:cNvSpPr/>
            <p:nvPr/>
          </p:nvSpPr>
          <p:spPr>
            <a:xfrm>
              <a:off x="5956100" y="2279575"/>
              <a:ext cx="29475" cy="7800"/>
            </a:xfrm>
            <a:custGeom>
              <a:rect b="b" l="l" r="r" t="t"/>
              <a:pathLst>
                <a:path extrusionOk="0" h="312" w="1179">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1"/>
            <p:cNvSpPr/>
            <p:nvPr/>
          </p:nvSpPr>
          <p:spPr>
            <a:xfrm>
              <a:off x="5920075" y="2276900"/>
              <a:ext cx="10750" cy="5900"/>
            </a:xfrm>
            <a:custGeom>
              <a:rect b="b" l="l" r="r" t="t"/>
              <a:pathLst>
                <a:path extrusionOk="0" h="236" w="43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1"/>
            <p:cNvSpPr/>
            <p:nvPr/>
          </p:nvSpPr>
          <p:spPr>
            <a:xfrm>
              <a:off x="5981100" y="2278650"/>
              <a:ext cx="11625" cy="7100"/>
            </a:xfrm>
            <a:custGeom>
              <a:rect b="b" l="l" r="r" t="t"/>
              <a:pathLst>
                <a:path extrusionOk="0" h="284" w="465">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1"/>
            <p:cNvSpPr/>
            <p:nvPr/>
          </p:nvSpPr>
          <p:spPr>
            <a:xfrm>
              <a:off x="5981100" y="2265000"/>
              <a:ext cx="13700" cy="7100"/>
            </a:xfrm>
            <a:custGeom>
              <a:rect b="b" l="l" r="r" t="t"/>
              <a:pathLst>
                <a:path extrusionOk="0" h="284" w="548">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1"/>
            <p:cNvSpPr/>
            <p:nvPr/>
          </p:nvSpPr>
          <p:spPr>
            <a:xfrm>
              <a:off x="5855775" y="2276125"/>
              <a:ext cx="6875" cy="5150"/>
            </a:xfrm>
            <a:custGeom>
              <a:rect b="b" l="l" r="r" t="t"/>
              <a:pathLst>
                <a:path extrusionOk="0" h="206" w="275">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1"/>
            <p:cNvSpPr/>
            <p:nvPr/>
          </p:nvSpPr>
          <p:spPr>
            <a:xfrm>
              <a:off x="5869775" y="2259975"/>
              <a:ext cx="7150" cy="4750"/>
            </a:xfrm>
            <a:custGeom>
              <a:rect b="b" l="l" r="r" t="t"/>
              <a:pathLst>
                <a:path extrusionOk="0" h="190" w="286">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1"/>
            <p:cNvSpPr/>
            <p:nvPr/>
          </p:nvSpPr>
          <p:spPr>
            <a:xfrm>
              <a:off x="6099850" y="2289700"/>
              <a:ext cx="24725" cy="8050"/>
            </a:xfrm>
            <a:custGeom>
              <a:rect b="b" l="l" r="r" t="t"/>
              <a:pathLst>
                <a:path extrusionOk="0" h="322" w="989">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1"/>
            <p:cNvSpPr/>
            <p:nvPr/>
          </p:nvSpPr>
          <p:spPr>
            <a:xfrm>
              <a:off x="6031400" y="2286725"/>
              <a:ext cx="9850" cy="3900"/>
            </a:xfrm>
            <a:custGeom>
              <a:rect b="b" l="l" r="r" t="t"/>
              <a:pathLst>
                <a:path extrusionOk="0" h="156" w="394">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1"/>
            <p:cNvSpPr/>
            <p:nvPr/>
          </p:nvSpPr>
          <p:spPr>
            <a:xfrm>
              <a:off x="6060275" y="2287025"/>
              <a:ext cx="2400" cy="2700"/>
            </a:xfrm>
            <a:custGeom>
              <a:rect b="b" l="l" r="r" t="t"/>
              <a:pathLst>
                <a:path extrusionOk="0" h="108" w="96">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1"/>
            <p:cNvSpPr/>
            <p:nvPr/>
          </p:nvSpPr>
          <p:spPr>
            <a:xfrm>
              <a:off x="5966500" y="3042775"/>
              <a:ext cx="68800" cy="21450"/>
            </a:xfrm>
            <a:custGeom>
              <a:rect b="b" l="l" r="r" t="t"/>
              <a:pathLst>
                <a:path extrusionOk="0" h="858" w="2752">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1"/>
            <p:cNvSpPr/>
            <p:nvPr/>
          </p:nvSpPr>
          <p:spPr>
            <a:xfrm>
              <a:off x="6042400" y="3053950"/>
              <a:ext cx="68500" cy="16525"/>
            </a:xfrm>
            <a:custGeom>
              <a:rect b="b" l="l" r="r" t="t"/>
              <a:pathLst>
                <a:path extrusionOk="0" h="661" w="274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1"/>
            <p:cNvSpPr/>
            <p:nvPr/>
          </p:nvSpPr>
          <p:spPr>
            <a:xfrm>
              <a:off x="6027225" y="3053475"/>
              <a:ext cx="28300" cy="8075"/>
            </a:xfrm>
            <a:custGeom>
              <a:rect b="b" l="l" r="r" t="t"/>
              <a:pathLst>
                <a:path extrusionOk="0" h="323" w="1132">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1"/>
            <p:cNvSpPr/>
            <p:nvPr/>
          </p:nvSpPr>
          <p:spPr>
            <a:xfrm>
              <a:off x="5192600" y="2217675"/>
              <a:ext cx="154500" cy="44675"/>
            </a:xfrm>
            <a:custGeom>
              <a:rect b="b" l="l" r="r" t="t"/>
              <a:pathLst>
                <a:path extrusionOk="0" h="1787" w="618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1"/>
            <p:cNvSpPr/>
            <p:nvPr/>
          </p:nvSpPr>
          <p:spPr>
            <a:xfrm>
              <a:off x="5208675" y="2182925"/>
              <a:ext cx="290825" cy="18000"/>
            </a:xfrm>
            <a:custGeom>
              <a:rect b="b" l="l" r="r" t="t"/>
              <a:pathLst>
                <a:path extrusionOk="0" h="720" w="11633">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1"/>
            <p:cNvSpPr/>
            <p:nvPr/>
          </p:nvSpPr>
          <p:spPr>
            <a:xfrm>
              <a:off x="5323575" y="2282850"/>
              <a:ext cx="162550" cy="21125"/>
            </a:xfrm>
            <a:custGeom>
              <a:rect b="b" l="l" r="r" t="t"/>
              <a:pathLst>
                <a:path extrusionOk="0" h="845" w="6502">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1"/>
            <p:cNvSpPr/>
            <p:nvPr/>
          </p:nvSpPr>
          <p:spPr>
            <a:xfrm>
              <a:off x="5728975" y="2151875"/>
              <a:ext cx="119600" cy="16400"/>
            </a:xfrm>
            <a:custGeom>
              <a:rect b="b" l="l" r="r" t="t"/>
              <a:pathLst>
                <a:path extrusionOk="0" h="656" w="4784">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1"/>
            <p:cNvSpPr/>
            <p:nvPr/>
          </p:nvSpPr>
          <p:spPr>
            <a:xfrm>
              <a:off x="5548300" y="2304325"/>
              <a:ext cx="117600" cy="17550"/>
            </a:xfrm>
            <a:custGeom>
              <a:rect b="b" l="l" r="r" t="t"/>
              <a:pathLst>
                <a:path extrusionOk="0" h="702" w="4704">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1"/>
            <p:cNvSpPr/>
            <p:nvPr/>
          </p:nvSpPr>
          <p:spPr>
            <a:xfrm>
              <a:off x="5381625" y="2193550"/>
              <a:ext cx="131275" cy="14175"/>
            </a:xfrm>
            <a:custGeom>
              <a:rect b="b" l="l" r="r" t="t"/>
              <a:pathLst>
                <a:path extrusionOk="0" h="567" w="5251">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1"/>
            <p:cNvSpPr/>
            <p:nvPr/>
          </p:nvSpPr>
          <p:spPr>
            <a:xfrm>
              <a:off x="5381325" y="2268275"/>
              <a:ext cx="119375" cy="11250"/>
            </a:xfrm>
            <a:custGeom>
              <a:rect b="b" l="l" r="r" t="t"/>
              <a:pathLst>
                <a:path extrusionOk="0" h="450" w="4775">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1"/>
            <p:cNvSpPr/>
            <p:nvPr/>
          </p:nvSpPr>
          <p:spPr>
            <a:xfrm>
              <a:off x="5566450" y="2147725"/>
              <a:ext cx="161350" cy="15150"/>
            </a:xfrm>
            <a:custGeom>
              <a:rect b="b" l="l" r="r" t="t"/>
              <a:pathLst>
                <a:path extrusionOk="0" h="606" w="6454">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1"/>
            <p:cNvSpPr/>
            <p:nvPr/>
          </p:nvSpPr>
          <p:spPr>
            <a:xfrm>
              <a:off x="5300950" y="2261150"/>
              <a:ext cx="95275" cy="11400"/>
            </a:xfrm>
            <a:custGeom>
              <a:rect b="b" l="l" r="r" t="t"/>
              <a:pathLst>
                <a:path extrusionOk="0" h="456" w="3811">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1"/>
            <p:cNvSpPr/>
            <p:nvPr/>
          </p:nvSpPr>
          <p:spPr>
            <a:xfrm>
              <a:off x="5262250" y="2268825"/>
              <a:ext cx="69675" cy="18225"/>
            </a:xfrm>
            <a:custGeom>
              <a:rect b="b" l="l" r="r" t="t"/>
              <a:pathLst>
                <a:path extrusionOk="0" h="729" w="2787">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1"/>
            <p:cNvSpPr/>
            <p:nvPr/>
          </p:nvSpPr>
          <p:spPr>
            <a:xfrm>
              <a:off x="5470600" y="2246750"/>
              <a:ext cx="69700" cy="8375"/>
            </a:xfrm>
            <a:custGeom>
              <a:rect b="b" l="l" r="r" t="t"/>
              <a:pathLst>
                <a:path extrusionOk="0" h="335" w="2788">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1"/>
            <p:cNvSpPr/>
            <p:nvPr/>
          </p:nvSpPr>
          <p:spPr>
            <a:xfrm>
              <a:off x="5337550" y="2177925"/>
              <a:ext cx="81000" cy="11475"/>
            </a:xfrm>
            <a:custGeom>
              <a:rect b="b" l="l" r="r" t="t"/>
              <a:pathLst>
                <a:path extrusionOk="0" h="459" w="324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1"/>
            <p:cNvSpPr/>
            <p:nvPr/>
          </p:nvSpPr>
          <p:spPr>
            <a:xfrm>
              <a:off x="5595325" y="2276300"/>
              <a:ext cx="56000" cy="12375"/>
            </a:xfrm>
            <a:custGeom>
              <a:rect b="b" l="l" r="r" t="t"/>
              <a:pathLst>
                <a:path extrusionOk="0" h="495" w="224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1"/>
            <p:cNvSpPr/>
            <p:nvPr/>
          </p:nvSpPr>
          <p:spPr>
            <a:xfrm>
              <a:off x="5233075" y="2257250"/>
              <a:ext cx="62550" cy="16850"/>
            </a:xfrm>
            <a:custGeom>
              <a:rect b="b" l="l" r="r" t="t"/>
              <a:pathLst>
                <a:path extrusionOk="0" h="674" w="2502">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1"/>
            <p:cNvSpPr/>
            <p:nvPr/>
          </p:nvSpPr>
          <p:spPr>
            <a:xfrm>
              <a:off x="5419125" y="2243550"/>
              <a:ext cx="51225" cy="10600"/>
            </a:xfrm>
            <a:custGeom>
              <a:rect b="b" l="l" r="r" t="t"/>
              <a:pathLst>
                <a:path extrusionOk="0" h="424" w="2049">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1"/>
            <p:cNvSpPr/>
            <p:nvPr/>
          </p:nvSpPr>
          <p:spPr>
            <a:xfrm>
              <a:off x="5516450" y="2272075"/>
              <a:ext cx="44975" cy="10525"/>
            </a:xfrm>
            <a:custGeom>
              <a:rect b="b" l="l" r="r" t="t"/>
              <a:pathLst>
                <a:path extrusionOk="0" h="421" w="1799">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1"/>
            <p:cNvSpPr/>
            <p:nvPr/>
          </p:nvSpPr>
          <p:spPr>
            <a:xfrm>
              <a:off x="5542650" y="2145300"/>
              <a:ext cx="58050" cy="15250"/>
            </a:xfrm>
            <a:custGeom>
              <a:rect b="b" l="l" r="r" t="t"/>
              <a:pathLst>
                <a:path extrusionOk="0" h="610" w="2322">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1"/>
            <p:cNvSpPr/>
            <p:nvPr/>
          </p:nvSpPr>
          <p:spPr>
            <a:xfrm>
              <a:off x="5311675" y="2241800"/>
              <a:ext cx="41975" cy="11775"/>
            </a:xfrm>
            <a:custGeom>
              <a:rect b="b" l="l" r="r" t="t"/>
              <a:pathLst>
                <a:path extrusionOk="0" h="471" w="1679">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1"/>
            <p:cNvSpPr/>
            <p:nvPr/>
          </p:nvSpPr>
          <p:spPr>
            <a:xfrm>
              <a:off x="5574500" y="2250100"/>
              <a:ext cx="52400" cy="9350"/>
            </a:xfrm>
            <a:custGeom>
              <a:rect b="b" l="l" r="r" t="t"/>
              <a:pathLst>
                <a:path extrusionOk="0" h="374" w="2096">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1"/>
            <p:cNvSpPr/>
            <p:nvPr/>
          </p:nvSpPr>
          <p:spPr>
            <a:xfrm>
              <a:off x="5646225" y="2161100"/>
              <a:ext cx="74750" cy="3475"/>
            </a:xfrm>
            <a:custGeom>
              <a:rect b="b" l="l" r="r" t="t"/>
              <a:pathLst>
                <a:path extrusionOk="0" h="139" w="299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1"/>
            <p:cNvSpPr/>
            <p:nvPr/>
          </p:nvSpPr>
          <p:spPr>
            <a:xfrm>
              <a:off x="5625700" y="2251225"/>
              <a:ext cx="39600" cy="10525"/>
            </a:xfrm>
            <a:custGeom>
              <a:rect b="b" l="l" r="r" t="t"/>
              <a:pathLst>
                <a:path extrusionOk="0" h="421" w="1584">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1"/>
            <p:cNvSpPr/>
            <p:nvPr/>
          </p:nvSpPr>
          <p:spPr>
            <a:xfrm>
              <a:off x="5584325" y="2203825"/>
              <a:ext cx="42275" cy="9100"/>
            </a:xfrm>
            <a:custGeom>
              <a:rect b="b" l="l" r="r" t="t"/>
              <a:pathLst>
                <a:path extrusionOk="0" h="364" w="1691">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1"/>
            <p:cNvSpPr/>
            <p:nvPr/>
          </p:nvSpPr>
          <p:spPr>
            <a:xfrm>
              <a:off x="5510800" y="2198900"/>
              <a:ext cx="41400" cy="8700"/>
            </a:xfrm>
            <a:custGeom>
              <a:rect b="b" l="l" r="r" t="t"/>
              <a:pathLst>
                <a:path extrusionOk="0" h="348" w="1656">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1"/>
            <p:cNvSpPr/>
            <p:nvPr/>
          </p:nvSpPr>
          <p:spPr>
            <a:xfrm>
              <a:off x="5345900" y="2236125"/>
              <a:ext cx="36925" cy="18550"/>
            </a:xfrm>
            <a:custGeom>
              <a:rect b="b" l="l" r="r" t="t"/>
              <a:pathLst>
                <a:path extrusionOk="0" h="742" w="1477">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1"/>
            <p:cNvSpPr/>
            <p:nvPr/>
          </p:nvSpPr>
          <p:spPr>
            <a:xfrm>
              <a:off x="5542950" y="2248000"/>
              <a:ext cx="33350" cy="9125"/>
            </a:xfrm>
            <a:custGeom>
              <a:rect b="b" l="l" r="r" t="t"/>
              <a:pathLst>
                <a:path extrusionOk="0" h="365" w="1334">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1"/>
            <p:cNvSpPr/>
            <p:nvPr/>
          </p:nvSpPr>
          <p:spPr>
            <a:xfrm>
              <a:off x="5466150" y="2221825"/>
              <a:ext cx="34250" cy="7175"/>
            </a:xfrm>
            <a:custGeom>
              <a:rect b="b" l="l" r="r" t="t"/>
              <a:pathLst>
                <a:path extrusionOk="0" h="287" w="137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1"/>
            <p:cNvSpPr/>
            <p:nvPr/>
          </p:nvSpPr>
          <p:spPr>
            <a:xfrm>
              <a:off x="5550675" y="2200900"/>
              <a:ext cx="35750" cy="10525"/>
            </a:xfrm>
            <a:custGeom>
              <a:rect b="b" l="l" r="r" t="t"/>
              <a:pathLst>
                <a:path extrusionOk="0" h="421" w="143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1"/>
            <p:cNvSpPr/>
            <p:nvPr/>
          </p:nvSpPr>
          <p:spPr>
            <a:xfrm>
              <a:off x="5487575" y="2297475"/>
              <a:ext cx="36650" cy="10400"/>
            </a:xfrm>
            <a:custGeom>
              <a:rect b="b" l="l" r="r" t="t"/>
              <a:pathLst>
                <a:path extrusionOk="0" h="416" w="1466">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1"/>
            <p:cNvSpPr/>
            <p:nvPr/>
          </p:nvSpPr>
          <p:spPr>
            <a:xfrm>
              <a:off x="5403650" y="2218050"/>
              <a:ext cx="25450" cy="8050"/>
            </a:xfrm>
            <a:custGeom>
              <a:rect b="b" l="l" r="r" t="t"/>
              <a:pathLst>
                <a:path extrusionOk="0" h="322" w="1018">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1"/>
            <p:cNvSpPr/>
            <p:nvPr/>
          </p:nvSpPr>
          <p:spPr>
            <a:xfrm>
              <a:off x="5506625" y="2151975"/>
              <a:ext cx="40500" cy="9500"/>
            </a:xfrm>
            <a:custGeom>
              <a:rect b="b" l="l" r="r" t="t"/>
              <a:pathLst>
                <a:path extrusionOk="0" h="380" w="162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1"/>
            <p:cNvSpPr/>
            <p:nvPr/>
          </p:nvSpPr>
          <p:spPr>
            <a:xfrm>
              <a:off x="5433700" y="2220750"/>
              <a:ext cx="25625" cy="8325"/>
            </a:xfrm>
            <a:custGeom>
              <a:rect b="b" l="l" r="r" t="t"/>
              <a:pathLst>
                <a:path extrusionOk="0" h="333" w="1025">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1"/>
            <p:cNvSpPr/>
            <p:nvPr/>
          </p:nvSpPr>
          <p:spPr>
            <a:xfrm>
              <a:off x="5452750" y="2297725"/>
              <a:ext cx="36925" cy="6875"/>
            </a:xfrm>
            <a:custGeom>
              <a:rect b="b" l="l" r="r" t="t"/>
              <a:pathLst>
                <a:path extrusionOk="0" h="275" w="1477">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1"/>
            <p:cNvSpPr/>
            <p:nvPr/>
          </p:nvSpPr>
          <p:spPr>
            <a:xfrm>
              <a:off x="5482825" y="2195225"/>
              <a:ext cx="32150" cy="6250"/>
            </a:xfrm>
            <a:custGeom>
              <a:rect b="b" l="l" r="r" t="t"/>
              <a:pathLst>
                <a:path extrusionOk="0" h="250" w="1286">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1"/>
            <p:cNvSpPr/>
            <p:nvPr/>
          </p:nvSpPr>
          <p:spPr>
            <a:xfrm>
              <a:off x="5500375" y="2271775"/>
              <a:ext cx="17875" cy="7350"/>
            </a:xfrm>
            <a:custGeom>
              <a:rect b="b" l="l" r="r" t="t"/>
              <a:pathLst>
                <a:path extrusionOk="0" h="294" w="715">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1"/>
            <p:cNvSpPr/>
            <p:nvPr/>
          </p:nvSpPr>
          <p:spPr>
            <a:xfrm>
              <a:off x="5574800" y="2276025"/>
              <a:ext cx="22050" cy="7225"/>
            </a:xfrm>
            <a:custGeom>
              <a:rect b="b" l="l" r="r" t="t"/>
              <a:pathLst>
                <a:path extrusionOk="0" h="289" w="882">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1"/>
            <p:cNvSpPr/>
            <p:nvPr/>
          </p:nvSpPr>
          <p:spPr>
            <a:xfrm>
              <a:off x="5377150" y="2214400"/>
              <a:ext cx="19075" cy="7900"/>
            </a:xfrm>
            <a:custGeom>
              <a:rect b="b" l="l" r="r" t="t"/>
              <a:pathLst>
                <a:path extrusionOk="0" h="316" w="763">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1"/>
            <p:cNvSpPr/>
            <p:nvPr/>
          </p:nvSpPr>
          <p:spPr>
            <a:xfrm>
              <a:off x="5381900" y="2245650"/>
              <a:ext cx="29200" cy="8525"/>
            </a:xfrm>
            <a:custGeom>
              <a:rect b="b" l="l" r="r" t="t"/>
              <a:pathLst>
                <a:path extrusionOk="0" h="341" w="1168">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1"/>
            <p:cNvSpPr/>
            <p:nvPr/>
          </p:nvSpPr>
          <p:spPr>
            <a:xfrm>
              <a:off x="5345900" y="2245075"/>
              <a:ext cx="19075" cy="8925"/>
            </a:xfrm>
            <a:custGeom>
              <a:rect b="b" l="l" r="r" t="t"/>
              <a:pathLst>
                <a:path extrusionOk="0" h="357" w="763">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1"/>
            <p:cNvSpPr/>
            <p:nvPr/>
          </p:nvSpPr>
          <p:spPr>
            <a:xfrm>
              <a:off x="5528950" y="2301900"/>
              <a:ext cx="25325" cy="9550"/>
            </a:xfrm>
            <a:custGeom>
              <a:rect b="b" l="l" r="r" t="t"/>
              <a:pathLst>
                <a:path extrusionOk="0" h="382" w="1013">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1"/>
            <p:cNvSpPr/>
            <p:nvPr/>
          </p:nvSpPr>
          <p:spPr>
            <a:xfrm>
              <a:off x="5521500" y="2300700"/>
              <a:ext cx="22350" cy="7600"/>
            </a:xfrm>
            <a:custGeom>
              <a:rect b="b" l="l" r="r" t="t"/>
              <a:pathLst>
                <a:path extrusionOk="0" h="304" w="894">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1"/>
            <p:cNvSpPr/>
            <p:nvPr/>
          </p:nvSpPr>
          <p:spPr>
            <a:xfrm>
              <a:off x="5653975" y="2314400"/>
              <a:ext cx="19075" cy="8075"/>
            </a:xfrm>
            <a:custGeom>
              <a:rect b="b" l="l" r="r" t="t"/>
              <a:pathLst>
                <a:path extrusionOk="0" h="323" w="763">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1"/>
            <p:cNvSpPr/>
            <p:nvPr/>
          </p:nvSpPr>
          <p:spPr>
            <a:xfrm>
              <a:off x="5600400" y="2250275"/>
              <a:ext cx="25325" cy="4025"/>
            </a:xfrm>
            <a:custGeom>
              <a:rect b="b" l="l" r="r" t="t"/>
              <a:pathLst>
                <a:path extrusionOk="0" h="161" w="1013">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1"/>
            <p:cNvSpPr/>
            <p:nvPr/>
          </p:nvSpPr>
          <p:spPr>
            <a:xfrm>
              <a:off x="5719150" y="2156750"/>
              <a:ext cx="21450" cy="8100"/>
            </a:xfrm>
            <a:custGeom>
              <a:rect b="b" l="l" r="r" t="t"/>
              <a:pathLst>
                <a:path extrusionOk="0" h="324" w="858">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1"/>
            <p:cNvSpPr/>
            <p:nvPr/>
          </p:nvSpPr>
          <p:spPr>
            <a:xfrm>
              <a:off x="5266725" y="2257400"/>
              <a:ext cx="25625" cy="4050"/>
            </a:xfrm>
            <a:custGeom>
              <a:rect b="b" l="l" r="r" t="t"/>
              <a:pathLst>
                <a:path extrusionOk="0" h="162" w="1025">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1"/>
            <p:cNvSpPr/>
            <p:nvPr/>
          </p:nvSpPr>
          <p:spPr>
            <a:xfrm>
              <a:off x="5457525" y="2222125"/>
              <a:ext cx="10725" cy="7175"/>
            </a:xfrm>
            <a:custGeom>
              <a:rect b="b" l="l" r="r" t="t"/>
              <a:pathLst>
                <a:path extrusionOk="0" h="287" w="429">
                  <a:moveTo>
                    <a:pt x="0" y="1"/>
                  </a:moveTo>
                  <a:lnTo>
                    <a:pt x="0" y="275"/>
                  </a:lnTo>
                  <a:cubicBezTo>
                    <a:pt x="131" y="275"/>
                    <a:pt x="274" y="275"/>
                    <a:pt x="429" y="286"/>
                  </a:cubicBezTo>
                  <a:lnTo>
                    <a:pt x="42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1"/>
            <p:cNvSpPr/>
            <p:nvPr/>
          </p:nvSpPr>
          <p:spPr>
            <a:xfrm>
              <a:off x="5399775" y="2214100"/>
              <a:ext cx="11025" cy="7750"/>
            </a:xfrm>
            <a:custGeom>
              <a:rect b="b" l="l" r="r" t="t"/>
              <a:pathLst>
                <a:path extrusionOk="0" h="310" w="441">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1"/>
            <p:cNvSpPr/>
            <p:nvPr/>
          </p:nvSpPr>
          <p:spPr>
            <a:xfrm>
              <a:off x="5567650" y="2275300"/>
              <a:ext cx="14900" cy="4675"/>
            </a:xfrm>
            <a:custGeom>
              <a:rect b="b" l="l" r="r" t="t"/>
              <a:pathLst>
                <a:path extrusionOk="0" h="187" w="596">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1"/>
            <p:cNvSpPr/>
            <p:nvPr/>
          </p:nvSpPr>
          <p:spPr>
            <a:xfrm>
              <a:off x="5625700" y="2161100"/>
              <a:ext cx="19650" cy="2900"/>
            </a:xfrm>
            <a:custGeom>
              <a:rect b="b" l="l" r="r" t="t"/>
              <a:pathLst>
                <a:path extrusionOk="0" h="116" w="786">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1"/>
            <p:cNvSpPr/>
            <p:nvPr/>
          </p:nvSpPr>
          <p:spPr>
            <a:xfrm>
              <a:off x="5504850" y="2226500"/>
              <a:ext cx="7450" cy="5625"/>
            </a:xfrm>
            <a:custGeom>
              <a:rect b="b" l="l" r="r" t="t"/>
              <a:pathLst>
                <a:path extrusionOk="0" h="225" w="298">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1"/>
            <p:cNvSpPr/>
            <p:nvPr/>
          </p:nvSpPr>
          <p:spPr>
            <a:xfrm>
              <a:off x="5536400" y="2249800"/>
              <a:ext cx="13700" cy="5800"/>
            </a:xfrm>
            <a:custGeom>
              <a:rect b="b" l="l" r="r" t="t"/>
              <a:pathLst>
                <a:path extrusionOk="0" h="232" w="548">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1"/>
            <p:cNvSpPr/>
            <p:nvPr/>
          </p:nvSpPr>
          <p:spPr>
            <a:xfrm>
              <a:off x="5461375" y="2186125"/>
              <a:ext cx="6575" cy="5675"/>
            </a:xfrm>
            <a:custGeom>
              <a:rect b="b" l="l" r="r" t="t"/>
              <a:pathLst>
                <a:path extrusionOk="0" h="227" w="263">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1"/>
            <p:cNvSpPr/>
            <p:nvPr/>
          </p:nvSpPr>
          <p:spPr>
            <a:xfrm>
              <a:off x="5464950" y="2246950"/>
              <a:ext cx="10450" cy="7275"/>
            </a:xfrm>
            <a:custGeom>
              <a:rect b="b" l="l" r="r" t="t"/>
              <a:pathLst>
                <a:path extrusionOk="0" h="291" w="418">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1"/>
            <p:cNvSpPr/>
            <p:nvPr/>
          </p:nvSpPr>
          <p:spPr>
            <a:xfrm>
              <a:off x="5409600" y="2245350"/>
              <a:ext cx="12525" cy="8425"/>
            </a:xfrm>
            <a:custGeom>
              <a:rect b="b" l="l" r="r" t="t"/>
              <a:pathLst>
                <a:path extrusionOk="0" h="337" w="501">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1"/>
            <p:cNvSpPr/>
            <p:nvPr/>
          </p:nvSpPr>
          <p:spPr>
            <a:xfrm>
              <a:off x="5765875" y="2189975"/>
              <a:ext cx="7475" cy="6875"/>
            </a:xfrm>
            <a:custGeom>
              <a:rect b="b" l="l" r="r" t="t"/>
              <a:pathLst>
                <a:path extrusionOk="0" h="275" w="299">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1"/>
            <p:cNvSpPr/>
            <p:nvPr/>
          </p:nvSpPr>
          <p:spPr>
            <a:xfrm>
              <a:off x="5753375" y="2189975"/>
              <a:ext cx="8975" cy="7475"/>
            </a:xfrm>
            <a:custGeom>
              <a:rect b="b" l="l" r="r" t="t"/>
              <a:pathLst>
                <a:path extrusionOk="0" h="299" w="359">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1"/>
            <p:cNvSpPr/>
            <p:nvPr/>
          </p:nvSpPr>
          <p:spPr>
            <a:xfrm>
              <a:off x="5675100" y="2256650"/>
              <a:ext cx="7175" cy="4800"/>
            </a:xfrm>
            <a:custGeom>
              <a:rect b="b" l="l" r="r" t="t"/>
              <a:pathLst>
                <a:path extrusionOk="0" h="192" w="287">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1"/>
            <p:cNvSpPr/>
            <p:nvPr/>
          </p:nvSpPr>
          <p:spPr>
            <a:xfrm>
              <a:off x="5267325" y="2268100"/>
              <a:ext cx="14000" cy="4650"/>
            </a:xfrm>
            <a:custGeom>
              <a:rect b="b" l="l" r="r" t="t"/>
              <a:pathLst>
                <a:path extrusionOk="0" h="186" w="56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1"/>
            <p:cNvSpPr/>
            <p:nvPr/>
          </p:nvSpPr>
          <p:spPr>
            <a:xfrm>
              <a:off x="5496500" y="2297600"/>
              <a:ext cx="12825" cy="3225"/>
            </a:xfrm>
            <a:custGeom>
              <a:rect b="b" l="l" r="r" t="t"/>
              <a:pathLst>
                <a:path extrusionOk="0" h="129" w="513">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1"/>
            <p:cNvSpPr/>
            <p:nvPr/>
          </p:nvSpPr>
          <p:spPr>
            <a:xfrm>
              <a:off x="5550675" y="2204300"/>
              <a:ext cx="10750" cy="3575"/>
            </a:xfrm>
            <a:custGeom>
              <a:rect b="b" l="l" r="r" t="t"/>
              <a:pathLst>
                <a:path extrusionOk="0" h="143" w="43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1"/>
            <p:cNvSpPr/>
            <p:nvPr/>
          </p:nvSpPr>
          <p:spPr>
            <a:xfrm>
              <a:off x="5677775" y="2285225"/>
              <a:ext cx="4800" cy="4400"/>
            </a:xfrm>
            <a:custGeom>
              <a:rect b="b" l="l" r="r" t="t"/>
              <a:pathLst>
                <a:path extrusionOk="0" h="176" w="192">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1"/>
            <p:cNvSpPr/>
            <p:nvPr/>
          </p:nvSpPr>
          <p:spPr>
            <a:xfrm>
              <a:off x="5634325" y="2253075"/>
              <a:ext cx="9250" cy="4550"/>
            </a:xfrm>
            <a:custGeom>
              <a:rect b="b" l="l" r="r" t="t"/>
              <a:pathLst>
                <a:path extrusionOk="0" h="182" w="37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1"/>
            <p:cNvSpPr/>
            <p:nvPr/>
          </p:nvSpPr>
          <p:spPr>
            <a:xfrm>
              <a:off x="5656950" y="2283750"/>
              <a:ext cx="3000" cy="2100"/>
            </a:xfrm>
            <a:custGeom>
              <a:rect b="b" l="l" r="r" t="t"/>
              <a:pathLst>
                <a:path extrusionOk="0" h="84" w="12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1"/>
            <p:cNvSpPr/>
            <p:nvPr/>
          </p:nvSpPr>
          <p:spPr>
            <a:xfrm>
              <a:off x="5613775" y="2161100"/>
              <a:ext cx="8675" cy="2225"/>
            </a:xfrm>
            <a:custGeom>
              <a:rect b="b" l="l" r="r" t="t"/>
              <a:pathLst>
                <a:path extrusionOk="0" h="89" w="347">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1"/>
            <p:cNvSpPr/>
            <p:nvPr/>
          </p:nvSpPr>
          <p:spPr>
            <a:xfrm>
              <a:off x="5406325" y="2268275"/>
              <a:ext cx="8050" cy="3950"/>
            </a:xfrm>
            <a:custGeom>
              <a:rect b="b" l="l" r="r" t="t"/>
              <a:pathLst>
                <a:path extrusionOk="0" h="158" w="322">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1"/>
            <p:cNvSpPr/>
            <p:nvPr/>
          </p:nvSpPr>
          <p:spPr>
            <a:xfrm>
              <a:off x="5493525" y="2272425"/>
              <a:ext cx="6875" cy="2775"/>
            </a:xfrm>
            <a:custGeom>
              <a:rect b="b" l="l" r="r" t="t"/>
              <a:pathLst>
                <a:path extrusionOk="0" h="111" w="275">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1"/>
            <p:cNvSpPr/>
            <p:nvPr/>
          </p:nvSpPr>
          <p:spPr>
            <a:xfrm>
              <a:off x="5572125" y="2204050"/>
              <a:ext cx="3275" cy="2250"/>
            </a:xfrm>
            <a:custGeom>
              <a:rect b="b" l="l" r="r" t="t"/>
              <a:pathLst>
                <a:path extrusionOk="0" h="90" w="131">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1"/>
            <p:cNvSpPr/>
            <p:nvPr/>
          </p:nvSpPr>
          <p:spPr>
            <a:xfrm>
              <a:off x="5582525" y="2250100"/>
              <a:ext cx="3900" cy="2325"/>
            </a:xfrm>
            <a:custGeom>
              <a:rect b="b" l="l" r="r" t="t"/>
              <a:pathLst>
                <a:path extrusionOk="0" h="93" w="156">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1"/>
            <p:cNvSpPr/>
            <p:nvPr/>
          </p:nvSpPr>
          <p:spPr>
            <a:xfrm>
              <a:off x="5622425" y="2159250"/>
              <a:ext cx="3300" cy="2475"/>
            </a:xfrm>
            <a:custGeom>
              <a:rect b="b" l="l" r="r" t="t"/>
              <a:pathLst>
                <a:path extrusionOk="0" h="99" w="132">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1"/>
            <p:cNvSpPr/>
            <p:nvPr/>
          </p:nvSpPr>
          <p:spPr>
            <a:xfrm>
              <a:off x="5604550" y="2159325"/>
              <a:ext cx="3600" cy="1800"/>
            </a:xfrm>
            <a:custGeom>
              <a:rect b="b" l="l" r="r" t="t"/>
              <a:pathLst>
                <a:path extrusionOk="0" h="72" w="144">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1"/>
            <p:cNvSpPr/>
            <p:nvPr/>
          </p:nvSpPr>
          <p:spPr>
            <a:xfrm>
              <a:off x="5532825" y="2205850"/>
              <a:ext cx="3300" cy="2050"/>
            </a:xfrm>
            <a:custGeom>
              <a:rect b="b" l="l" r="r" t="t"/>
              <a:pathLst>
                <a:path extrusionOk="0" h="82" w="132">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1"/>
            <p:cNvSpPr/>
            <p:nvPr/>
          </p:nvSpPr>
          <p:spPr>
            <a:xfrm>
              <a:off x="5539675" y="2205650"/>
              <a:ext cx="3875" cy="2175"/>
            </a:xfrm>
            <a:custGeom>
              <a:rect b="b" l="l" r="r" t="t"/>
              <a:pathLst>
                <a:path extrusionOk="0" h="87" w="155">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1"/>
            <p:cNvSpPr/>
            <p:nvPr/>
          </p:nvSpPr>
          <p:spPr>
            <a:xfrm>
              <a:off x="5403650" y="2268050"/>
              <a:ext cx="3575" cy="4100"/>
            </a:xfrm>
            <a:custGeom>
              <a:rect b="b" l="l" r="r" t="t"/>
              <a:pathLst>
                <a:path extrusionOk="0" h="164" w="143">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1"/>
            <p:cNvSpPr/>
            <p:nvPr/>
          </p:nvSpPr>
          <p:spPr>
            <a:xfrm>
              <a:off x="5281600" y="2266875"/>
              <a:ext cx="3300" cy="2000"/>
            </a:xfrm>
            <a:custGeom>
              <a:rect b="b" l="l" r="r" t="t"/>
              <a:pathLst>
                <a:path extrusionOk="0" h="80" w="132">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1"/>
            <p:cNvSpPr/>
            <p:nvPr/>
          </p:nvSpPr>
          <p:spPr>
            <a:xfrm>
              <a:off x="5951325" y="2301300"/>
              <a:ext cx="75925" cy="10200"/>
            </a:xfrm>
            <a:custGeom>
              <a:rect b="b" l="l" r="r" t="t"/>
              <a:pathLst>
                <a:path extrusionOk="0" h="408" w="3037">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1"/>
            <p:cNvSpPr/>
            <p:nvPr/>
          </p:nvSpPr>
          <p:spPr>
            <a:xfrm>
              <a:off x="5812625" y="2297225"/>
              <a:ext cx="62825" cy="8575"/>
            </a:xfrm>
            <a:custGeom>
              <a:rect b="b" l="l" r="r" t="t"/>
              <a:pathLst>
                <a:path extrusionOk="0" h="343" w="2513">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1"/>
            <p:cNvSpPr/>
            <p:nvPr/>
          </p:nvSpPr>
          <p:spPr>
            <a:xfrm>
              <a:off x="6006100" y="2300750"/>
              <a:ext cx="57475" cy="10400"/>
            </a:xfrm>
            <a:custGeom>
              <a:rect b="b" l="l" r="r" t="t"/>
              <a:pathLst>
                <a:path extrusionOk="0" h="416" w="2299">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1"/>
            <p:cNvSpPr/>
            <p:nvPr/>
          </p:nvSpPr>
          <p:spPr>
            <a:xfrm>
              <a:off x="5902225" y="2296150"/>
              <a:ext cx="40800" cy="11125"/>
            </a:xfrm>
            <a:custGeom>
              <a:rect b="b" l="l" r="r" t="t"/>
              <a:pathLst>
                <a:path extrusionOk="0" h="445" w="1632">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1"/>
            <p:cNvSpPr/>
            <p:nvPr/>
          </p:nvSpPr>
          <p:spPr>
            <a:xfrm>
              <a:off x="6059975" y="2304575"/>
              <a:ext cx="25025" cy="12225"/>
            </a:xfrm>
            <a:custGeom>
              <a:rect b="b" l="l" r="r" t="t"/>
              <a:pathLst>
                <a:path extrusionOk="0" h="489" w="1001">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1"/>
            <p:cNvSpPr/>
            <p:nvPr/>
          </p:nvSpPr>
          <p:spPr>
            <a:xfrm>
              <a:off x="5784650" y="2294725"/>
              <a:ext cx="22625" cy="6950"/>
            </a:xfrm>
            <a:custGeom>
              <a:rect b="b" l="l" r="r" t="t"/>
              <a:pathLst>
                <a:path extrusionOk="0" h="278" w="905">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1"/>
            <p:cNvSpPr/>
            <p:nvPr/>
          </p:nvSpPr>
          <p:spPr>
            <a:xfrm>
              <a:off x="5873650" y="2297425"/>
              <a:ext cx="14000" cy="7350"/>
            </a:xfrm>
            <a:custGeom>
              <a:rect b="b" l="l" r="r" t="t"/>
              <a:pathLst>
                <a:path extrusionOk="0" h="294" w="56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1"/>
            <p:cNvSpPr/>
            <p:nvPr/>
          </p:nvSpPr>
          <p:spPr>
            <a:xfrm>
              <a:off x="5941500" y="2301000"/>
              <a:ext cx="14025" cy="6600"/>
            </a:xfrm>
            <a:custGeom>
              <a:rect b="b" l="l" r="r" t="t"/>
              <a:pathLst>
                <a:path extrusionOk="0" h="264" w="561">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1"/>
            <p:cNvSpPr/>
            <p:nvPr/>
          </p:nvSpPr>
          <p:spPr>
            <a:xfrm>
              <a:off x="5923650" y="2300700"/>
              <a:ext cx="3900" cy="2075"/>
            </a:xfrm>
            <a:custGeom>
              <a:rect b="b" l="l" r="r" t="t"/>
              <a:pathLst>
                <a:path extrusionOk="0" h="83" w="156">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1"/>
            <p:cNvSpPr/>
            <p:nvPr/>
          </p:nvSpPr>
          <p:spPr>
            <a:xfrm>
              <a:off x="5941500" y="2300700"/>
              <a:ext cx="4200" cy="3600"/>
            </a:xfrm>
            <a:custGeom>
              <a:rect b="b" l="l" r="r" t="t"/>
              <a:pathLst>
                <a:path extrusionOk="0" h="144" w="168">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1"/>
            <p:cNvSpPr/>
            <p:nvPr/>
          </p:nvSpPr>
          <p:spPr>
            <a:xfrm>
              <a:off x="5930800" y="2297725"/>
              <a:ext cx="4175" cy="3300"/>
            </a:xfrm>
            <a:custGeom>
              <a:rect b="b" l="l" r="r" t="t"/>
              <a:pathLst>
                <a:path extrusionOk="0" h="132" w="167">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1"/>
            <p:cNvSpPr/>
            <p:nvPr/>
          </p:nvSpPr>
          <p:spPr>
            <a:xfrm>
              <a:off x="5937925" y="2297725"/>
              <a:ext cx="3600" cy="3300"/>
            </a:xfrm>
            <a:custGeom>
              <a:rect b="b" l="l" r="r" t="t"/>
              <a:pathLst>
                <a:path extrusionOk="0" h="132" w="144">
                  <a:moveTo>
                    <a:pt x="1" y="1"/>
                  </a:moveTo>
                  <a:cubicBezTo>
                    <a:pt x="25" y="72"/>
                    <a:pt x="72" y="120"/>
                    <a:pt x="144" y="132"/>
                  </a:cubicBezTo>
                  <a:cubicBezTo>
                    <a:pt x="120" y="60"/>
                    <a:pt x="72"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1"/>
            <p:cNvSpPr/>
            <p:nvPr/>
          </p:nvSpPr>
          <p:spPr>
            <a:xfrm>
              <a:off x="5934950" y="2295500"/>
              <a:ext cx="3000" cy="2250"/>
            </a:xfrm>
            <a:custGeom>
              <a:rect b="b" l="l" r="r" t="t"/>
              <a:pathLst>
                <a:path extrusionOk="0" h="90" w="12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1"/>
            <p:cNvSpPr/>
            <p:nvPr/>
          </p:nvSpPr>
          <p:spPr>
            <a:xfrm>
              <a:off x="5837025" y="2304875"/>
              <a:ext cx="4200" cy="3000"/>
            </a:xfrm>
            <a:custGeom>
              <a:rect b="b" l="l" r="r" t="t"/>
              <a:pathLst>
                <a:path extrusionOk="0" h="120" w="168">
                  <a:moveTo>
                    <a:pt x="1" y="1"/>
                  </a:moveTo>
                  <a:cubicBezTo>
                    <a:pt x="12" y="48"/>
                    <a:pt x="12" y="72"/>
                    <a:pt x="12" y="120"/>
                  </a:cubicBezTo>
                  <a:cubicBezTo>
                    <a:pt x="72" y="84"/>
                    <a:pt x="120" y="48"/>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1"/>
            <p:cNvSpPr/>
            <p:nvPr/>
          </p:nvSpPr>
          <p:spPr>
            <a:xfrm>
              <a:off x="5966500" y="2306675"/>
              <a:ext cx="36050" cy="10125"/>
            </a:xfrm>
            <a:custGeom>
              <a:rect b="b" l="l" r="r" t="t"/>
              <a:pathLst>
                <a:path extrusionOk="0" h="405" w="1442">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1"/>
            <p:cNvSpPr/>
            <p:nvPr/>
          </p:nvSpPr>
          <p:spPr>
            <a:xfrm>
              <a:off x="5927225" y="2313000"/>
              <a:ext cx="6850" cy="5900"/>
            </a:xfrm>
            <a:custGeom>
              <a:rect b="b" l="l" r="r" t="t"/>
              <a:pathLst>
                <a:path extrusionOk="0" h="236" w="274">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1"/>
            <p:cNvSpPr/>
            <p:nvPr/>
          </p:nvSpPr>
          <p:spPr>
            <a:xfrm>
              <a:off x="5893875" y="2300500"/>
              <a:ext cx="8375" cy="4250"/>
            </a:xfrm>
            <a:custGeom>
              <a:rect b="b" l="l" r="r" t="t"/>
              <a:pathLst>
                <a:path extrusionOk="0" h="170" w="335">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1"/>
            <p:cNvSpPr/>
            <p:nvPr/>
          </p:nvSpPr>
          <p:spPr>
            <a:xfrm>
              <a:off x="5848350" y="2333975"/>
              <a:ext cx="6850" cy="2475"/>
            </a:xfrm>
            <a:custGeom>
              <a:rect b="b" l="l" r="r" t="t"/>
              <a:pathLst>
                <a:path extrusionOk="0" h="99" w="274">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1"/>
            <p:cNvSpPr/>
            <p:nvPr/>
          </p:nvSpPr>
          <p:spPr>
            <a:xfrm>
              <a:off x="6070100" y="2322450"/>
              <a:ext cx="4475" cy="3000"/>
            </a:xfrm>
            <a:custGeom>
              <a:rect b="b" l="l" r="r" t="t"/>
              <a:pathLst>
                <a:path extrusionOk="0" h="120" w="179">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1"/>
            <p:cNvSpPr/>
            <p:nvPr/>
          </p:nvSpPr>
          <p:spPr>
            <a:xfrm>
              <a:off x="5905775" y="3105525"/>
              <a:ext cx="89575" cy="39275"/>
            </a:xfrm>
            <a:custGeom>
              <a:rect b="b" l="l" r="r" t="t"/>
              <a:pathLst>
                <a:path extrusionOk="0" h="1571" w="3583">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1"/>
            <p:cNvSpPr/>
            <p:nvPr/>
          </p:nvSpPr>
          <p:spPr>
            <a:xfrm>
              <a:off x="5938225" y="2983225"/>
              <a:ext cx="14625" cy="70275"/>
            </a:xfrm>
            <a:custGeom>
              <a:rect b="b" l="l" r="r" t="t"/>
              <a:pathLst>
                <a:path extrusionOk="0" h="2811" w="585">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1"/>
            <p:cNvSpPr/>
            <p:nvPr/>
          </p:nvSpPr>
          <p:spPr>
            <a:xfrm>
              <a:off x="5942100" y="3035925"/>
              <a:ext cx="14025" cy="36325"/>
            </a:xfrm>
            <a:custGeom>
              <a:rect b="b" l="l" r="r" t="t"/>
              <a:pathLst>
                <a:path extrusionOk="0" h="1453" w="561">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1"/>
            <p:cNvSpPr/>
            <p:nvPr/>
          </p:nvSpPr>
          <p:spPr>
            <a:xfrm>
              <a:off x="5938525" y="2996925"/>
              <a:ext cx="10150" cy="35750"/>
            </a:xfrm>
            <a:custGeom>
              <a:rect b="b" l="l" r="r" t="t"/>
              <a:pathLst>
                <a:path extrusionOk="0" h="1430" w="406">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1"/>
            <p:cNvSpPr/>
            <p:nvPr/>
          </p:nvSpPr>
          <p:spPr>
            <a:xfrm>
              <a:off x="5942100" y="2985625"/>
              <a:ext cx="6275" cy="24725"/>
            </a:xfrm>
            <a:custGeom>
              <a:rect b="b" l="l" r="r" t="t"/>
              <a:pathLst>
                <a:path extrusionOk="0" h="989" w="251">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1"/>
            <p:cNvSpPr/>
            <p:nvPr/>
          </p:nvSpPr>
          <p:spPr>
            <a:xfrm>
              <a:off x="5945075" y="2985775"/>
              <a:ext cx="3600" cy="7300"/>
            </a:xfrm>
            <a:custGeom>
              <a:rect b="b" l="l" r="r" t="t"/>
              <a:pathLst>
                <a:path extrusionOk="0" h="292" w="144">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1"/>
            <p:cNvSpPr/>
            <p:nvPr/>
          </p:nvSpPr>
          <p:spPr>
            <a:xfrm>
              <a:off x="6153425" y="2613250"/>
              <a:ext cx="6575" cy="6875"/>
            </a:xfrm>
            <a:custGeom>
              <a:rect b="b" l="l" r="r" t="t"/>
              <a:pathLst>
                <a:path extrusionOk="0" h="275" w="263">
                  <a:moveTo>
                    <a:pt x="1" y="0"/>
                  </a:moveTo>
                  <a:cubicBezTo>
                    <a:pt x="1" y="108"/>
                    <a:pt x="1" y="215"/>
                    <a:pt x="96" y="274"/>
                  </a:cubicBezTo>
                  <a:cubicBezTo>
                    <a:pt x="215" y="120"/>
                    <a:pt x="263"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1"/>
            <p:cNvSpPr/>
            <p:nvPr/>
          </p:nvSpPr>
          <p:spPr>
            <a:xfrm>
              <a:off x="6100150" y="2610350"/>
              <a:ext cx="2700" cy="2325"/>
            </a:xfrm>
            <a:custGeom>
              <a:rect b="b" l="l" r="r" t="t"/>
              <a:pathLst>
                <a:path extrusionOk="0" h="93" w="108">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1"/>
            <p:cNvSpPr/>
            <p:nvPr/>
          </p:nvSpPr>
          <p:spPr>
            <a:xfrm>
              <a:off x="5238750" y="1854750"/>
              <a:ext cx="20850" cy="99225"/>
            </a:xfrm>
            <a:custGeom>
              <a:rect b="b" l="l" r="r" t="t"/>
              <a:pathLst>
                <a:path extrusionOk="0" h="3969" w="834">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1"/>
            <p:cNvSpPr/>
            <p:nvPr/>
          </p:nvSpPr>
          <p:spPr>
            <a:xfrm>
              <a:off x="5259575" y="1723550"/>
              <a:ext cx="44375" cy="32175"/>
            </a:xfrm>
            <a:custGeom>
              <a:rect b="b" l="l" r="r" t="t"/>
              <a:pathLst>
                <a:path extrusionOk="0" h="1287" w="1775">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1"/>
            <p:cNvSpPr/>
            <p:nvPr/>
          </p:nvSpPr>
          <p:spPr>
            <a:xfrm>
              <a:off x="5217300" y="1771175"/>
              <a:ext cx="29500" cy="32025"/>
            </a:xfrm>
            <a:custGeom>
              <a:rect b="b" l="l" r="r" t="t"/>
              <a:pathLst>
                <a:path extrusionOk="0" h="1281" w="118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1"/>
            <p:cNvSpPr/>
            <p:nvPr/>
          </p:nvSpPr>
          <p:spPr>
            <a:xfrm>
              <a:off x="5223850" y="1798875"/>
              <a:ext cx="14325" cy="36325"/>
            </a:xfrm>
            <a:custGeom>
              <a:rect b="b" l="l" r="r" t="t"/>
              <a:pathLst>
                <a:path extrusionOk="0" h="1453" w="573">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1"/>
            <p:cNvSpPr/>
            <p:nvPr/>
          </p:nvSpPr>
          <p:spPr>
            <a:xfrm>
              <a:off x="5363150" y="1709125"/>
              <a:ext cx="33675" cy="12675"/>
            </a:xfrm>
            <a:custGeom>
              <a:rect b="b" l="l" r="r" t="t"/>
              <a:pathLst>
                <a:path extrusionOk="0" h="507" w="1347">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1"/>
            <p:cNvSpPr/>
            <p:nvPr/>
          </p:nvSpPr>
          <p:spPr>
            <a:xfrm>
              <a:off x="5299150" y="1719125"/>
              <a:ext cx="32175" cy="8675"/>
            </a:xfrm>
            <a:custGeom>
              <a:rect b="b" l="l" r="r" t="t"/>
              <a:pathLst>
                <a:path extrusionOk="0" h="347" w="1287">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1"/>
            <p:cNvSpPr/>
            <p:nvPr/>
          </p:nvSpPr>
          <p:spPr>
            <a:xfrm>
              <a:off x="5253325" y="1833700"/>
              <a:ext cx="8050" cy="22350"/>
            </a:xfrm>
            <a:custGeom>
              <a:rect b="b" l="l" r="r" t="t"/>
              <a:pathLst>
                <a:path extrusionOk="0" h="894" w="322">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1"/>
            <p:cNvSpPr/>
            <p:nvPr/>
          </p:nvSpPr>
          <p:spPr>
            <a:xfrm>
              <a:off x="5941200" y="1738475"/>
              <a:ext cx="11350" cy="2975"/>
            </a:xfrm>
            <a:custGeom>
              <a:rect b="b" l="l" r="r" t="t"/>
              <a:pathLst>
                <a:path extrusionOk="0" h="119" w="454">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1"/>
            <p:cNvSpPr/>
            <p:nvPr/>
          </p:nvSpPr>
          <p:spPr>
            <a:xfrm>
              <a:off x="5242600" y="1777125"/>
              <a:ext cx="3300" cy="4200"/>
            </a:xfrm>
            <a:custGeom>
              <a:rect b="b" l="l" r="r" t="t"/>
              <a:pathLst>
                <a:path extrusionOk="0" h="168" w="132">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1"/>
            <p:cNvSpPr/>
            <p:nvPr/>
          </p:nvSpPr>
          <p:spPr>
            <a:xfrm>
              <a:off x="5245875" y="1772275"/>
              <a:ext cx="3600" cy="4875"/>
            </a:xfrm>
            <a:custGeom>
              <a:rect b="b" l="l" r="r" t="t"/>
              <a:pathLst>
                <a:path extrusionOk="0" h="195" w="144">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1"/>
            <p:cNvSpPr/>
            <p:nvPr/>
          </p:nvSpPr>
          <p:spPr>
            <a:xfrm>
              <a:off x="5259875" y="1795600"/>
              <a:ext cx="2700" cy="3000"/>
            </a:xfrm>
            <a:custGeom>
              <a:rect b="b" l="l" r="r" t="t"/>
              <a:pathLst>
                <a:path extrusionOk="0" h="120" w="108">
                  <a:moveTo>
                    <a:pt x="36" y="0"/>
                  </a:moveTo>
                  <a:cubicBezTo>
                    <a:pt x="24" y="36"/>
                    <a:pt x="0" y="83"/>
                    <a:pt x="24" y="119"/>
                  </a:cubicBezTo>
                  <a:cubicBezTo>
                    <a:pt x="84" y="83"/>
                    <a:pt x="108" y="60"/>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1"/>
            <p:cNvSpPr/>
            <p:nvPr/>
          </p:nvSpPr>
          <p:spPr>
            <a:xfrm>
              <a:off x="5424775" y="2300700"/>
              <a:ext cx="29800" cy="4375"/>
            </a:xfrm>
            <a:custGeom>
              <a:rect b="b" l="l" r="r" t="t"/>
              <a:pathLst>
                <a:path extrusionOk="0" h="175" w="1192">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1"/>
            <p:cNvSpPr/>
            <p:nvPr/>
          </p:nvSpPr>
          <p:spPr>
            <a:xfrm>
              <a:off x="5399775" y="2297150"/>
              <a:ext cx="22350" cy="4075"/>
            </a:xfrm>
            <a:custGeom>
              <a:rect b="b" l="l" r="r" t="t"/>
              <a:pathLst>
                <a:path extrusionOk="0" h="163" w="894">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1"/>
            <p:cNvSpPr/>
            <p:nvPr/>
          </p:nvSpPr>
          <p:spPr>
            <a:xfrm>
              <a:off x="5495025" y="2304200"/>
              <a:ext cx="19950" cy="3750"/>
            </a:xfrm>
            <a:custGeom>
              <a:rect b="b" l="l" r="r" t="t"/>
              <a:pathLst>
                <a:path extrusionOk="0" h="150" w="798">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1"/>
            <p:cNvSpPr/>
            <p:nvPr/>
          </p:nvSpPr>
          <p:spPr>
            <a:xfrm>
              <a:off x="5531925" y="2307825"/>
              <a:ext cx="14900" cy="3625"/>
            </a:xfrm>
            <a:custGeom>
              <a:rect b="b" l="l" r="r" t="t"/>
              <a:pathLst>
                <a:path extrusionOk="0" h="145" w="596">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1"/>
            <p:cNvSpPr/>
            <p:nvPr/>
          </p:nvSpPr>
          <p:spPr>
            <a:xfrm>
              <a:off x="5848350" y="2370525"/>
              <a:ext cx="94675" cy="5825"/>
            </a:xfrm>
            <a:custGeom>
              <a:rect b="b" l="l" r="r" t="t"/>
              <a:pathLst>
                <a:path extrusionOk="0" h="233" w="3787">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1"/>
            <p:cNvSpPr/>
            <p:nvPr/>
          </p:nvSpPr>
          <p:spPr>
            <a:xfrm>
              <a:off x="5944475" y="2364700"/>
              <a:ext cx="22350" cy="11650"/>
            </a:xfrm>
            <a:custGeom>
              <a:rect b="b" l="l" r="r" t="t"/>
              <a:pathLst>
                <a:path extrusionOk="0" h="466" w="894">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1"/>
            <p:cNvSpPr/>
            <p:nvPr/>
          </p:nvSpPr>
          <p:spPr>
            <a:xfrm>
              <a:off x="5962925" y="2361525"/>
              <a:ext cx="27125" cy="7375"/>
            </a:xfrm>
            <a:custGeom>
              <a:rect b="b" l="l" r="r" t="t"/>
              <a:pathLst>
                <a:path extrusionOk="0" h="295" w="1085">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1"/>
            <p:cNvSpPr/>
            <p:nvPr/>
          </p:nvSpPr>
          <p:spPr>
            <a:xfrm>
              <a:off x="5883450" y="2365600"/>
              <a:ext cx="22950" cy="6275"/>
            </a:xfrm>
            <a:custGeom>
              <a:rect b="b" l="l" r="r" t="t"/>
              <a:pathLst>
                <a:path extrusionOk="0" h="251" w="918">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1"/>
            <p:cNvSpPr/>
            <p:nvPr/>
          </p:nvSpPr>
          <p:spPr>
            <a:xfrm>
              <a:off x="5910250" y="2358725"/>
              <a:ext cx="8950" cy="8725"/>
            </a:xfrm>
            <a:custGeom>
              <a:rect b="b" l="l" r="r" t="t"/>
              <a:pathLst>
                <a:path extrusionOk="0" h="349" w="358">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1"/>
            <p:cNvSpPr/>
            <p:nvPr/>
          </p:nvSpPr>
          <p:spPr>
            <a:xfrm>
              <a:off x="5941500" y="2371850"/>
              <a:ext cx="14325" cy="4200"/>
            </a:xfrm>
            <a:custGeom>
              <a:rect b="b" l="l" r="r" t="t"/>
              <a:pathLst>
                <a:path extrusionOk="0" h="168" w="573">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1"/>
            <p:cNvSpPr/>
            <p:nvPr/>
          </p:nvSpPr>
          <p:spPr>
            <a:xfrm>
              <a:off x="5937050" y="2367675"/>
              <a:ext cx="4475" cy="4500"/>
            </a:xfrm>
            <a:custGeom>
              <a:rect b="b" l="l" r="r" t="t"/>
              <a:pathLst>
                <a:path extrusionOk="0" h="180" w="179">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1"/>
            <p:cNvSpPr/>
            <p:nvPr/>
          </p:nvSpPr>
          <p:spPr>
            <a:xfrm>
              <a:off x="6040400" y="2365900"/>
              <a:ext cx="38950" cy="11075"/>
            </a:xfrm>
            <a:custGeom>
              <a:rect b="b" l="l" r="r" t="t"/>
              <a:pathLst>
                <a:path extrusionOk="0" h="443" w="1558">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1"/>
            <p:cNvSpPr/>
            <p:nvPr/>
          </p:nvSpPr>
          <p:spPr>
            <a:xfrm>
              <a:off x="6087050" y="2373625"/>
              <a:ext cx="2700" cy="1600"/>
            </a:xfrm>
            <a:custGeom>
              <a:rect b="b" l="l" r="r" t="t"/>
              <a:pathLst>
                <a:path extrusionOk="0" h="64" w="108">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1"/>
            <p:cNvSpPr/>
            <p:nvPr/>
          </p:nvSpPr>
          <p:spPr>
            <a:xfrm>
              <a:off x="6029900" y="2365525"/>
              <a:ext cx="26225" cy="10525"/>
            </a:xfrm>
            <a:custGeom>
              <a:rect b="b" l="l" r="r" t="t"/>
              <a:pathLst>
                <a:path extrusionOk="0" h="421" w="1049">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1"/>
            <p:cNvSpPr/>
            <p:nvPr/>
          </p:nvSpPr>
          <p:spPr>
            <a:xfrm>
              <a:off x="5988225" y="2361725"/>
              <a:ext cx="24450" cy="8750"/>
            </a:xfrm>
            <a:custGeom>
              <a:rect b="b" l="l" r="r" t="t"/>
              <a:pathLst>
                <a:path extrusionOk="0" h="350" w="978">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1"/>
            <p:cNvSpPr/>
            <p:nvPr/>
          </p:nvSpPr>
          <p:spPr>
            <a:xfrm>
              <a:off x="6177850" y="2387025"/>
              <a:ext cx="7450" cy="4800"/>
            </a:xfrm>
            <a:custGeom>
              <a:rect b="b" l="l" r="r" t="t"/>
              <a:pathLst>
                <a:path extrusionOk="0" h="192" w="298">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1"/>
            <p:cNvSpPr/>
            <p:nvPr/>
          </p:nvSpPr>
          <p:spPr>
            <a:xfrm>
              <a:off x="6199875" y="2387025"/>
              <a:ext cx="7450" cy="2400"/>
            </a:xfrm>
            <a:custGeom>
              <a:rect b="b" l="l" r="r" t="t"/>
              <a:pathLst>
                <a:path extrusionOk="0" h="96" w="298">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1"/>
            <p:cNvSpPr/>
            <p:nvPr/>
          </p:nvSpPr>
          <p:spPr>
            <a:xfrm>
              <a:off x="5298875" y="1712900"/>
              <a:ext cx="11625" cy="10375"/>
            </a:xfrm>
            <a:custGeom>
              <a:rect b="b" l="l" r="r" t="t"/>
              <a:pathLst>
                <a:path extrusionOk="0" h="415" w="465">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1"/>
            <p:cNvSpPr/>
            <p:nvPr/>
          </p:nvSpPr>
          <p:spPr>
            <a:xfrm>
              <a:off x="5392925" y="1701825"/>
              <a:ext cx="3300" cy="3600"/>
            </a:xfrm>
            <a:custGeom>
              <a:rect b="b" l="l" r="r" t="t"/>
              <a:pathLst>
                <a:path extrusionOk="0" h="144" w="132">
                  <a:moveTo>
                    <a:pt x="131" y="1"/>
                  </a:moveTo>
                  <a:cubicBezTo>
                    <a:pt x="84" y="36"/>
                    <a:pt x="36" y="96"/>
                    <a:pt x="0" y="143"/>
                  </a:cubicBezTo>
                  <a:cubicBezTo>
                    <a:pt x="36" y="96"/>
                    <a:pt x="84" y="36"/>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1"/>
            <p:cNvSpPr/>
            <p:nvPr/>
          </p:nvSpPr>
          <p:spPr>
            <a:xfrm>
              <a:off x="5275650" y="1719100"/>
              <a:ext cx="13125" cy="11025"/>
            </a:xfrm>
            <a:custGeom>
              <a:rect b="b" l="l" r="r" t="t"/>
              <a:pathLst>
                <a:path extrusionOk="0" h="441" w="525">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1"/>
            <p:cNvSpPr/>
            <p:nvPr/>
          </p:nvSpPr>
          <p:spPr>
            <a:xfrm>
              <a:off x="5249450" y="1744975"/>
              <a:ext cx="11050" cy="12300"/>
            </a:xfrm>
            <a:custGeom>
              <a:rect b="b" l="l" r="r" t="t"/>
              <a:pathLst>
                <a:path extrusionOk="0" h="492" w="442">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1"/>
            <p:cNvSpPr/>
            <p:nvPr/>
          </p:nvSpPr>
          <p:spPr>
            <a:xfrm>
              <a:off x="5281600" y="1726525"/>
              <a:ext cx="7175" cy="4200"/>
            </a:xfrm>
            <a:custGeom>
              <a:rect b="b" l="l" r="r" t="t"/>
              <a:pathLst>
                <a:path extrusionOk="0" h="168" w="287">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1"/>
            <p:cNvSpPr/>
            <p:nvPr/>
          </p:nvSpPr>
          <p:spPr>
            <a:xfrm>
              <a:off x="5245875" y="1769375"/>
              <a:ext cx="3225" cy="4500"/>
            </a:xfrm>
            <a:custGeom>
              <a:rect b="b" l="l" r="r" t="t"/>
              <a:pathLst>
                <a:path extrusionOk="0" h="180" w="129">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1"/>
            <p:cNvSpPr/>
            <p:nvPr/>
          </p:nvSpPr>
          <p:spPr>
            <a:xfrm>
              <a:off x="5397975" y="1702000"/>
              <a:ext cx="13725" cy="14150"/>
            </a:xfrm>
            <a:custGeom>
              <a:rect b="b" l="l" r="r" t="t"/>
              <a:pathLst>
                <a:path extrusionOk="0" h="566" w="549">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1"/>
            <p:cNvSpPr/>
            <p:nvPr/>
          </p:nvSpPr>
          <p:spPr>
            <a:xfrm>
              <a:off x="5396200" y="1709275"/>
              <a:ext cx="4200" cy="6875"/>
            </a:xfrm>
            <a:custGeom>
              <a:rect b="b" l="l" r="r" t="t"/>
              <a:pathLst>
                <a:path extrusionOk="0" h="275" w="168">
                  <a:moveTo>
                    <a:pt x="143" y="0"/>
                  </a:moveTo>
                  <a:cubicBezTo>
                    <a:pt x="0" y="95"/>
                    <a:pt x="0" y="191"/>
                    <a:pt x="167" y="274"/>
                  </a:cubicBezTo>
                  <a:cubicBezTo>
                    <a:pt x="167" y="179"/>
                    <a:pt x="143" y="84"/>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1"/>
            <p:cNvSpPr/>
            <p:nvPr/>
          </p:nvSpPr>
          <p:spPr>
            <a:xfrm>
              <a:off x="5403925" y="1696800"/>
              <a:ext cx="10150" cy="5050"/>
            </a:xfrm>
            <a:custGeom>
              <a:rect b="b" l="l" r="r" t="t"/>
              <a:pathLst>
                <a:path extrusionOk="0" h="202" w="406">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1"/>
            <p:cNvSpPr/>
            <p:nvPr/>
          </p:nvSpPr>
          <p:spPr>
            <a:xfrm>
              <a:off x="5998950" y="2169775"/>
              <a:ext cx="134575" cy="18750"/>
            </a:xfrm>
            <a:custGeom>
              <a:rect b="b" l="l" r="r" t="t"/>
              <a:pathLst>
                <a:path extrusionOk="0" h="750" w="5383">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1"/>
            <p:cNvSpPr/>
            <p:nvPr/>
          </p:nvSpPr>
          <p:spPr>
            <a:xfrm>
              <a:off x="5828400" y="2157075"/>
              <a:ext cx="108375" cy="18375"/>
            </a:xfrm>
            <a:custGeom>
              <a:rect b="b" l="l" r="r" t="t"/>
              <a:pathLst>
                <a:path extrusionOk="0" h="735" w="4335">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1"/>
            <p:cNvSpPr/>
            <p:nvPr/>
          </p:nvSpPr>
          <p:spPr>
            <a:xfrm>
              <a:off x="5934075" y="2167750"/>
              <a:ext cx="75925" cy="11525"/>
            </a:xfrm>
            <a:custGeom>
              <a:rect b="b" l="l" r="r" t="t"/>
              <a:pathLst>
                <a:path extrusionOk="0" h="461" w="3037">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1"/>
            <p:cNvSpPr/>
            <p:nvPr/>
          </p:nvSpPr>
          <p:spPr>
            <a:xfrm>
              <a:off x="6020375" y="2203975"/>
              <a:ext cx="58975" cy="11450"/>
            </a:xfrm>
            <a:custGeom>
              <a:rect b="b" l="l" r="r" t="t"/>
              <a:pathLst>
                <a:path extrusionOk="0" h="458" w="2359">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1"/>
            <p:cNvSpPr/>
            <p:nvPr/>
          </p:nvSpPr>
          <p:spPr>
            <a:xfrm>
              <a:off x="5946575" y="2200100"/>
              <a:ext cx="31575" cy="10900"/>
            </a:xfrm>
            <a:custGeom>
              <a:rect b="b" l="l" r="r" t="t"/>
              <a:pathLst>
                <a:path extrusionOk="0" h="436" w="1263">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1"/>
            <p:cNvSpPr/>
            <p:nvPr/>
          </p:nvSpPr>
          <p:spPr>
            <a:xfrm>
              <a:off x="5747425" y="2216850"/>
              <a:ext cx="40525" cy="10375"/>
            </a:xfrm>
            <a:custGeom>
              <a:rect b="b" l="l" r="r" t="t"/>
              <a:pathLst>
                <a:path extrusionOk="0" h="415" w="1621">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1"/>
            <p:cNvSpPr/>
            <p:nvPr/>
          </p:nvSpPr>
          <p:spPr>
            <a:xfrm>
              <a:off x="5861125" y="2196825"/>
              <a:ext cx="29200" cy="9975"/>
            </a:xfrm>
            <a:custGeom>
              <a:rect b="b" l="l" r="r" t="t"/>
              <a:pathLst>
                <a:path extrusionOk="0" h="399" w="1168">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1"/>
            <p:cNvSpPr/>
            <p:nvPr/>
          </p:nvSpPr>
          <p:spPr>
            <a:xfrm>
              <a:off x="5746250" y="2235525"/>
              <a:ext cx="41100" cy="8350"/>
            </a:xfrm>
            <a:custGeom>
              <a:rect b="b" l="l" r="r" t="t"/>
              <a:pathLst>
                <a:path extrusionOk="0" h="334" w="1644">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1"/>
            <p:cNvSpPr/>
            <p:nvPr/>
          </p:nvSpPr>
          <p:spPr>
            <a:xfrm>
              <a:off x="5826025" y="2196825"/>
              <a:ext cx="26200" cy="6600"/>
            </a:xfrm>
            <a:custGeom>
              <a:rect b="b" l="l" r="r" t="t"/>
              <a:pathLst>
                <a:path extrusionOk="0" h="264" w="1048">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1"/>
            <p:cNvSpPr/>
            <p:nvPr/>
          </p:nvSpPr>
          <p:spPr>
            <a:xfrm>
              <a:off x="5993000" y="2200325"/>
              <a:ext cx="28600" cy="12350"/>
            </a:xfrm>
            <a:custGeom>
              <a:rect b="b" l="l" r="r" t="t"/>
              <a:pathLst>
                <a:path extrusionOk="0" h="494" w="1144">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1"/>
            <p:cNvSpPr/>
            <p:nvPr/>
          </p:nvSpPr>
          <p:spPr>
            <a:xfrm>
              <a:off x="5982275" y="2200100"/>
              <a:ext cx="17000" cy="10750"/>
            </a:xfrm>
            <a:custGeom>
              <a:rect b="b" l="l" r="r" t="t"/>
              <a:pathLst>
                <a:path extrusionOk="0" h="430" w="68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1"/>
            <p:cNvSpPr/>
            <p:nvPr/>
          </p:nvSpPr>
          <p:spPr>
            <a:xfrm>
              <a:off x="5793875" y="2196175"/>
              <a:ext cx="20250" cy="6600"/>
            </a:xfrm>
            <a:custGeom>
              <a:rect b="b" l="l" r="r" t="t"/>
              <a:pathLst>
                <a:path extrusionOk="0" h="264" w="81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1"/>
            <p:cNvSpPr/>
            <p:nvPr/>
          </p:nvSpPr>
          <p:spPr>
            <a:xfrm>
              <a:off x="6088250" y="2207850"/>
              <a:ext cx="11025" cy="9875"/>
            </a:xfrm>
            <a:custGeom>
              <a:rect b="b" l="l" r="r" t="t"/>
              <a:pathLst>
                <a:path extrusionOk="0" h="395" w="441">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1"/>
            <p:cNvSpPr/>
            <p:nvPr/>
          </p:nvSpPr>
          <p:spPr>
            <a:xfrm>
              <a:off x="6121000" y="2177925"/>
              <a:ext cx="19650" cy="8500"/>
            </a:xfrm>
            <a:custGeom>
              <a:rect b="b" l="l" r="r" t="t"/>
              <a:pathLst>
                <a:path extrusionOk="0" h="340" w="786">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1"/>
            <p:cNvSpPr/>
            <p:nvPr/>
          </p:nvSpPr>
          <p:spPr>
            <a:xfrm>
              <a:off x="5895375" y="2196825"/>
              <a:ext cx="11025" cy="9975"/>
            </a:xfrm>
            <a:custGeom>
              <a:rect b="b" l="l" r="r" t="t"/>
              <a:pathLst>
                <a:path extrusionOk="0" h="399" w="441">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1"/>
            <p:cNvSpPr/>
            <p:nvPr/>
          </p:nvSpPr>
          <p:spPr>
            <a:xfrm>
              <a:off x="5931975" y="2200775"/>
              <a:ext cx="7175" cy="5750"/>
            </a:xfrm>
            <a:custGeom>
              <a:rect b="b" l="l" r="r" t="t"/>
              <a:pathLst>
                <a:path extrusionOk="0" h="230" w="287">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1"/>
            <p:cNvSpPr/>
            <p:nvPr/>
          </p:nvSpPr>
          <p:spPr>
            <a:xfrm>
              <a:off x="5781675" y="2193550"/>
              <a:ext cx="8950" cy="5675"/>
            </a:xfrm>
            <a:custGeom>
              <a:rect b="b" l="l" r="r" t="t"/>
              <a:pathLst>
                <a:path extrusionOk="0" h="227" w="358">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1"/>
            <p:cNvSpPr/>
            <p:nvPr/>
          </p:nvSpPr>
          <p:spPr>
            <a:xfrm>
              <a:off x="5910250" y="2199975"/>
              <a:ext cx="8050" cy="5225"/>
            </a:xfrm>
            <a:custGeom>
              <a:rect b="b" l="l" r="r" t="t"/>
              <a:pathLst>
                <a:path extrusionOk="0" h="209" w="322">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1"/>
            <p:cNvSpPr/>
            <p:nvPr/>
          </p:nvSpPr>
          <p:spPr>
            <a:xfrm>
              <a:off x="6078125" y="2235525"/>
              <a:ext cx="7175" cy="4200"/>
            </a:xfrm>
            <a:custGeom>
              <a:rect b="b" l="l" r="r" t="t"/>
              <a:pathLst>
                <a:path extrusionOk="0" h="168" w="287">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1"/>
            <p:cNvSpPr/>
            <p:nvPr/>
          </p:nvSpPr>
          <p:spPr>
            <a:xfrm>
              <a:off x="5812625" y="2197425"/>
              <a:ext cx="4775" cy="2975"/>
            </a:xfrm>
            <a:custGeom>
              <a:rect b="b" l="l" r="r" t="t"/>
              <a:pathLst>
                <a:path extrusionOk="0" h="119" w="191">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1"/>
            <p:cNvSpPr/>
            <p:nvPr/>
          </p:nvSpPr>
          <p:spPr>
            <a:xfrm>
              <a:off x="6002525" y="2206650"/>
              <a:ext cx="3900" cy="4500"/>
            </a:xfrm>
            <a:custGeom>
              <a:rect b="b" l="l" r="r" t="t"/>
              <a:pathLst>
                <a:path extrusionOk="0" h="180" w="156">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1"/>
            <p:cNvSpPr/>
            <p:nvPr/>
          </p:nvSpPr>
          <p:spPr>
            <a:xfrm>
              <a:off x="6134975" y="2178675"/>
              <a:ext cx="39325" cy="8100"/>
            </a:xfrm>
            <a:custGeom>
              <a:rect b="b" l="l" r="r" t="t"/>
              <a:pathLst>
                <a:path extrusionOk="0" h="324" w="1573">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1"/>
            <p:cNvSpPr/>
            <p:nvPr/>
          </p:nvSpPr>
          <p:spPr>
            <a:xfrm>
              <a:off x="6142425" y="2183500"/>
              <a:ext cx="6875" cy="2925"/>
            </a:xfrm>
            <a:custGeom>
              <a:rect b="b" l="l" r="r" t="t"/>
              <a:pathLst>
                <a:path extrusionOk="0" h="117" w="275">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1"/>
            <p:cNvSpPr/>
            <p:nvPr/>
          </p:nvSpPr>
          <p:spPr>
            <a:xfrm>
              <a:off x="6149275" y="2186400"/>
              <a:ext cx="5075" cy="1900"/>
            </a:xfrm>
            <a:custGeom>
              <a:rect b="b" l="l" r="r" t="t"/>
              <a:pathLst>
                <a:path extrusionOk="0" h="76" w="203">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1"/>
            <p:cNvSpPr/>
            <p:nvPr/>
          </p:nvSpPr>
          <p:spPr>
            <a:xfrm>
              <a:off x="5197950" y="2254575"/>
              <a:ext cx="41700" cy="15200"/>
            </a:xfrm>
            <a:custGeom>
              <a:rect b="b" l="l" r="r" t="t"/>
              <a:pathLst>
                <a:path extrusionOk="0" h="608" w="1668">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1"/>
            <p:cNvSpPr/>
            <p:nvPr/>
          </p:nvSpPr>
          <p:spPr>
            <a:xfrm>
              <a:off x="5241425" y="2265700"/>
              <a:ext cx="25625" cy="10925"/>
            </a:xfrm>
            <a:custGeom>
              <a:rect b="b" l="l" r="r" t="t"/>
              <a:pathLst>
                <a:path extrusionOk="0" h="437" w="1025">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1"/>
            <p:cNvSpPr/>
            <p:nvPr/>
          </p:nvSpPr>
          <p:spPr>
            <a:xfrm>
              <a:off x="5170275" y="2249800"/>
              <a:ext cx="32475" cy="8675"/>
            </a:xfrm>
            <a:custGeom>
              <a:rect b="b" l="l" r="r" t="t"/>
              <a:pathLst>
                <a:path extrusionOk="0" h="347" w="1299">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1"/>
            <p:cNvSpPr/>
            <p:nvPr/>
          </p:nvSpPr>
          <p:spPr>
            <a:xfrm>
              <a:off x="5212850" y="2261625"/>
              <a:ext cx="7750" cy="2800"/>
            </a:xfrm>
            <a:custGeom>
              <a:rect b="b" l="l" r="r" t="t"/>
              <a:pathLst>
                <a:path extrusionOk="0" h="112" w="31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1"/>
            <p:cNvSpPr/>
            <p:nvPr/>
          </p:nvSpPr>
          <p:spPr>
            <a:xfrm>
              <a:off x="5223550" y="2265300"/>
              <a:ext cx="4200" cy="2100"/>
            </a:xfrm>
            <a:custGeom>
              <a:rect b="b" l="l" r="r" t="t"/>
              <a:pathLst>
                <a:path extrusionOk="0" h="84" w="168">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1"/>
            <p:cNvSpPr/>
            <p:nvPr/>
          </p:nvSpPr>
          <p:spPr>
            <a:xfrm>
              <a:off x="5233675" y="2268275"/>
              <a:ext cx="4800" cy="2700"/>
            </a:xfrm>
            <a:custGeom>
              <a:rect b="b" l="l" r="r" t="t"/>
              <a:pathLst>
                <a:path extrusionOk="0" h="108" w="192">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1"/>
            <p:cNvSpPr/>
            <p:nvPr/>
          </p:nvSpPr>
          <p:spPr>
            <a:xfrm>
              <a:off x="5238450" y="2266775"/>
              <a:ext cx="3575" cy="5375"/>
            </a:xfrm>
            <a:custGeom>
              <a:rect b="b" l="l" r="r" t="t"/>
              <a:pathLst>
                <a:path extrusionOk="0" h="215" w="143">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1"/>
            <p:cNvSpPr/>
            <p:nvPr/>
          </p:nvSpPr>
          <p:spPr>
            <a:xfrm>
              <a:off x="5335475" y="2288250"/>
              <a:ext cx="18775" cy="5675"/>
            </a:xfrm>
            <a:custGeom>
              <a:rect b="b" l="l" r="r" t="t"/>
              <a:pathLst>
                <a:path extrusionOk="0" h="227" w="751">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1"/>
            <p:cNvSpPr/>
            <p:nvPr/>
          </p:nvSpPr>
          <p:spPr>
            <a:xfrm>
              <a:off x="5217300" y="1938175"/>
              <a:ext cx="2125" cy="3875"/>
            </a:xfrm>
            <a:custGeom>
              <a:rect b="b" l="l" r="r" t="t"/>
              <a:pathLst>
                <a:path extrusionOk="0" h="155" w="85">
                  <a:moveTo>
                    <a:pt x="1" y="0"/>
                  </a:moveTo>
                  <a:lnTo>
                    <a:pt x="1" y="155"/>
                  </a:lnTo>
                  <a:cubicBezTo>
                    <a:pt x="84" y="107"/>
                    <a:pt x="84" y="7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1"/>
            <p:cNvSpPr/>
            <p:nvPr/>
          </p:nvSpPr>
          <p:spPr>
            <a:xfrm>
              <a:off x="5220575" y="1973000"/>
              <a:ext cx="1825" cy="1500"/>
            </a:xfrm>
            <a:custGeom>
              <a:rect b="b" l="l" r="r" t="t"/>
              <a:pathLst>
                <a:path extrusionOk="0" h="60" w="73">
                  <a:moveTo>
                    <a:pt x="25" y="0"/>
                  </a:moveTo>
                  <a:lnTo>
                    <a:pt x="25" y="0"/>
                  </a:lnTo>
                  <a:cubicBezTo>
                    <a:pt x="13" y="0"/>
                    <a:pt x="13" y="48"/>
                    <a:pt x="1" y="60"/>
                  </a:cubicBezTo>
                  <a:cubicBezTo>
                    <a:pt x="60" y="24"/>
                    <a:pt x="72" y="12"/>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1"/>
            <p:cNvSpPr/>
            <p:nvPr/>
          </p:nvSpPr>
          <p:spPr>
            <a:xfrm>
              <a:off x="5225050" y="1806000"/>
              <a:ext cx="2700" cy="4500"/>
            </a:xfrm>
            <a:custGeom>
              <a:rect b="b" l="l" r="r" t="t"/>
              <a:pathLst>
                <a:path extrusionOk="0" h="180" w="108">
                  <a:moveTo>
                    <a:pt x="107" y="1"/>
                  </a:moveTo>
                  <a:cubicBezTo>
                    <a:pt x="24" y="25"/>
                    <a:pt x="0" y="84"/>
                    <a:pt x="0" y="179"/>
                  </a:cubicBezTo>
                  <a:cubicBezTo>
                    <a:pt x="24" y="120"/>
                    <a:pt x="72" y="60"/>
                    <a:pt x="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1"/>
            <p:cNvSpPr/>
            <p:nvPr/>
          </p:nvSpPr>
          <p:spPr>
            <a:xfrm>
              <a:off x="5909350" y="3114825"/>
              <a:ext cx="10450" cy="4475"/>
            </a:xfrm>
            <a:custGeom>
              <a:rect b="b" l="l" r="r" t="t"/>
              <a:pathLst>
                <a:path extrusionOk="0" h="179" w="418">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1"/>
            <p:cNvSpPr/>
            <p:nvPr/>
          </p:nvSpPr>
          <p:spPr>
            <a:xfrm>
              <a:off x="6084975" y="3087425"/>
              <a:ext cx="4500" cy="3000"/>
            </a:xfrm>
            <a:custGeom>
              <a:rect b="b" l="l" r="r" t="t"/>
              <a:pathLst>
                <a:path extrusionOk="0" h="120" w="18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1"/>
            <p:cNvSpPr/>
            <p:nvPr/>
          </p:nvSpPr>
          <p:spPr>
            <a:xfrm>
              <a:off x="6001025" y="3072775"/>
              <a:ext cx="5100" cy="3050"/>
            </a:xfrm>
            <a:custGeom>
              <a:rect b="b" l="l" r="r" t="t"/>
              <a:pathLst>
                <a:path extrusionOk="0" h="122" w="204">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1"/>
            <p:cNvSpPr/>
            <p:nvPr/>
          </p:nvSpPr>
          <p:spPr>
            <a:xfrm>
              <a:off x="6146300" y="3648275"/>
              <a:ext cx="21450" cy="5300"/>
            </a:xfrm>
            <a:custGeom>
              <a:rect b="b" l="l" r="r" t="t"/>
              <a:pathLst>
                <a:path extrusionOk="0" h="212" w="858">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1"/>
            <p:cNvSpPr/>
            <p:nvPr/>
          </p:nvSpPr>
          <p:spPr>
            <a:xfrm>
              <a:off x="6167725" y="3652950"/>
              <a:ext cx="3000" cy="2125"/>
            </a:xfrm>
            <a:custGeom>
              <a:rect b="b" l="l" r="r" t="t"/>
              <a:pathLst>
                <a:path extrusionOk="0" h="85" w="120">
                  <a:moveTo>
                    <a:pt x="0" y="1"/>
                  </a:moveTo>
                  <a:cubicBezTo>
                    <a:pt x="24" y="13"/>
                    <a:pt x="48" y="37"/>
                    <a:pt x="60" y="84"/>
                  </a:cubicBezTo>
                  <a:cubicBezTo>
                    <a:pt x="96" y="60"/>
                    <a:pt x="108" y="25"/>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1"/>
            <p:cNvSpPr/>
            <p:nvPr/>
          </p:nvSpPr>
          <p:spPr>
            <a:xfrm>
              <a:off x="6194225" y="3644925"/>
              <a:ext cx="26850" cy="8075"/>
            </a:xfrm>
            <a:custGeom>
              <a:rect b="b" l="l" r="r" t="t"/>
              <a:pathLst>
                <a:path extrusionOk="0" h="323" w="1074">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1"/>
            <p:cNvSpPr/>
            <p:nvPr/>
          </p:nvSpPr>
          <p:spPr>
            <a:xfrm>
              <a:off x="5751000" y="2138225"/>
              <a:ext cx="230125" cy="18675"/>
            </a:xfrm>
            <a:custGeom>
              <a:rect b="b" l="l" r="r" t="t"/>
              <a:pathLst>
                <a:path extrusionOk="0" h="747" w="9205">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1"/>
            <p:cNvSpPr/>
            <p:nvPr/>
          </p:nvSpPr>
          <p:spPr>
            <a:xfrm>
              <a:off x="5697425" y="2144000"/>
              <a:ext cx="143800" cy="13600"/>
            </a:xfrm>
            <a:custGeom>
              <a:rect b="b" l="l" r="r" t="t"/>
              <a:pathLst>
                <a:path extrusionOk="0" h="544" w="5752">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1"/>
            <p:cNvSpPr/>
            <p:nvPr/>
          </p:nvSpPr>
          <p:spPr>
            <a:xfrm>
              <a:off x="6156700" y="2178975"/>
              <a:ext cx="3600" cy="2125"/>
            </a:xfrm>
            <a:custGeom>
              <a:rect b="b" l="l" r="r" t="t"/>
              <a:pathLst>
                <a:path extrusionOk="0" h="85" w="144">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1"/>
            <p:cNvSpPr/>
            <p:nvPr/>
          </p:nvSpPr>
          <p:spPr>
            <a:xfrm>
              <a:off x="5378350" y="2132600"/>
              <a:ext cx="187525" cy="23025"/>
            </a:xfrm>
            <a:custGeom>
              <a:rect b="b" l="l" r="r" t="t"/>
              <a:pathLst>
                <a:path extrusionOk="0" h="921" w="7501">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1"/>
            <p:cNvSpPr/>
            <p:nvPr/>
          </p:nvSpPr>
          <p:spPr>
            <a:xfrm>
              <a:off x="5378050" y="2124000"/>
              <a:ext cx="116400" cy="17350"/>
            </a:xfrm>
            <a:custGeom>
              <a:rect b="b" l="l" r="r" t="t"/>
              <a:pathLst>
                <a:path extrusionOk="0" h="694" w="4656">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1"/>
            <p:cNvSpPr/>
            <p:nvPr/>
          </p:nvSpPr>
          <p:spPr>
            <a:xfrm>
              <a:off x="5315825" y="2145850"/>
              <a:ext cx="183375" cy="13200"/>
            </a:xfrm>
            <a:custGeom>
              <a:rect b="b" l="l" r="r" t="t"/>
              <a:pathLst>
                <a:path extrusionOk="0" h="528" w="7335">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1"/>
            <p:cNvSpPr/>
            <p:nvPr/>
          </p:nvSpPr>
          <p:spPr>
            <a:xfrm>
              <a:off x="5312550" y="2107875"/>
              <a:ext cx="72950" cy="29450"/>
            </a:xfrm>
            <a:custGeom>
              <a:rect b="b" l="l" r="r" t="t"/>
              <a:pathLst>
                <a:path extrusionOk="0" h="1178" w="2918">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1"/>
            <p:cNvSpPr/>
            <p:nvPr/>
          </p:nvSpPr>
          <p:spPr>
            <a:xfrm>
              <a:off x="5168500" y="2141875"/>
              <a:ext cx="148850" cy="12425"/>
            </a:xfrm>
            <a:custGeom>
              <a:rect b="b" l="l" r="r" t="t"/>
              <a:pathLst>
                <a:path extrusionOk="0" h="497" w="5954">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1"/>
            <p:cNvSpPr/>
            <p:nvPr/>
          </p:nvSpPr>
          <p:spPr>
            <a:xfrm>
              <a:off x="5256000" y="2113300"/>
              <a:ext cx="58375" cy="19025"/>
            </a:xfrm>
            <a:custGeom>
              <a:rect b="b" l="l" r="r" t="t"/>
              <a:pathLst>
                <a:path extrusionOk="0" h="761" w="2335">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1"/>
            <p:cNvSpPr/>
            <p:nvPr/>
          </p:nvSpPr>
          <p:spPr>
            <a:xfrm>
              <a:off x="5237550" y="2092875"/>
              <a:ext cx="34625" cy="36200"/>
            </a:xfrm>
            <a:custGeom>
              <a:rect b="b" l="l" r="r" t="t"/>
              <a:pathLst>
                <a:path extrusionOk="0" h="1448" w="1385">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1"/>
            <p:cNvSpPr/>
            <p:nvPr/>
          </p:nvSpPr>
          <p:spPr>
            <a:xfrm>
              <a:off x="5170275" y="2152775"/>
              <a:ext cx="28600" cy="48550"/>
            </a:xfrm>
            <a:custGeom>
              <a:rect b="b" l="l" r="r" t="t"/>
              <a:pathLst>
                <a:path extrusionOk="0" h="1942" w="1144">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1"/>
            <p:cNvSpPr/>
            <p:nvPr/>
          </p:nvSpPr>
          <p:spPr>
            <a:xfrm>
              <a:off x="5234275" y="2098850"/>
              <a:ext cx="19075" cy="27100"/>
            </a:xfrm>
            <a:custGeom>
              <a:rect b="b" l="l" r="r" t="t"/>
              <a:pathLst>
                <a:path extrusionOk="0" h="1084" w="763">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51"/>
            <p:cNvSpPr/>
            <p:nvPr/>
          </p:nvSpPr>
          <p:spPr>
            <a:xfrm>
              <a:off x="5181600" y="2143800"/>
              <a:ext cx="66100" cy="3150"/>
            </a:xfrm>
            <a:custGeom>
              <a:rect b="b" l="l" r="r" t="t"/>
              <a:pathLst>
                <a:path extrusionOk="0" h="126" w="2644">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51"/>
            <p:cNvSpPr/>
            <p:nvPr/>
          </p:nvSpPr>
          <p:spPr>
            <a:xfrm>
              <a:off x="5182175" y="2231350"/>
              <a:ext cx="18200" cy="22650"/>
            </a:xfrm>
            <a:custGeom>
              <a:rect b="b" l="l" r="r" t="t"/>
              <a:pathLst>
                <a:path extrusionOk="0" h="906" w="728">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1"/>
            <p:cNvSpPr/>
            <p:nvPr/>
          </p:nvSpPr>
          <p:spPr>
            <a:xfrm>
              <a:off x="5346200" y="2146225"/>
              <a:ext cx="48225" cy="3900"/>
            </a:xfrm>
            <a:custGeom>
              <a:rect b="b" l="l" r="r" t="t"/>
              <a:pathLst>
                <a:path extrusionOk="0" h="156" w="1929">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1"/>
            <p:cNvSpPr/>
            <p:nvPr/>
          </p:nvSpPr>
          <p:spPr>
            <a:xfrm>
              <a:off x="5186350" y="2192375"/>
              <a:ext cx="12525" cy="34000"/>
            </a:xfrm>
            <a:custGeom>
              <a:rect b="b" l="l" r="r" t="t"/>
              <a:pathLst>
                <a:path extrusionOk="0" h="1360" w="501">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1"/>
            <p:cNvSpPr/>
            <p:nvPr/>
          </p:nvSpPr>
          <p:spPr>
            <a:xfrm>
              <a:off x="5131875" y="2185825"/>
              <a:ext cx="9850" cy="25025"/>
            </a:xfrm>
            <a:custGeom>
              <a:rect b="b" l="l" r="r" t="t"/>
              <a:pathLst>
                <a:path extrusionOk="0" h="1001" w="394">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1"/>
            <p:cNvSpPr/>
            <p:nvPr/>
          </p:nvSpPr>
          <p:spPr>
            <a:xfrm>
              <a:off x="5137225" y="2164975"/>
              <a:ext cx="8675" cy="24425"/>
            </a:xfrm>
            <a:custGeom>
              <a:rect b="b" l="l" r="r" t="t"/>
              <a:pathLst>
                <a:path extrusionOk="0" h="977" w="347">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1"/>
            <p:cNvSpPr/>
            <p:nvPr/>
          </p:nvSpPr>
          <p:spPr>
            <a:xfrm>
              <a:off x="5183675" y="2205750"/>
              <a:ext cx="5975" cy="24600"/>
            </a:xfrm>
            <a:custGeom>
              <a:rect b="b" l="l" r="r" t="t"/>
              <a:pathLst>
                <a:path extrusionOk="0" h="984" w="239">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1"/>
            <p:cNvSpPr/>
            <p:nvPr/>
          </p:nvSpPr>
          <p:spPr>
            <a:xfrm>
              <a:off x="5172950" y="2238500"/>
              <a:ext cx="11050" cy="15500"/>
            </a:xfrm>
            <a:custGeom>
              <a:rect b="b" l="l" r="r" t="t"/>
              <a:pathLst>
                <a:path extrusionOk="0" h="620" w="442">
                  <a:moveTo>
                    <a:pt x="441" y="1"/>
                  </a:moveTo>
                  <a:cubicBezTo>
                    <a:pt x="310" y="215"/>
                    <a:pt x="310" y="524"/>
                    <a:pt x="1" y="620"/>
                  </a:cubicBezTo>
                  <a:lnTo>
                    <a:pt x="441" y="620"/>
                  </a:lnTo>
                  <a:lnTo>
                    <a:pt x="4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1"/>
            <p:cNvSpPr/>
            <p:nvPr/>
          </p:nvSpPr>
          <p:spPr>
            <a:xfrm>
              <a:off x="5159850" y="2143250"/>
              <a:ext cx="11950" cy="10450"/>
            </a:xfrm>
            <a:custGeom>
              <a:rect b="b" l="l" r="r" t="t"/>
              <a:pathLst>
                <a:path extrusionOk="0" h="418" w="478">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1"/>
            <p:cNvSpPr/>
            <p:nvPr/>
          </p:nvSpPr>
          <p:spPr>
            <a:xfrm>
              <a:off x="5313450" y="2146825"/>
              <a:ext cx="11025" cy="3300"/>
            </a:xfrm>
            <a:custGeom>
              <a:rect b="b" l="l" r="r" t="t"/>
              <a:pathLst>
                <a:path extrusionOk="0" h="132" w="441">
                  <a:moveTo>
                    <a:pt x="0" y="0"/>
                  </a:moveTo>
                  <a:cubicBezTo>
                    <a:pt x="60" y="36"/>
                    <a:pt x="108" y="84"/>
                    <a:pt x="155" y="131"/>
                  </a:cubicBezTo>
                  <a:cubicBezTo>
                    <a:pt x="274" y="131"/>
                    <a:pt x="381" y="119"/>
                    <a:pt x="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1"/>
            <p:cNvSpPr/>
            <p:nvPr/>
          </p:nvSpPr>
          <p:spPr>
            <a:xfrm>
              <a:off x="5331900" y="2147125"/>
              <a:ext cx="6875" cy="2475"/>
            </a:xfrm>
            <a:custGeom>
              <a:rect b="b" l="l" r="r" t="t"/>
              <a:pathLst>
                <a:path extrusionOk="0" h="99" w="275">
                  <a:moveTo>
                    <a:pt x="1" y="0"/>
                  </a:moveTo>
                  <a:cubicBezTo>
                    <a:pt x="42" y="66"/>
                    <a:pt x="90" y="99"/>
                    <a:pt x="138" y="99"/>
                  </a:cubicBezTo>
                  <a:cubicBezTo>
                    <a:pt x="185" y="99"/>
                    <a:pt x="233" y="66"/>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1"/>
            <p:cNvSpPr/>
            <p:nvPr/>
          </p:nvSpPr>
          <p:spPr>
            <a:xfrm>
              <a:off x="5238150" y="2121500"/>
              <a:ext cx="7750" cy="3825"/>
            </a:xfrm>
            <a:custGeom>
              <a:rect b="b" l="l" r="r" t="t"/>
              <a:pathLst>
                <a:path extrusionOk="0" h="153" w="31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1"/>
            <p:cNvSpPr/>
            <p:nvPr/>
          </p:nvSpPr>
          <p:spPr>
            <a:xfrm>
              <a:off x="5184850" y="2229275"/>
              <a:ext cx="4500" cy="3900"/>
            </a:xfrm>
            <a:custGeom>
              <a:rect b="b" l="l" r="r" t="t"/>
              <a:pathLst>
                <a:path extrusionOk="0" h="156" w="18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1"/>
            <p:cNvSpPr/>
            <p:nvPr/>
          </p:nvSpPr>
          <p:spPr>
            <a:xfrm>
              <a:off x="5166700" y="2153375"/>
              <a:ext cx="4800" cy="4200"/>
            </a:xfrm>
            <a:custGeom>
              <a:rect b="b" l="l" r="r" t="t"/>
              <a:pathLst>
                <a:path extrusionOk="0" h="168" w="192">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1"/>
            <p:cNvSpPr/>
            <p:nvPr/>
          </p:nvSpPr>
          <p:spPr>
            <a:xfrm>
              <a:off x="5303025" y="2911875"/>
              <a:ext cx="41700" cy="27325"/>
            </a:xfrm>
            <a:custGeom>
              <a:rect b="b" l="l" r="r" t="t"/>
              <a:pathLst>
                <a:path extrusionOk="0" h="1093" w="1668">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1"/>
            <p:cNvSpPr/>
            <p:nvPr/>
          </p:nvSpPr>
          <p:spPr>
            <a:xfrm>
              <a:off x="5338450" y="2931750"/>
              <a:ext cx="32775" cy="8100"/>
            </a:xfrm>
            <a:custGeom>
              <a:rect b="b" l="l" r="r" t="t"/>
              <a:pathLst>
                <a:path extrusionOk="0" h="324" w="1311">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1"/>
            <p:cNvSpPr/>
            <p:nvPr/>
          </p:nvSpPr>
          <p:spPr>
            <a:xfrm>
              <a:off x="5266425" y="2946925"/>
              <a:ext cx="12525" cy="36325"/>
            </a:xfrm>
            <a:custGeom>
              <a:rect b="b" l="l" r="r" t="t"/>
              <a:pathLst>
                <a:path extrusionOk="0" h="1453" w="501">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1"/>
            <p:cNvSpPr/>
            <p:nvPr/>
          </p:nvSpPr>
          <p:spPr>
            <a:xfrm>
              <a:off x="5336375" y="2864375"/>
              <a:ext cx="14000" cy="11125"/>
            </a:xfrm>
            <a:custGeom>
              <a:rect b="b" l="l" r="r" t="t"/>
              <a:pathLst>
                <a:path extrusionOk="0" h="445" w="56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1"/>
            <p:cNvSpPr/>
            <p:nvPr/>
          </p:nvSpPr>
          <p:spPr>
            <a:xfrm>
              <a:off x="5303925" y="2899900"/>
              <a:ext cx="5975" cy="4775"/>
            </a:xfrm>
            <a:custGeom>
              <a:rect b="b" l="l" r="r" t="t"/>
              <a:pathLst>
                <a:path extrusionOk="0" h="191" w="239">
                  <a:moveTo>
                    <a:pt x="239" y="0"/>
                  </a:moveTo>
                  <a:cubicBezTo>
                    <a:pt x="120" y="12"/>
                    <a:pt x="12" y="36"/>
                    <a:pt x="0" y="191"/>
                  </a:cubicBezTo>
                  <a:cubicBezTo>
                    <a:pt x="108" y="155"/>
                    <a:pt x="191" y="95"/>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1"/>
            <p:cNvSpPr/>
            <p:nvPr/>
          </p:nvSpPr>
          <p:spPr>
            <a:xfrm>
              <a:off x="5350050" y="2860600"/>
              <a:ext cx="4200" cy="4200"/>
            </a:xfrm>
            <a:custGeom>
              <a:rect b="b" l="l" r="r" t="t"/>
              <a:pathLst>
                <a:path extrusionOk="0" h="168" w="168">
                  <a:moveTo>
                    <a:pt x="168" y="1"/>
                  </a:moveTo>
                  <a:cubicBezTo>
                    <a:pt x="72" y="36"/>
                    <a:pt x="13" y="72"/>
                    <a:pt x="1" y="167"/>
                  </a:cubicBezTo>
                  <a:cubicBezTo>
                    <a:pt x="108" y="155"/>
                    <a:pt x="144" y="96"/>
                    <a:pt x="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1"/>
            <p:cNvSpPr/>
            <p:nvPr/>
          </p:nvSpPr>
          <p:spPr>
            <a:xfrm>
              <a:off x="5299750" y="2904350"/>
              <a:ext cx="4200" cy="3600"/>
            </a:xfrm>
            <a:custGeom>
              <a:rect b="b" l="l" r="r" t="t"/>
              <a:pathLst>
                <a:path extrusionOk="0" h="144" w="168">
                  <a:moveTo>
                    <a:pt x="167" y="1"/>
                  </a:moveTo>
                  <a:cubicBezTo>
                    <a:pt x="72" y="13"/>
                    <a:pt x="13" y="60"/>
                    <a:pt x="1" y="144"/>
                  </a:cubicBezTo>
                  <a:cubicBezTo>
                    <a:pt x="108" y="132"/>
                    <a:pt x="156" y="84"/>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1"/>
            <p:cNvSpPr/>
            <p:nvPr/>
          </p:nvSpPr>
          <p:spPr>
            <a:xfrm>
              <a:off x="5328325" y="2878900"/>
              <a:ext cx="5100" cy="3150"/>
            </a:xfrm>
            <a:custGeom>
              <a:rect b="b" l="l" r="r" t="t"/>
              <a:pathLst>
                <a:path extrusionOk="0" h="126" w="204">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1"/>
            <p:cNvSpPr/>
            <p:nvPr/>
          </p:nvSpPr>
          <p:spPr>
            <a:xfrm>
              <a:off x="5324750" y="2882325"/>
              <a:ext cx="3600" cy="3300"/>
            </a:xfrm>
            <a:custGeom>
              <a:rect b="b" l="l" r="r" t="t"/>
              <a:pathLst>
                <a:path extrusionOk="0" h="132" w="144">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1"/>
            <p:cNvSpPr/>
            <p:nvPr/>
          </p:nvSpPr>
          <p:spPr>
            <a:xfrm>
              <a:off x="5320900" y="2885600"/>
              <a:ext cx="3575" cy="3900"/>
            </a:xfrm>
            <a:custGeom>
              <a:rect b="b" l="l" r="r" t="t"/>
              <a:pathLst>
                <a:path extrusionOk="0" h="156" w="143">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1"/>
            <p:cNvSpPr/>
            <p:nvPr/>
          </p:nvSpPr>
          <p:spPr>
            <a:xfrm>
              <a:off x="5310175" y="2896025"/>
              <a:ext cx="3300" cy="3300"/>
            </a:xfrm>
            <a:custGeom>
              <a:rect b="b" l="l" r="r" t="t"/>
              <a:pathLst>
                <a:path extrusionOk="0" h="132" w="132">
                  <a:moveTo>
                    <a:pt x="1" y="131"/>
                  </a:moveTo>
                  <a:lnTo>
                    <a:pt x="1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1"/>
            <p:cNvSpPr/>
            <p:nvPr/>
          </p:nvSpPr>
          <p:spPr>
            <a:xfrm>
              <a:off x="5317325" y="2889475"/>
              <a:ext cx="3600" cy="3300"/>
            </a:xfrm>
            <a:custGeom>
              <a:rect b="b" l="l" r="r" t="t"/>
              <a:pathLst>
                <a:path extrusionOk="0" h="132" w="144">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1"/>
            <p:cNvSpPr/>
            <p:nvPr/>
          </p:nvSpPr>
          <p:spPr>
            <a:xfrm>
              <a:off x="5313450" y="2892750"/>
              <a:ext cx="3900" cy="3300"/>
            </a:xfrm>
            <a:custGeom>
              <a:rect b="b" l="l" r="r" t="t"/>
              <a:pathLst>
                <a:path extrusionOk="0" h="132" w="156">
                  <a:moveTo>
                    <a:pt x="155" y="0"/>
                  </a:moveTo>
                  <a:cubicBezTo>
                    <a:pt x="108" y="36"/>
                    <a:pt x="48" y="84"/>
                    <a:pt x="0" y="131"/>
                  </a:cubicBezTo>
                  <a:cubicBezTo>
                    <a:pt x="96" y="119"/>
                    <a:pt x="143" y="72"/>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1"/>
            <p:cNvSpPr/>
            <p:nvPr/>
          </p:nvSpPr>
          <p:spPr>
            <a:xfrm>
              <a:off x="5374475" y="2752850"/>
              <a:ext cx="14900" cy="29200"/>
            </a:xfrm>
            <a:custGeom>
              <a:rect b="b" l="l" r="r" t="t"/>
              <a:pathLst>
                <a:path extrusionOk="0" h="1168" w="596">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1"/>
            <p:cNvSpPr/>
            <p:nvPr/>
          </p:nvSpPr>
          <p:spPr>
            <a:xfrm>
              <a:off x="5386375" y="2745700"/>
              <a:ext cx="5975" cy="14625"/>
            </a:xfrm>
            <a:custGeom>
              <a:rect b="b" l="l" r="r" t="t"/>
              <a:pathLst>
                <a:path extrusionOk="0" h="585" w="239">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1"/>
            <p:cNvSpPr/>
            <p:nvPr/>
          </p:nvSpPr>
          <p:spPr>
            <a:xfrm>
              <a:off x="5384875" y="2749575"/>
              <a:ext cx="3900" cy="8650"/>
            </a:xfrm>
            <a:custGeom>
              <a:rect b="b" l="l" r="r" t="t"/>
              <a:pathLst>
                <a:path extrusionOk="0" h="346" w="156">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1"/>
            <p:cNvSpPr/>
            <p:nvPr/>
          </p:nvSpPr>
          <p:spPr>
            <a:xfrm>
              <a:off x="5386075" y="2779925"/>
              <a:ext cx="4200" cy="12250"/>
            </a:xfrm>
            <a:custGeom>
              <a:rect b="b" l="l" r="r" t="t"/>
              <a:pathLst>
                <a:path extrusionOk="0" h="490" w="168">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1"/>
            <p:cNvSpPr/>
            <p:nvPr/>
          </p:nvSpPr>
          <p:spPr>
            <a:xfrm>
              <a:off x="5901325" y="2801950"/>
              <a:ext cx="70575" cy="24700"/>
            </a:xfrm>
            <a:custGeom>
              <a:rect b="b" l="l" r="r" t="t"/>
              <a:pathLst>
                <a:path extrusionOk="0" h="988" w="2823">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1"/>
            <p:cNvSpPr/>
            <p:nvPr/>
          </p:nvSpPr>
          <p:spPr>
            <a:xfrm>
              <a:off x="5909650" y="2784575"/>
              <a:ext cx="17900" cy="7300"/>
            </a:xfrm>
            <a:custGeom>
              <a:rect b="b" l="l" r="r" t="t"/>
              <a:pathLst>
                <a:path extrusionOk="0" h="292" w="716">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1"/>
            <p:cNvSpPr/>
            <p:nvPr/>
          </p:nvSpPr>
          <p:spPr>
            <a:xfrm>
              <a:off x="5909350" y="2788575"/>
              <a:ext cx="3600" cy="3300"/>
            </a:xfrm>
            <a:custGeom>
              <a:rect b="b" l="l" r="r" t="t"/>
              <a:pathLst>
                <a:path extrusionOk="0" h="132" w="144">
                  <a:moveTo>
                    <a:pt x="1" y="0"/>
                  </a:moveTo>
                  <a:cubicBezTo>
                    <a:pt x="37" y="36"/>
                    <a:pt x="96" y="84"/>
                    <a:pt x="144" y="131"/>
                  </a:cubicBezTo>
                  <a:cubicBezTo>
                    <a:pt x="96" y="84"/>
                    <a:pt x="60"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1"/>
            <p:cNvSpPr/>
            <p:nvPr/>
          </p:nvSpPr>
          <p:spPr>
            <a:xfrm>
              <a:off x="6146000" y="2142650"/>
              <a:ext cx="14900" cy="11050"/>
            </a:xfrm>
            <a:custGeom>
              <a:rect b="b" l="l" r="r" t="t"/>
              <a:pathLst>
                <a:path extrusionOk="0" h="442" w="596">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1"/>
            <p:cNvSpPr/>
            <p:nvPr/>
          </p:nvSpPr>
          <p:spPr>
            <a:xfrm>
              <a:off x="6142125" y="2150100"/>
              <a:ext cx="7475" cy="5075"/>
            </a:xfrm>
            <a:custGeom>
              <a:rect b="b" l="l" r="r" t="t"/>
              <a:pathLst>
                <a:path extrusionOk="0" h="203" w="299">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1"/>
            <p:cNvSpPr/>
            <p:nvPr/>
          </p:nvSpPr>
          <p:spPr>
            <a:xfrm>
              <a:off x="6160875" y="2153375"/>
              <a:ext cx="7775" cy="4200"/>
            </a:xfrm>
            <a:custGeom>
              <a:rect b="b" l="l" r="r" t="t"/>
              <a:pathLst>
                <a:path extrusionOk="0" h="168" w="311">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1"/>
            <p:cNvSpPr/>
            <p:nvPr/>
          </p:nvSpPr>
          <p:spPr>
            <a:xfrm>
              <a:off x="6167425" y="2152100"/>
              <a:ext cx="8650" cy="5475"/>
            </a:xfrm>
            <a:custGeom>
              <a:rect b="b" l="l" r="r" t="t"/>
              <a:pathLst>
                <a:path extrusionOk="0" h="219" w="346">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1"/>
            <p:cNvSpPr/>
            <p:nvPr/>
          </p:nvSpPr>
          <p:spPr>
            <a:xfrm>
              <a:off x="6177850" y="2148900"/>
              <a:ext cx="4175" cy="4800"/>
            </a:xfrm>
            <a:custGeom>
              <a:rect b="b" l="l" r="r" t="t"/>
              <a:pathLst>
                <a:path extrusionOk="0" h="192" w="167">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1"/>
            <p:cNvSpPr/>
            <p:nvPr/>
          </p:nvSpPr>
          <p:spPr>
            <a:xfrm>
              <a:off x="6182000" y="2157250"/>
              <a:ext cx="4200" cy="3300"/>
            </a:xfrm>
            <a:custGeom>
              <a:rect b="b" l="l" r="r" t="t"/>
              <a:pathLst>
                <a:path extrusionOk="0" h="132" w="168">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1"/>
            <p:cNvSpPr/>
            <p:nvPr/>
          </p:nvSpPr>
          <p:spPr>
            <a:xfrm>
              <a:off x="6174875" y="2153375"/>
              <a:ext cx="3000" cy="3900"/>
            </a:xfrm>
            <a:custGeom>
              <a:rect b="b" l="l" r="r" t="t"/>
              <a:pathLst>
                <a:path extrusionOk="0" h="156" w="120">
                  <a:moveTo>
                    <a:pt x="0" y="0"/>
                  </a:moveTo>
                  <a:lnTo>
                    <a:pt x="0" y="155"/>
                  </a:lnTo>
                  <a:cubicBezTo>
                    <a:pt x="48" y="107"/>
                    <a:pt x="95" y="60"/>
                    <a:pt x="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1"/>
            <p:cNvSpPr/>
            <p:nvPr/>
          </p:nvSpPr>
          <p:spPr>
            <a:xfrm>
              <a:off x="6153425" y="2150100"/>
              <a:ext cx="3600" cy="3300"/>
            </a:xfrm>
            <a:custGeom>
              <a:rect b="b" l="l" r="r" t="t"/>
              <a:pathLst>
                <a:path extrusionOk="0" h="132" w="144">
                  <a:moveTo>
                    <a:pt x="1" y="0"/>
                  </a:moveTo>
                  <a:cubicBezTo>
                    <a:pt x="37" y="60"/>
                    <a:pt x="84" y="108"/>
                    <a:pt x="144" y="131"/>
                  </a:cubicBezTo>
                  <a:cubicBezTo>
                    <a:pt x="96" y="84"/>
                    <a:pt x="37" y="48"/>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1"/>
            <p:cNvSpPr/>
            <p:nvPr/>
          </p:nvSpPr>
          <p:spPr>
            <a:xfrm>
              <a:off x="6164150" y="2147000"/>
              <a:ext cx="10750" cy="6700"/>
            </a:xfrm>
            <a:custGeom>
              <a:rect b="b" l="l" r="r" t="t"/>
              <a:pathLst>
                <a:path extrusionOk="0" h="268" w="43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1"/>
            <p:cNvSpPr/>
            <p:nvPr/>
          </p:nvSpPr>
          <p:spPr>
            <a:xfrm>
              <a:off x="6152550" y="2140275"/>
              <a:ext cx="8650" cy="4925"/>
            </a:xfrm>
            <a:custGeom>
              <a:rect b="b" l="l" r="r" t="t"/>
              <a:pathLst>
                <a:path extrusionOk="0" h="197" w="346">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1"/>
            <p:cNvSpPr/>
            <p:nvPr/>
          </p:nvSpPr>
          <p:spPr>
            <a:xfrm>
              <a:off x="6153425" y="2143250"/>
              <a:ext cx="6275" cy="3000"/>
            </a:xfrm>
            <a:custGeom>
              <a:rect b="b" l="l" r="r" t="t"/>
              <a:pathLst>
                <a:path extrusionOk="0" h="120" w="251">
                  <a:moveTo>
                    <a:pt x="1" y="1"/>
                  </a:moveTo>
                  <a:cubicBezTo>
                    <a:pt x="60" y="108"/>
                    <a:pt x="156" y="120"/>
                    <a:pt x="251" y="120"/>
                  </a:cubicBezTo>
                  <a:lnTo>
                    <a:pt x="251" y="60"/>
                  </a:lnTo>
                  <a:lnTo>
                    <a:pt x="25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1"/>
            <p:cNvSpPr/>
            <p:nvPr/>
          </p:nvSpPr>
          <p:spPr>
            <a:xfrm>
              <a:off x="6135275" y="1709275"/>
              <a:ext cx="36050" cy="11150"/>
            </a:xfrm>
            <a:custGeom>
              <a:rect b="b" l="l" r="r" t="t"/>
              <a:pathLst>
                <a:path extrusionOk="0" h="446" w="1442">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1"/>
            <p:cNvSpPr/>
            <p:nvPr/>
          </p:nvSpPr>
          <p:spPr>
            <a:xfrm>
              <a:off x="6134975" y="1712850"/>
              <a:ext cx="3900" cy="1800"/>
            </a:xfrm>
            <a:custGeom>
              <a:rect b="b" l="l" r="r" t="t"/>
              <a:pathLst>
                <a:path extrusionOk="0" h="72" w="156">
                  <a:moveTo>
                    <a:pt x="1" y="0"/>
                  </a:moveTo>
                  <a:cubicBezTo>
                    <a:pt x="25" y="48"/>
                    <a:pt x="51" y="72"/>
                    <a:pt x="78" y="72"/>
                  </a:cubicBezTo>
                  <a:cubicBezTo>
                    <a:pt x="105" y="72"/>
                    <a:pt x="132" y="48"/>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1"/>
            <p:cNvSpPr/>
            <p:nvPr/>
          </p:nvSpPr>
          <p:spPr>
            <a:xfrm>
              <a:off x="5318800" y="2100750"/>
              <a:ext cx="67600" cy="26575"/>
            </a:xfrm>
            <a:custGeom>
              <a:rect b="b" l="l" r="r" t="t"/>
              <a:pathLst>
                <a:path extrusionOk="0" h="1063" w="2704">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1"/>
            <p:cNvSpPr/>
            <p:nvPr/>
          </p:nvSpPr>
          <p:spPr>
            <a:xfrm>
              <a:off x="5402975" y="2101950"/>
              <a:ext cx="73325" cy="8975"/>
            </a:xfrm>
            <a:custGeom>
              <a:rect b="b" l="l" r="r" t="t"/>
              <a:pathLst>
                <a:path extrusionOk="0" h="359" w="2933">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1"/>
            <p:cNvSpPr/>
            <p:nvPr/>
          </p:nvSpPr>
          <p:spPr>
            <a:xfrm>
              <a:off x="5381625" y="2099450"/>
              <a:ext cx="25600" cy="7500"/>
            </a:xfrm>
            <a:custGeom>
              <a:rect b="b" l="l" r="r" t="t"/>
              <a:pathLst>
                <a:path extrusionOk="0" h="300" w="1024">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1"/>
            <p:cNvSpPr/>
            <p:nvPr/>
          </p:nvSpPr>
          <p:spPr>
            <a:xfrm>
              <a:off x="5356600" y="2097200"/>
              <a:ext cx="21775" cy="6475"/>
            </a:xfrm>
            <a:custGeom>
              <a:rect b="b" l="l" r="r" t="t"/>
              <a:pathLst>
                <a:path extrusionOk="0" h="259" w="871">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1"/>
            <p:cNvSpPr/>
            <p:nvPr/>
          </p:nvSpPr>
          <p:spPr>
            <a:xfrm>
              <a:off x="5245000" y="2020025"/>
              <a:ext cx="5075" cy="11625"/>
            </a:xfrm>
            <a:custGeom>
              <a:rect b="b" l="l" r="r" t="t"/>
              <a:pathLst>
                <a:path extrusionOk="0" h="465" w="203">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1"/>
            <p:cNvSpPr/>
            <p:nvPr/>
          </p:nvSpPr>
          <p:spPr>
            <a:xfrm>
              <a:off x="5302725" y="2027175"/>
              <a:ext cx="1825" cy="1500"/>
            </a:xfrm>
            <a:custGeom>
              <a:rect b="b" l="l" r="r" t="t"/>
              <a:pathLst>
                <a:path extrusionOk="0" h="60" w="73">
                  <a:moveTo>
                    <a:pt x="72" y="0"/>
                  </a:moveTo>
                  <a:lnTo>
                    <a:pt x="72" y="0"/>
                  </a:lnTo>
                  <a:cubicBezTo>
                    <a:pt x="48" y="12"/>
                    <a:pt x="13" y="36"/>
                    <a:pt x="1" y="60"/>
                  </a:cubicBezTo>
                  <a:cubicBezTo>
                    <a:pt x="37" y="48"/>
                    <a:pt x="48" y="12"/>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1"/>
            <p:cNvSpPr/>
            <p:nvPr/>
          </p:nvSpPr>
          <p:spPr>
            <a:xfrm>
              <a:off x="5240225" y="2002750"/>
              <a:ext cx="8950" cy="18200"/>
            </a:xfrm>
            <a:custGeom>
              <a:rect b="b" l="l" r="r" t="t"/>
              <a:pathLst>
                <a:path extrusionOk="0" h="728" w="358">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1"/>
            <p:cNvSpPr/>
            <p:nvPr/>
          </p:nvSpPr>
          <p:spPr>
            <a:xfrm>
              <a:off x="5241725" y="1967050"/>
              <a:ext cx="7150" cy="15200"/>
            </a:xfrm>
            <a:custGeom>
              <a:rect b="b" l="l" r="r" t="t"/>
              <a:pathLst>
                <a:path extrusionOk="0" h="608" w="286">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51"/>
            <p:cNvSpPr/>
            <p:nvPr/>
          </p:nvSpPr>
          <p:spPr>
            <a:xfrm>
              <a:off x="5244400" y="1997950"/>
              <a:ext cx="1500" cy="1850"/>
            </a:xfrm>
            <a:custGeom>
              <a:rect b="b" l="l" r="r" t="t"/>
              <a:pathLst>
                <a:path extrusionOk="0" h="74" w="6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51"/>
            <p:cNvSpPr/>
            <p:nvPr/>
          </p:nvSpPr>
          <p:spPr>
            <a:xfrm>
              <a:off x="5317325" y="2096725"/>
              <a:ext cx="32275" cy="7975"/>
            </a:xfrm>
            <a:custGeom>
              <a:rect b="b" l="l" r="r" t="t"/>
              <a:pathLst>
                <a:path extrusionOk="0" h="319" w="1291">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51"/>
            <p:cNvSpPr/>
            <p:nvPr/>
          </p:nvSpPr>
          <p:spPr>
            <a:xfrm>
              <a:off x="5302425" y="2086150"/>
              <a:ext cx="14925" cy="3250"/>
            </a:xfrm>
            <a:custGeom>
              <a:rect b="b" l="l" r="r" t="t"/>
              <a:pathLst>
                <a:path extrusionOk="0" h="130" w="597">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1"/>
            <p:cNvSpPr/>
            <p:nvPr/>
          </p:nvSpPr>
          <p:spPr>
            <a:xfrm>
              <a:off x="5331900" y="2093975"/>
              <a:ext cx="6575" cy="2875"/>
            </a:xfrm>
            <a:custGeom>
              <a:rect b="b" l="l" r="r" t="t"/>
              <a:pathLst>
                <a:path extrusionOk="0" h="115" w="263">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1"/>
            <p:cNvSpPr/>
            <p:nvPr/>
          </p:nvSpPr>
          <p:spPr>
            <a:xfrm>
              <a:off x="5319400" y="2093250"/>
              <a:ext cx="5675" cy="2400"/>
            </a:xfrm>
            <a:custGeom>
              <a:rect b="b" l="l" r="r" t="t"/>
              <a:pathLst>
                <a:path extrusionOk="0" h="96" w="227">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1"/>
            <p:cNvSpPr/>
            <p:nvPr/>
          </p:nvSpPr>
          <p:spPr>
            <a:xfrm>
              <a:off x="5316425" y="2093250"/>
              <a:ext cx="5075" cy="3000"/>
            </a:xfrm>
            <a:custGeom>
              <a:rect b="b" l="l" r="r" t="t"/>
              <a:pathLst>
                <a:path extrusionOk="0" h="120" w="203">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1"/>
            <p:cNvSpPr/>
            <p:nvPr/>
          </p:nvSpPr>
          <p:spPr>
            <a:xfrm>
              <a:off x="5313450" y="2093250"/>
              <a:ext cx="4500" cy="3050"/>
            </a:xfrm>
            <a:custGeom>
              <a:rect b="b" l="l" r="r" t="t"/>
              <a:pathLst>
                <a:path extrusionOk="0" h="122" w="18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1"/>
            <p:cNvSpPr/>
            <p:nvPr/>
          </p:nvSpPr>
          <p:spPr>
            <a:xfrm>
              <a:off x="5342625" y="2024775"/>
              <a:ext cx="3600" cy="3300"/>
            </a:xfrm>
            <a:custGeom>
              <a:rect b="b" l="l" r="r" t="t"/>
              <a:pathLst>
                <a:path extrusionOk="0" h="132" w="144">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1"/>
            <p:cNvSpPr/>
            <p:nvPr/>
          </p:nvSpPr>
          <p:spPr>
            <a:xfrm>
              <a:off x="5299450" y="2092650"/>
              <a:ext cx="7775" cy="3600"/>
            </a:xfrm>
            <a:custGeom>
              <a:rect b="b" l="l" r="r" t="t"/>
              <a:pathLst>
                <a:path extrusionOk="0" h="144" w="311">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1"/>
            <p:cNvSpPr/>
            <p:nvPr/>
          </p:nvSpPr>
          <p:spPr>
            <a:xfrm>
              <a:off x="5270875" y="2078650"/>
              <a:ext cx="3600" cy="3300"/>
            </a:xfrm>
            <a:custGeom>
              <a:rect b="b" l="l" r="r" t="t"/>
              <a:pathLst>
                <a:path extrusionOk="0" h="132" w="144">
                  <a:moveTo>
                    <a:pt x="1" y="1"/>
                  </a:moveTo>
                  <a:cubicBezTo>
                    <a:pt x="13" y="72"/>
                    <a:pt x="72" y="120"/>
                    <a:pt x="144" y="132"/>
                  </a:cubicBezTo>
                  <a:cubicBezTo>
                    <a:pt x="84" y="84"/>
                    <a:pt x="37" y="4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1"/>
            <p:cNvSpPr/>
            <p:nvPr/>
          </p:nvSpPr>
          <p:spPr>
            <a:xfrm>
              <a:off x="5381625" y="2021400"/>
              <a:ext cx="18175" cy="7100"/>
            </a:xfrm>
            <a:custGeom>
              <a:rect b="b" l="l" r="r" t="t"/>
              <a:pathLst>
                <a:path extrusionOk="0" h="284" w="727">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1"/>
            <p:cNvSpPr/>
            <p:nvPr/>
          </p:nvSpPr>
          <p:spPr>
            <a:xfrm>
              <a:off x="5324750" y="1805950"/>
              <a:ext cx="10750" cy="3350"/>
            </a:xfrm>
            <a:custGeom>
              <a:rect b="b" l="l" r="r" t="t"/>
              <a:pathLst>
                <a:path extrusionOk="0" h="134" w="43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1"/>
            <p:cNvSpPr/>
            <p:nvPr/>
          </p:nvSpPr>
          <p:spPr>
            <a:xfrm>
              <a:off x="5300950" y="1791725"/>
              <a:ext cx="9250" cy="7450"/>
            </a:xfrm>
            <a:custGeom>
              <a:rect b="b" l="l" r="r" t="t"/>
              <a:pathLst>
                <a:path extrusionOk="0" h="298" w="37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1"/>
            <p:cNvSpPr/>
            <p:nvPr/>
          </p:nvSpPr>
          <p:spPr>
            <a:xfrm>
              <a:off x="5338750" y="1806825"/>
              <a:ext cx="7475" cy="2475"/>
            </a:xfrm>
            <a:custGeom>
              <a:rect b="b" l="l" r="r" t="t"/>
              <a:pathLst>
                <a:path extrusionOk="0" h="99" w="299">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1"/>
            <p:cNvSpPr/>
            <p:nvPr/>
          </p:nvSpPr>
          <p:spPr>
            <a:xfrm>
              <a:off x="5349175" y="1807200"/>
              <a:ext cx="4475" cy="3400"/>
            </a:xfrm>
            <a:custGeom>
              <a:rect b="b" l="l" r="r" t="t"/>
              <a:pathLst>
                <a:path extrusionOk="0" h="136" w="179">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1"/>
            <p:cNvSpPr/>
            <p:nvPr/>
          </p:nvSpPr>
          <p:spPr>
            <a:xfrm>
              <a:off x="5269700" y="1797350"/>
              <a:ext cx="26500" cy="16825"/>
            </a:xfrm>
            <a:custGeom>
              <a:rect b="b" l="l" r="r" t="t"/>
              <a:pathLst>
                <a:path extrusionOk="0" h="673" w="106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1"/>
            <p:cNvSpPr/>
            <p:nvPr/>
          </p:nvSpPr>
          <p:spPr>
            <a:xfrm>
              <a:off x="5284875" y="1791425"/>
              <a:ext cx="18175" cy="8625"/>
            </a:xfrm>
            <a:custGeom>
              <a:rect b="b" l="l" r="r" t="t"/>
              <a:pathLst>
                <a:path extrusionOk="0" h="345" w="727">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1"/>
            <p:cNvSpPr/>
            <p:nvPr/>
          </p:nvSpPr>
          <p:spPr>
            <a:xfrm>
              <a:off x="5283100" y="1812675"/>
              <a:ext cx="18475" cy="8250"/>
            </a:xfrm>
            <a:custGeom>
              <a:rect b="b" l="l" r="r" t="t"/>
              <a:pathLst>
                <a:path extrusionOk="0" h="330" w="739">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1"/>
            <p:cNvSpPr/>
            <p:nvPr/>
          </p:nvSpPr>
          <p:spPr>
            <a:xfrm>
              <a:off x="5284875" y="1798875"/>
              <a:ext cx="11925" cy="10425"/>
            </a:xfrm>
            <a:custGeom>
              <a:rect b="b" l="l" r="r" t="t"/>
              <a:pathLst>
                <a:path extrusionOk="0" h="417" w="477">
                  <a:moveTo>
                    <a:pt x="0" y="0"/>
                  </a:moveTo>
                  <a:cubicBezTo>
                    <a:pt x="96" y="143"/>
                    <a:pt x="346" y="179"/>
                    <a:pt x="286" y="417"/>
                  </a:cubicBezTo>
                  <a:cubicBezTo>
                    <a:pt x="477" y="321"/>
                    <a:pt x="429" y="167"/>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1"/>
            <p:cNvSpPr/>
            <p:nvPr/>
          </p:nvSpPr>
          <p:spPr>
            <a:xfrm>
              <a:off x="5277725" y="1812250"/>
              <a:ext cx="14625" cy="8075"/>
            </a:xfrm>
            <a:custGeom>
              <a:rect b="b" l="l" r="r" t="t"/>
              <a:pathLst>
                <a:path extrusionOk="0" h="323" w="585">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1"/>
            <p:cNvSpPr/>
            <p:nvPr/>
          </p:nvSpPr>
          <p:spPr>
            <a:xfrm>
              <a:off x="5316125" y="1815225"/>
              <a:ext cx="1525" cy="1525"/>
            </a:xfrm>
            <a:custGeom>
              <a:rect b="b" l="l" r="r" t="t"/>
              <a:pathLst>
                <a:path extrusionOk="0" h="61" w="61">
                  <a:moveTo>
                    <a:pt x="1" y="1"/>
                  </a:moveTo>
                  <a:lnTo>
                    <a:pt x="60" y="60"/>
                  </a:lnTo>
                  <a:cubicBezTo>
                    <a:pt x="48" y="48"/>
                    <a:pt x="48" y="25"/>
                    <a:pt x="36" y="13"/>
                  </a:cubicBezTo>
                  <a:cubicBezTo>
                    <a:pt x="36" y="1"/>
                    <a:pt x="13"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51"/>
            <p:cNvSpPr/>
            <p:nvPr/>
          </p:nvSpPr>
          <p:spPr>
            <a:xfrm>
              <a:off x="5349775" y="1809350"/>
              <a:ext cx="3575" cy="3525"/>
            </a:xfrm>
            <a:custGeom>
              <a:rect b="b" l="l" r="r" t="t"/>
              <a:pathLst>
                <a:path extrusionOk="0" h="141" w="143">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51"/>
            <p:cNvSpPr/>
            <p:nvPr/>
          </p:nvSpPr>
          <p:spPr>
            <a:xfrm>
              <a:off x="5248550" y="1888450"/>
              <a:ext cx="3900" cy="10450"/>
            </a:xfrm>
            <a:custGeom>
              <a:rect b="b" l="l" r="r" t="t"/>
              <a:pathLst>
                <a:path extrusionOk="0" h="418" w="156">
                  <a:moveTo>
                    <a:pt x="156" y="1"/>
                  </a:moveTo>
                  <a:cubicBezTo>
                    <a:pt x="13" y="132"/>
                    <a:pt x="1" y="287"/>
                    <a:pt x="156" y="418"/>
                  </a:cubicBezTo>
                  <a:lnTo>
                    <a:pt x="15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1"/>
            <p:cNvSpPr/>
            <p:nvPr/>
          </p:nvSpPr>
          <p:spPr>
            <a:xfrm>
              <a:off x="5268800" y="1853025"/>
              <a:ext cx="2400" cy="3025"/>
            </a:xfrm>
            <a:custGeom>
              <a:rect b="b" l="l" r="r" t="t"/>
              <a:pathLst>
                <a:path extrusionOk="0" h="121" w="96">
                  <a:moveTo>
                    <a:pt x="96" y="1"/>
                  </a:moveTo>
                  <a:lnTo>
                    <a:pt x="1" y="49"/>
                  </a:lnTo>
                  <a:lnTo>
                    <a:pt x="84" y="120"/>
                  </a:lnTo>
                  <a:lnTo>
                    <a:pt x="96" y="60"/>
                  </a:lnTo>
                  <a:lnTo>
                    <a:pt x="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1"/>
            <p:cNvSpPr/>
            <p:nvPr/>
          </p:nvSpPr>
          <p:spPr>
            <a:xfrm>
              <a:off x="5241725" y="1949775"/>
              <a:ext cx="7150" cy="24725"/>
            </a:xfrm>
            <a:custGeom>
              <a:rect b="b" l="l" r="r" t="t"/>
              <a:pathLst>
                <a:path extrusionOk="0" h="989" w="286">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1"/>
            <p:cNvSpPr/>
            <p:nvPr/>
          </p:nvSpPr>
          <p:spPr>
            <a:xfrm>
              <a:off x="5245875" y="2009300"/>
              <a:ext cx="3300" cy="8375"/>
            </a:xfrm>
            <a:custGeom>
              <a:rect b="b" l="l" r="r" t="t"/>
              <a:pathLst>
                <a:path extrusionOk="0" h="335" w="132">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1"/>
            <p:cNvSpPr/>
            <p:nvPr/>
          </p:nvSpPr>
          <p:spPr>
            <a:xfrm>
              <a:off x="5245300" y="1926550"/>
              <a:ext cx="4775" cy="6100"/>
            </a:xfrm>
            <a:custGeom>
              <a:rect b="b" l="l" r="r" t="t"/>
              <a:pathLst>
                <a:path extrusionOk="0" h="244" w="191">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1"/>
            <p:cNvSpPr/>
            <p:nvPr/>
          </p:nvSpPr>
          <p:spPr>
            <a:xfrm>
              <a:off x="5245875" y="1931325"/>
              <a:ext cx="3300" cy="4600"/>
            </a:xfrm>
            <a:custGeom>
              <a:rect b="b" l="l" r="r" t="t"/>
              <a:pathLst>
                <a:path extrusionOk="0" h="184" w="132">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1"/>
            <p:cNvSpPr/>
            <p:nvPr/>
          </p:nvSpPr>
          <p:spPr>
            <a:xfrm>
              <a:off x="5245875" y="1934900"/>
              <a:ext cx="3600" cy="3000"/>
            </a:xfrm>
            <a:custGeom>
              <a:rect b="b" l="l" r="r" t="t"/>
              <a:pathLst>
                <a:path extrusionOk="0" h="120" w="144">
                  <a:moveTo>
                    <a:pt x="1" y="0"/>
                  </a:moveTo>
                  <a:cubicBezTo>
                    <a:pt x="48" y="48"/>
                    <a:pt x="84" y="95"/>
                    <a:pt x="132" y="119"/>
                  </a:cubicBezTo>
                  <a:lnTo>
                    <a:pt x="144" y="60"/>
                  </a:lnTo>
                  <a:lnTo>
                    <a:pt x="13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1"/>
            <p:cNvSpPr/>
            <p:nvPr/>
          </p:nvSpPr>
          <p:spPr>
            <a:xfrm>
              <a:off x="5247075" y="1942025"/>
              <a:ext cx="2400" cy="3600"/>
            </a:xfrm>
            <a:custGeom>
              <a:rect b="b" l="l" r="r" t="t"/>
              <a:pathLst>
                <a:path extrusionOk="0" h="144" w="96">
                  <a:moveTo>
                    <a:pt x="84" y="1"/>
                  </a:moveTo>
                  <a:cubicBezTo>
                    <a:pt x="0" y="60"/>
                    <a:pt x="0" y="108"/>
                    <a:pt x="84" y="144"/>
                  </a:cubicBezTo>
                  <a:lnTo>
                    <a:pt x="96" y="72"/>
                  </a:lnTo>
                  <a:lnTo>
                    <a:pt x="8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1"/>
            <p:cNvSpPr/>
            <p:nvPr/>
          </p:nvSpPr>
          <p:spPr>
            <a:xfrm>
              <a:off x="5245875" y="2003050"/>
              <a:ext cx="2700" cy="4500"/>
            </a:xfrm>
            <a:custGeom>
              <a:rect b="b" l="l" r="r" t="t"/>
              <a:pathLst>
                <a:path extrusionOk="0" h="180" w="108">
                  <a:moveTo>
                    <a:pt x="1" y="1"/>
                  </a:moveTo>
                  <a:cubicBezTo>
                    <a:pt x="1" y="60"/>
                    <a:pt x="13" y="120"/>
                    <a:pt x="13" y="179"/>
                  </a:cubicBezTo>
                  <a:cubicBezTo>
                    <a:pt x="72" y="120"/>
                    <a:pt x="108" y="4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1"/>
            <p:cNvSpPr/>
            <p:nvPr/>
          </p:nvSpPr>
          <p:spPr>
            <a:xfrm>
              <a:off x="5859350" y="1780750"/>
              <a:ext cx="14325" cy="3550"/>
            </a:xfrm>
            <a:custGeom>
              <a:rect b="b" l="l" r="r" t="t"/>
              <a:pathLst>
                <a:path extrusionOk="0" h="142" w="573">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1"/>
            <p:cNvSpPr/>
            <p:nvPr/>
          </p:nvSpPr>
          <p:spPr>
            <a:xfrm>
              <a:off x="5876925" y="1791950"/>
              <a:ext cx="7450" cy="3250"/>
            </a:xfrm>
            <a:custGeom>
              <a:rect b="b" l="l" r="r" t="t"/>
              <a:pathLst>
                <a:path extrusionOk="0" h="130" w="298">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1"/>
            <p:cNvSpPr/>
            <p:nvPr/>
          </p:nvSpPr>
          <p:spPr>
            <a:xfrm>
              <a:off x="5959375" y="1791425"/>
              <a:ext cx="3875" cy="2175"/>
            </a:xfrm>
            <a:custGeom>
              <a:rect b="b" l="l" r="r" t="t"/>
              <a:pathLst>
                <a:path extrusionOk="0" h="87" w="155">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1"/>
            <p:cNvSpPr/>
            <p:nvPr/>
          </p:nvSpPr>
          <p:spPr>
            <a:xfrm>
              <a:off x="5956100" y="1790225"/>
              <a:ext cx="3300" cy="1225"/>
            </a:xfrm>
            <a:custGeom>
              <a:rect b="b" l="l" r="r" t="t"/>
              <a:pathLst>
                <a:path extrusionOk="0" h="49" w="132">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1"/>
            <p:cNvSpPr/>
            <p:nvPr/>
          </p:nvSpPr>
          <p:spPr>
            <a:xfrm>
              <a:off x="5935025" y="2597175"/>
              <a:ext cx="2050" cy="2800"/>
            </a:xfrm>
            <a:custGeom>
              <a:rect b="b" l="l" r="r" t="t"/>
              <a:pathLst>
                <a:path extrusionOk="0" h="112" w="82">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51"/>
            <p:cNvSpPr/>
            <p:nvPr/>
          </p:nvSpPr>
          <p:spPr>
            <a:xfrm>
              <a:off x="5324475" y="2580500"/>
              <a:ext cx="1500" cy="1500"/>
            </a:xfrm>
            <a:custGeom>
              <a:rect b="b" l="l" r="r" t="t"/>
              <a:pathLst>
                <a:path extrusionOk="0" h="60" w="6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51"/>
            <p:cNvSpPr/>
            <p:nvPr/>
          </p:nvSpPr>
          <p:spPr>
            <a:xfrm>
              <a:off x="5461975" y="2580800"/>
              <a:ext cx="2400" cy="3000"/>
            </a:xfrm>
            <a:custGeom>
              <a:rect b="b" l="l" r="r" t="t"/>
              <a:pathLst>
                <a:path extrusionOk="0" h="120" w="96">
                  <a:moveTo>
                    <a:pt x="96" y="1"/>
                  </a:moveTo>
                  <a:cubicBezTo>
                    <a:pt x="13" y="36"/>
                    <a:pt x="1" y="84"/>
                    <a:pt x="72" y="120"/>
                  </a:cubicBezTo>
                  <a:lnTo>
                    <a:pt x="96" y="60"/>
                  </a:lnTo>
                  <a:lnTo>
                    <a:pt x="9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1"/>
            <p:cNvSpPr/>
            <p:nvPr/>
          </p:nvSpPr>
          <p:spPr>
            <a:xfrm>
              <a:off x="5476875" y="2580500"/>
              <a:ext cx="12800" cy="3350"/>
            </a:xfrm>
            <a:custGeom>
              <a:rect b="b" l="l" r="r" t="t"/>
              <a:pathLst>
                <a:path extrusionOk="0" h="134" w="512">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1"/>
            <p:cNvSpPr/>
            <p:nvPr/>
          </p:nvSpPr>
          <p:spPr>
            <a:xfrm>
              <a:off x="5385775" y="2581875"/>
              <a:ext cx="6275" cy="6100"/>
            </a:xfrm>
            <a:custGeom>
              <a:rect b="b" l="l" r="r" t="t"/>
              <a:pathLst>
                <a:path extrusionOk="0" h="244" w="251">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1"/>
            <p:cNvSpPr/>
            <p:nvPr/>
          </p:nvSpPr>
          <p:spPr>
            <a:xfrm>
              <a:off x="5841200" y="2360650"/>
              <a:ext cx="11025" cy="8300"/>
            </a:xfrm>
            <a:custGeom>
              <a:rect b="b" l="l" r="r" t="t"/>
              <a:pathLst>
                <a:path extrusionOk="0" h="332" w="441">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1"/>
            <p:cNvSpPr/>
            <p:nvPr/>
          </p:nvSpPr>
          <p:spPr>
            <a:xfrm>
              <a:off x="5855175" y="2364700"/>
              <a:ext cx="3900" cy="2600"/>
            </a:xfrm>
            <a:custGeom>
              <a:rect b="b" l="l" r="r" t="t"/>
              <a:pathLst>
                <a:path extrusionOk="0" h="104" w="156">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1"/>
            <p:cNvSpPr/>
            <p:nvPr/>
          </p:nvSpPr>
          <p:spPr>
            <a:xfrm>
              <a:off x="5855175" y="2363600"/>
              <a:ext cx="3900" cy="2025"/>
            </a:xfrm>
            <a:custGeom>
              <a:rect b="b" l="l" r="r" t="t"/>
              <a:pathLst>
                <a:path extrusionOk="0" h="81" w="156">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1"/>
            <p:cNvSpPr/>
            <p:nvPr/>
          </p:nvSpPr>
          <p:spPr>
            <a:xfrm>
              <a:off x="5835825" y="3756900"/>
              <a:ext cx="23250" cy="3700"/>
            </a:xfrm>
            <a:custGeom>
              <a:rect b="b" l="l" r="r" t="t"/>
              <a:pathLst>
                <a:path extrusionOk="0" h="148" w="93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1"/>
            <p:cNvSpPr/>
            <p:nvPr/>
          </p:nvSpPr>
          <p:spPr>
            <a:xfrm>
              <a:off x="5803100" y="3753375"/>
              <a:ext cx="19950" cy="3225"/>
            </a:xfrm>
            <a:custGeom>
              <a:rect b="b" l="l" r="r" t="t"/>
              <a:pathLst>
                <a:path extrusionOk="0" h="129" w="798">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51"/>
            <p:cNvSpPr/>
            <p:nvPr/>
          </p:nvSpPr>
          <p:spPr>
            <a:xfrm>
              <a:off x="5771550" y="3749850"/>
              <a:ext cx="15800" cy="3150"/>
            </a:xfrm>
            <a:custGeom>
              <a:rect b="b" l="l" r="r" t="t"/>
              <a:pathLst>
                <a:path extrusionOk="0" h="126" w="632">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51"/>
            <p:cNvSpPr/>
            <p:nvPr/>
          </p:nvSpPr>
          <p:spPr>
            <a:xfrm>
              <a:off x="5762325" y="3746125"/>
              <a:ext cx="7150" cy="3900"/>
            </a:xfrm>
            <a:custGeom>
              <a:rect b="b" l="l" r="r" t="t"/>
              <a:pathLst>
                <a:path extrusionOk="0" h="156" w="286">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1"/>
            <p:cNvSpPr/>
            <p:nvPr/>
          </p:nvSpPr>
          <p:spPr>
            <a:xfrm>
              <a:off x="5610800" y="3734225"/>
              <a:ext cx="42600" cy="17625"/>
            </a:xfrm>
            <a:custGeom>
              <a:rect b="b" l="l" r="r" t="t"/>
              <a:pathLst>
                <a:path extrusionOk="0" h="705" w="1704">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1"/>
            <p:cNvSpPr/>
            <p:nvPr/>
          </p:nvSpPr>
          <p:spPr>
            <a:xfrm>
              <a:off x="5602775" y="3728450"/>
              <a:ext cx="15800" cy="3625"/>
            </a:xfrm>
            <a:custGeom>
              <a:rect b="b" l="l" r="r" t="t"/>
              <a:pathLst>
                <a:path extrusionOk="0" h="145" w="632">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1"/>
            <p:cNvSpPr/>
            <p:nvPr/>
          </p:nvSpPr>
          <p:spPr>
            <a:xfrm>
              <a:off x="5649800" y="3735700"/>
              <a:ext cx="11925" cy="4900"/>
            </a:xfrm>
            <a:custGeom>
              <a:rect b="b" l="l" r="r" t="t"/>
              <a:pathLst>
                <a:path extrusionOk="0" h="196" w="477">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1"/>
            <p:cNvSpPr/>
            <p:nvPr/>
          </p:nvSpPr>
          <p:spPr>
            <a:xfrm>
              <a:off x="5627475" y="3732150"/>
              <a:ext cx="12825" cy="3575"/>
            </a:xfrm>
            <a:custGeom>
              <a:rect b="b" l="l" r="r" t="t"/>
              <a:pathLst>
                <a:path extrusionOk="0" h="143" w="513">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1"/>
            <p:cNvSpPr/>
            <p:nvPr/>
          </p:nvSpPr>
          <p:spPr>
            <a:xfrm>
              <a:off x="5405425" y="3706850"/>
              <a:ext cx="16100" cy="3675"/>
            </a:xfrm>
            <a:custGeom>
              <a:rect b="b" l="l" r="r" t="t"/>
              <a:pathLst>
                <a:path extrusionOk="0" h="147" w="644">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1"/>
            <p:cNvSpPr/>
            <p:nvPr/>
          </p:nvSpPr>
          <p:spPr>
            <a:xfrm>
              <a:off x="5305425" y="3692725"/>
              <a:ext cx="11925" cy="3575"/>
            </a:xfrm>
            <a:custGeom>
              <a:rect b="b" l="l" r="r" t="t"/>
              <a:pathLst>
                <a:path extrusionOk="0" h="143" w="477">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1"/>
            <p:cNvSpPr/>
            <p:nvPr/>
          </p:nvSpPr>
          <p:spPr>
            <a:xfrm>
              <a:off x="5290525" y="3688975"/>
              <a:ext cx="8950" cy="3600"/>
            </a:xfrm>
            <a:custGeom>
              <a:rect b="b" l="l" r="r" t="t"/>
              <a:pathLst>
                <a:path extrusionOk="0" h="144" w="358">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1"/>
            <p:cNvSpPr/>
            <p:nvPr/>
          </p:nvSpPr>
          <p:spPr>
            <a:xfrm>
              <a:off x="5195275" y="3676950"/>
              <a:ext cx="23550" cy="17575"/>
            </a:xfrm>
            <a:custGeom>
              <a:rect b="b" l="l" r="r" t="t"/>
              <a:pathLst>
                <a:path extrusionOk="0" h="703" w="942">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1"/>
            <p:cNvSpPr/>
            <p:nvPr/>
          </p:nvSpPr>
          <p:spPr>
            <a:xfrm>
              <a:off x="5205800" y="3678550"/>
              <a:ext cx="14800" cy="18925"/>
            </a:xfrm>
            <a:custGeom>
              <a:rect b="b" l="l" r="r" t="t"/>
              <a:pathLst>
                <a:path extrusionOk="0" h="757" w="592">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1"/>
            <p:cNvSpPr/>
            <p:nvPr/>
          </p:nvSpPr>
          <p:spPr>
            <a:xfrm>
              <a:off x="5169975" y="3700000"/>
              <a:ext cx="17000" cy="15125"/>
            </a:xfrm>
            <a:custGeom>
              <a:rect b="b" l="l" r="r" t="t"/>
              <a:pathLst>
                <a:path extrusionOk="0" h="605" w="68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1"/>
            <p:cNvSpPr/>
            <p:nvPr/>
          </p:nvSpPr>
          <p:spPr>
            <a:xfrm>
              <a:off x="5195275" y="3691950"/>
              <a:ext cx="19675" cy="11100"/>
            </a:xfrm>
            <a:custGeom>
              <a:rect b="b" l="l" r="r" t="t"/>
              <a:pathLst>
                <a:path extrusionOk="0" h="444" w="787">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1"/>
            <p:cNvSpPr/>
            <p:nvPr/>
          </p:nvSpPr>
          <p:spPr>
            <a:xfrm>
              <a:off x="5185150" y="3695950"/>
              <a:ext cx="13725" cy="12700"/>
            </a:xfrm>
            <a:custGeom>
              <a:rect b="b" l="l" r="r" t="t"/>
              <a:pathLst>
                <a:path extrusionOk="0" h="508" w="549">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1"/>
            <p:cNvSpPr/>
            <p:nvPr/>
          </p:nvSpPr>
          <p:spPr>
            <a:xfrm>
              <a:off x="5171175" y="3711000"/>
              <a:ext cx="11925" cy="14900"/>
            </a:xfrm>
            <a:custGeom>
              <a:rect b="b" l="l" r="r" t="t"/>
              <a:pathLst>
                <a:path extrusionOk="0" h="596" w="477">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1"/>
            <p:cNvSpPr/>
            <p:nvPr/>
          </p:nvSpPr>
          <p:spPr>
            <a:xfrm>
              <a:off x="5176525" y="3699700"/>
              <a:ext cx="5075" cy="6275"/>
            </a:xfrm>
            <a:custGeom>
              <a:rect b="b" l="l" r="r" t="t"/>
              <a:pathLst>
                <a:path extrusionOk="0" h="251" w="203">
                  <a:moveTo>
                    <a:pt x="179" y="0"/>
                  </a:moveTo>
                  <a:cubicBezTo>
                    <a:pt x="84" y="60"/>
                    <a:pt x="36" y="155"/>
                    <a:pt x="1" y="250"/>
                  </a:cubicBezTo>
                  <a:cubicBezTo>
                    <a:pt x="155" y="238"/>
                    <a:pt x="203" y="131"/>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1"/>
            <p:cNvSpPr/>
            <p:nvPr/>
          </p:nvSpPr>
          <p:spPr>
            <a:xfrm>
              <a:off x="5156275" y="3681825"/>
              <a:ext cx="3300" cy="8675"/>
            </a:xfrm>
            <a:custGeom>
              <a:rect b="b" l="l" r="r" t="t"/>
              <a:pathLst>
                <a:path extrusionOk="0" h="347" w="132">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1"/>
            <p:cNvSpPr/>
            <p:nvPr/>
          </p:nvSpPr>
          <p:spPr>
            <a:xfrm>
              <a:off x="5166700" y="3652950"/>
              <a:ext cx="6575" cy="8375"/>
            </a:xfrm>
            <a:custGeom>
              <a:rect b="b" l="l" r="r" t="t"/>
              <a:pathLst>
                <a:path extrusionOk="0" h="335" w="263">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1"/>
            <p:cNvSpPr/>
            <p:nvPr/>
          </p:nvSpPr>
          <p:spPr>
            <a:xfrm>
              <a:off x="6013525" y="3879175"/>
              <a:ext cx="11050" cy="3575"/>
            </a:xfrm>
            <a:custGeom>
              <a:rect b="b" l="l" r="r" t="t"/>
              <a:pathLst>
                <a:path extrusionOk="0" h="143" w="442">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1"/>
            <p:cNvSpPr/>
            <p:nvPr/>
          </p:nvSpPr>
          <p:spPr>
            <a:xfrm>
              <a:off x="5966200" y="3879075"/>
              <a:ext cx="14625" cy="3325"/>
            </a:xfrm>
            <a:custGeom>
              <a:rect b="b" l="l" r="r" t="t"/>
              <a:pathLst>
                <a:path extrusionOk="0" h="133" w="585">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1"/>
            <p:cNvSpPr/>
            <p:nvPr/>
          </p:nvSpPr>
          <p:spPr>
            <a:xfrm>
              <a:off x="6056700" y="3850700"/>
              <a:ext cx="10450" cy="3500"/>
            </a:xfrm>
            <a:custGeom>
              <a:rect b="b" l="l" r="r" t="t"/>
              <a:pathLst>
                <a:path extrusionOk="0" h="140" w="418">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1"/>
            <p:cNvSpPr/>
            <p:nvPr/>
          </p:nvSpPr>
          <p:spPr>
            <a:xfrm>
              <a:off x="6070675" y="3852400"/>
              <a:ext cx="3300" cy="1675"/>
            </a:xfrm>
            <a:custGeom>
              <a:rect b="b" l="l" r="r" t="t"/>
              <a:pathLst>
                <a:path extrusionOk="0" h="67" w="132">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1"/>
            <p:cNvSpPr/>
            <p:nvPr/>
          </p:nvSpPr>
          <p:spPr>
            <a:xfrm>
              <a:off x="5701900" y="3753575"/>
              <a:ext cx="63425" cy="18775"/>
            </a:xfrm>
            <a:custGeom>
              <a:rect b="b" l="l" r="r" t="t"/>
              <a:pathLst>
                <a:path extrusionOk="0" h="751" w="2537">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1"/>
            <p:cNvSpPr/>
            <p:nvPr/>
          </p:nvSpPr>
          <p:spPr>
            <a:xfrm>
              <a:off x="5662600" y="3749400"/>
              <a:ext cx="48250" cy="15150"/>
            </a:xfrm>
            <a:custGeom>
              <a:rect b="b" l="l" r="r" t="t"/>
              <a:pathLst>
                <a:path extrusionOk="0" h="606" w="193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1"/>
            <p:cNvSpPr/>
            <p:nvPr/>
          </p:nvSpPr>
          <p:spPr>
            <a:xfrm>
              <a:off x="5759050" y="3760600"/>
              <a:ext cx="36625" cy="15025"/>
            </a:xfrm>
            <a:custGeom>
              <a:rect b="b" l="l" r="r" t="t"/>
              <a:pathLst>
                <a:path extrusionOk="0" h="601" w="1465">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1"/>
            <p:cNvSpPr/>
            <p:nvPr/>
          </p:nvSpPr>
          <p:spPr>
            <a:xfrm>
              <a:off x="5649800" y="3748200"/>
              <a:ext cx="19075" cy="11625"/>
            </a:xfrm>
            <a:custGeom>
              <a:rect b="b" l="l" r="r" t="t"/>
              <a:pathLst>
                <a:path extrusionOk="0" h="465" w="763">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1"/>
            <p:cNvSpPr/>
            <p:nvPr/>
          </p:nvSpPr>
          <p:spPr>
            <a:xfrm>
              <a:off x="5679575" y="3749100"/>
              <a:ext cx="22350" cy="4650"/>
            </a:xfrm>
            <a:custGeom>
              <a:rect b="b" l="l" r="r" t="t"/>
              <a:pathLst>
                <a:path extrusionOk="0" h="186" w="894">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1"/>
            <p:cNvSpPr/>
            <p:nvPr/>
          </p:nvSpPr>
          <p:spPr>
            <a:xfrm>
              <a:off x="5880475" y="3768150"/>
              <a:ext cx="8675" cy="9250"/>
            </a:xfrm>
            <a:custGeom>
              <a:rect b="b" l="l" r="r" t="t"/>
              <a:pathLst>
                <a:path extrusionOk="0" h="370" w="347">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1"/>
            <p:cNvSpPr/>
            <p:nvPr/>
          </p:nvSpPr>
          <p:spPr>
            <a:xfrm>
              <a:off x="5747425" y="3760600"/>
              <a:ext cx="7475" cy="3250"/>
            </a:xfrm>
            <a:custGeom>
              <a:rect b="b" l="l" r="r" t="t"/>
              <a:pathLst>
                <a:path extrusionOk="0" h="130" w="299">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1"/>
            <p:cNvSpPr/>
            <p:nvPr/>
          </p:nvSpPr>
          <p:spPr>
            <a:xfrm>
              <a:off x="5794750" y="3766375"/>
              <a:ext cx="5100" cy="5825"/>
            </a:xfrm>
            <a:custGeom>
              <a:rect b="b" l="l" r="r" t="t"/>
              <a:pathLst>
                <a:path extrusionOk="0" h="233" w="204">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1"/>
            <p:cNvSpPr/>
            <p:nvPr/>
          </p:nvSpPr>
          <p:spPr>
            <a:xfrm>
              <a:off x="5805475" y="3767725"/>
              <a:ext cx="3300" cy="2250"/>
            </a:xfrm>
            <a:custGeom>
              <a:rect b="b" l="l" r="r" t="t"/>
              <a:pathLst>
                <a:path extrusionOk="0" h="90" w="132">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1"/>
            <p:cNvSpPr/>
            <p:nvPr/>
          </p:nvSpPr>
          <p:spPr>
            <a:xfrm>
              <a:off x="5798025" y="3767550"/>
              <a:ext cx="3300" cy="4875"/>
            </a:xfrm>
            <a:custGeom>
              <a:rect b="b" l="l" r="r" t="t"/>
              <a:pathLst>
                <a:path extrusionOk="0" h="195" w="132">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1"/>
            <p:cNvSpPr/>
            <p:nvPr/>
          </p:nvSpPr>
          <p:spPr>
            <a:xfrm>
              <a:off x="5652775" y="3746725"/>
              <a:ext cx="6575" cy="3000"/>
            </a:xfrm>
            <a:custGeom>
              <a:rect b="b" l="l" r="r" t="t"/>
              <a:pathLst>
                <a:path extrusionOk="0" h="120" w="263">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51"/>
            <p:cNvSpPr/>
            <p:nvPr/>
          </p:nvSpPr>
          <p:spPr>
            <a:xfrm>
              <a:off x="5793575" y="3782525"/>
              <a:ext cx="25925" cy="7450"/>
            </a:xfrm>
            <a:custGeom>
              <a:rect b="b" l="l" r="r" t="t"/>
              <a:pathLst>
                <a:path extrusionOk="0" h="298" w="1037">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51"/>
            <p:cNvSpPr/>
            <p:nvPr/>
          </p:nvSpPr>
          <p:spPr>
            <a:xfrm>
              <a:off x="5811125" y="3796425"/>
              <a:ext cx="9250" cy="3300"/>
            </a:xfrm>
            <a:custGeom>
              <a:rect b="b" l="l" r="r" t="t"/>
              <a:pathLst>
                <a:path extrusionOk="0" h="132" w="37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1"/>
            <p:cNvSpPr/>
            <p:nvPr/>
          </p:nvSpPr>
          <p:spPr>
            <a:xfrm>
              <a:off x="5780175" y="3770525"/>
              <a:ext cx="21450" cy="4600"/>
            </a:xfrm>
            <a:custGeom>
              <a:rect b="b" l="l" r="r" t="t"/>
              <a:pathLst>
                <a:path extrusionOk="0" h="184" w="858">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1"/>
            <p:cNvSpPr/>
            <p:nvPr/>
          </p:nvSpPr>
          <p:spPr>
            <a:xfrm>
              <a:off x="5351125" y="3943325"/>
              <a:ext cx="142125" cy="58825"/>
            </a:xfrm>
            <a:custGeom>
              <a:rect b="b" l="l" r="r" t="t"/>
              <a:pathLst>
                <a:path extrusionOk="0" h="2353" w="5685">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1"/>
            <p:cNvSpPr/>
            <p:nvPr/>
          </p:nvSpPr>
          <p:spPr>
            <a:xfrm>
              <a:off x="5393050" y="3977600"/>
              <a:ext cx="140700" cy="13525"/>
            </a:xfrm>
            <a:custGeom>
              <a:rect b="b" l="l" r="r" t="t"/>
              <a:pathLst>
                <a:path extrusionOk="0" h="541" w="5628">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1"/>
            <p:cNvSpPr/>
            <p:nvPr/>
          </p:nvSpPr>
          <p:spPr>
            <a:xfrm>
              <a:off x="5513475" y="3870200"/>
              <a:ext cx="159875" cy="17725"/>
            </a:xfrm>
            <a:custGeom>
              <a:rect b="b" l="l" r="r" t="t"/>
              <a:pathLst>
                <a:path extrusionOk="0" h="709" w="6395">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1"/>
            <p:cNvSpPr/>
            <p:nvPr/>
          </p:nvSpPr>
          <p:spPr>
            <a:xfrm>
              <a:off x="5371200" y="3949125"/>
              <a:ext cx="140225" cy="12950"/>
            </a:xfrm>
            <a:custGeom>
              <a:rect b="b" l="l" r="r" t="t"/>
              <a:pathLst>
                <a:path extrusionOk="0" h="518" w="5609">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1"/>
            <p:cNvSpPr/>
            <p:nvPr/>
          </p:nvSpPr>
          <p:spPr>
            <a:xfrm>
              <a:off x="5536100" y="3977700"/>
              <a:ext cx="123550" cy="8650"/>
            </a:xfrm>
            <a:custGeom>
              <a:rect b="b" l="l" r="r" t="t"/>
              <a:pathLst>
                <a:path extrusionOk="0" h="346" w="4942">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1"/>
            <p:cNvSpPr/>
            <p:nvPr/>
          </p:nvSpPr>
          <p:spPr>
            <a:xfrm>
              <a:off x="5636400" y="3873225"/>
              <a:ext cx="79800" cy="19400"/>
            </a:xfrm>
            <a:custGeom>
              <a:rect b="b" l="l" r="r" t="t"/>
              <a:pathLst>
                <a:path extrusionOk="0" h="776" w="3192">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1"/>
            <p:cNvSpPr/>
            <p:nvPr/>
          </p:nvSpPr>
          <p:spPr>
            <a:xfrm>
              <a:off x="5424275" y="3882400"/>
              <a:ext cx="83875" cy="15475"/>
            </a:xfrm>
            <a:custGeom>
              <a:rect b="b" l="l" r="r" t="t"/>
              <a:pathLst>
                <a:path extrusionOk="0" h="619" w="3355">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1"/>
            <p:cNvSpPr/>
            <p:nvPr/>
          </p:nvSpPr>
          <p:spPr>
            <a:xfrm>
              <a:off x="5421500" y="3905775"/>
              <a:ext cx="66100" cy="9225"/>
            </a:xfrm>
            <a:custGeom>
              <a:rect b="b" l="l" r="r" t="t"/>
              <a:pathLst>
                <a:path extrusionOk="0" h="369" w="2644">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1"/>
            <p:cNvSpPr/>
            <p:nvPr/>
          </p:nvSpPr>
          <p:spPr>
            <a:xfrm>
              <a:off x="5507525" y="3950600"/>
              <a:ext cx="50925" cy="10325"/>
            </a:xfrm>
            <a:custGeom>
              <a:rect b="b" l="l" r="r" t="t"/>
              <a:pathLst>
                <a:path extrusionOk="0" h="413" w="2037">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1"/>
            <p:cNvSpPr/>
            <p:nvPr/>
          </p:nvSpPr>
          <p:spPr>
            <a:xfrm>
              <a:off x="5489075" y="3879150"/>
              <a:ext cx="44075" cy="13750"/>
            </a:xfrm>
            <a:custGeom>
              <a:rect b="b" l="l" r="r" t="t"/>
              <a:pathLst>
                <a:path extrusionOk="0" h="550" w="1763">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1"/>
            <p:cNvSpPr/>
            <p:nvPr/>
          </p:nvSpPr>
          <p:spPr>
            <a:xfrm>
              <a:off x="5451550" y="3919825"/>
              <a:ext cx="41400" cy="9075"/>
            </a:xfrm>
            <a:custGeom>
              <a:rect b="b" l="l" r="r" t="t"/>
              <a:pathLst>
                <a:path extrusionOk="0" h="363" w="1656">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1"/>
            <p:cNvSpPr/>
            <p:nvPr/>
          </p:nvSpPr>
          <p:spPr>
            <a:xfrm>
              <a:off x="5658125" y="3978350"/>
              <a:ext cx="38975" cy="6075"/>
            </a:xfrm>
            <a:custGeom>
              <a:rect b="b" l="l" r="r" t="t"/>
              <a:pathLst>
                <a:path extrusionOk="0" h="243" w="1559">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1"/>
            <p:cNvSpPr/>
            <p:nvPr/>
          </p:nvSpPr>
          <p:spPr>
            <a:xfrm>
              <a:off x="5516750" y="3943425"/>
              <a:ext cx="40200" cy="7800"/>
            </a:xfrm>
            <a:custGeom>
              <a:rect b="b" l="l" r="r" t="t"/>
              <a:pathLst>
                <a:path extrusionOk="0" h="312" w="1608">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1"/>
            <p:cNvSpPr/>
            <p:nvPr/>
          </p:nvSpPr>
          <p:spPr>
            <a:xfrm>
              <a:off x="5488650" y="3910900"/>
              <a:ext cx="29900" cy="6500"/>
            </a:xfrm>
            <a:custGeom>
              <a:rect b="b" l="l" r="r" t="t"/>
              <a:pathLst>
                <a:path extrusionOk="0" h="260" w="1196">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1"/>
            <p:cNvSpPr/>
            <p:nvPr/>
          </p:nvSpPr>
          <p:spPr>
            <a:xfrm>
              <a:off x="5529250" y="3978675"/>
              <a:ext cx="32175" cy="7100"/>
            </a:xfrm>
            <a:custGeom>
              <a:rect b="b" l="l" r="r" t="t"/>
              <a:pathLst>
                <a:path extrusionOk="0" h="284" w="1287">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1"/>
            <p:cNvSpPr/>
            <p:nvPr/>
          </p:nvSpPr>
          <p:spPr>
            <a:xfrm>
              <a:off x="5495925" y="3945550"/>
              <a:ext cx="29775" cy="9625"/>
            </a:xfrm>
            <a:custGeom>
              <a:rect b="b" l="l" r="r" t="t"/>
              <a:pathLst>
                <a:path extrusionOk="0" h="385" w="1191">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1"/>
            <p:cNvSpPr/>
            <p:nvPr/>
          </p:nvSpPr>
          <p:spPr>
            <a:xfrm>
              <a:off x="5378625" y="3969075"/>
              <a:ext cx="21775" cy="13700"/>
            </a:xfrm>
            <a:custGeom>
              <a:rect b="b" l="l" r="r" t="t"/>
              <a:pathLst>
                <a:path extrusionOk="0" h="548" w="871">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1"/>
            <p:cNvSpPr/>
            <p:nvPr/>
          </p:nvSpPr>
          <p:spPr>
            <a:xfrm>
              <a:off x="5506325" y="3942575"/>
              <a:ext cx="19075" cy="8175"/>
            </a:xfrm>
            <a:custGeom>
              <a:rect b="b" l="l" r="r" t="t"/>
              <a:pathLst>
                <a:path extrusionOk="0" h="327" w="763">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1"/>
            <p:cNvSpPr/>
            <p:nvPr/>
          </p:nvSpPr>
          <p:spPr>
            <a:xfrm>
              <a:off x="5567650" y="3958025"/>
              <a:ext cx="12850" cy="4975"/>
            </a:xfrm>
            <a:custGeom>
              <a:rect b="b" l="l" r="r" t="t"/>
              <a:pathLst>
                <a:path extrusionOk="0" h="199" w="514">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1"/>
            <p:cNvSpPr/>
            <p:nvPr/>
          </p:nvSpPr>
          <p:spPr>
            <a:xfrm>
              <a:off x="5528950" y="3882750"/>
              <a:ext cx="16100" cy="3300"/>
            </a:xfrm>
            <a:custGeom>
              <a:rect b="b" l="l" r="r" t="t"/>
              <a:pathLst>
                <a:path extrusionOk="0" h="132" w="644">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1"/>
            <p:cNvSpPr/>
            <p:nvPr/>
          </p:nvSpPr>
          <p:spPr>
            <a:xfrm>
              <a:off x="5543550" y="3882450"/>
              <a:ext cx="8650" cy="3900"/>
            </a:xfrm>
            <a:custGeom>
              <a:rect b="b" l="l" r="r" t="t"/>
              <a:pathLst>
                <a:path extrusionOk="0" h="156" w="346">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1"/>
            <p:cNvSpPr/>
            <p:nvPr/>
          </p:nvSpPr>
          <p:spPr>
            <a:xfrm>
              <a:off x="5552775" y="3882450"/>
              <a:ext cx="4775" cy="3300"/>
            </a:xfrm>
            <a:custGeom>
              <a:rect b="b" l="l" r="r" t="t"/>
              <a:pathLst>
                <a:path extrusionOk="0" h="132" w="191">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1"/>
            <p:cNvSpPr/>
            <p:nvPr/>
          </p:nvSpPr>
          <p:spPr>
            <a:xfrm>
              <a:off x="5550675" y="3882450"/>
              <a:ext cx="3600" cy="2700"/>
            </a:xfrm>
            <a:custGeom>
              <a:rect b="b" l="l" r="r" t="t"/>
              <a:pathLst>
                <a:path extrusionOk="0" h="108" w="144">
                  <a:moveTo>
                    <a:pt x="1" y="1"/>
                  </a:moveTo>
                  <a:lnTo>
                    <a:pt x="1" y="108"/>
                  </a:lnTo>
                  <a:lnTo>
                    <a:pt x="144" y="108"/>
                  </a:lnTo>
                  <a:lnTo>
                    <a:pt x="1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1"/>
            <p:cNvSpPr/>
            <p:nvPr/>
          </p:nvSpPr>
          <p:spPr>
            <a:xfrm>
              <a:off x="5564975" y="3958050"/>
              <a:ext cx="3600" cy="3600"/>
            </a:xfrm>
            <a:custGeom>
              <a:rect b="b" l="l" r="r" t="t"/>
              <a:pathLst>
                <a:path extrusionOk="0" h="144" w="144">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1"/>
            <p:cNvSpPr/>
            <p:nvPr/>
          </p:nvSpPr>
          <p:spPr>
            <a:xfrm>
              <a:off x="5463475" y="3997050"/>
              <a:ext cx="191700" cy="16950"/>
            </a:xfrm>
            <a:custGeom>
              <a:rect b="b" l="l" r="r" t="t"/>
              <a:pathLst>
                <a:path extrusionOk="0" h="678" w="7668">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1"/>
            <p:cNvSpPr/>
            <p:nvPr/>
          </p:nvSpPr>
          <p:spPr>
            <a:xfrm>
              <a:off x="5831975" y="4022950"/>
              <a:ext cx="110150" cy="18475"/>
            </a:xfrm>
            <a:custGeom>
              <a:rect b="b" l="l" r="r" t="t"/>
              <a:pathLst>
                <a:path extrusionOk="0" h="739" w="4406">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1"/>
            <p:cNvSpPr/>
            <p:nvPr/>
          </p:nvSpPr>
          <p:spPr>
            <a:xfrm>
              <a:off x="5659625" y="4008950"/>
              <a:ext cx="53600" cy="9575"/>
            </a:xfrm>
            <a:custGeom>
              <a:rect b="b" l="l" r="r" t="t"/>
              <a:pathLst>
                <a:path extrusionOk="0" h="383" w="2144">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1"/>
            <p:cNvSpPr/>
            <p:nvPr/>
          </p:nvSpPr>
          <p:spPr>
            <a:xfrm>
              <a:off x="5690875" y="4014800"/>
              <a:ext cx="72650" cy="7575"/>
            </a:xfrm>
            <a:custGeom>
              <a:rect b="b" l="l" r="r" t="t"/>
              <a:pathLst>
                <a:path extrusionOk="0" h="303" w="2906">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1"/>
            <p:cNvSpPr/>
            <p:nvPr/>
          </p:nvSpPr>
          <p:spPr>
            <a:xfrm>
              <a:off x="5761425" y="4018125"/>
              <a:ext cx="55975" cy="7925"/>
            </a:xfrm>
            <a:custGeom>
              <a:rect b="b" l="l" r="r" t="t"/>
              <a:pathLst>
                <a:path extrusionOk="0" h="317" w="2239">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1"/>
            <p:cNvSpPr/>
            <p:nvPr/>
          </p:nvSpPr>
          <p:spPr>
            <a:xfrm>
              <a:off x="5805475" y="4021450"/>
              <a:ext cx="28600" cy="7500"/>
            </a:xfrm>
            <a:custGeom>
              <a:rect b="b" l="l" r="r" t="t"/>
              <a:pathLst>
                <a:path extrusionOk="0" h="300" w="1144">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1"/>
            <p:cNvSpPr/>
            <p:nvPr/>
          </p:nvSpPr>
          <p:spPr>
            <a:xfrm>
              <a:off x="5796550" y="4004500"/>
              <a:ext cx="40500" cy="3925"/>
            </a:xfrm>
            <a:custGeom>
              <a:rect b="b" l="l" r="r" t="t"/>
              <a:pathLst>
                <a:path extrusionOk="0" h="157" w="162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1"/>
            <p:cNvSpPr/>
            <p:nvPr/>
          </p:nvSpPr>
          <p:spPr>
            <a:xfrm>
              <a:off x="5719150" y="3991800"/>
              <a:ext cx="27125" cy="8550"/>
            </a:xfrm>
            <a:custGeom>
              <a:rect b="b" l="l" r="r" t="t"/>
              <a:pathLst>
                <a:path extrusionOk="0" h="342" w="1085">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1"/>
            <p:cNvSpPr/>
            <p:nvPr/>
          </p:nvSpPr>
          <p:spPr>
            <a:xfrm>
              <a:off x="5748025" y="4017875"/>
              <a:ext cx="32175" cy="5700"/>
            </a:xfrm>
            <a:custGeom>
              <a:rect b="b" l="l" r="r" t="t"/>
              <a:pathLst>
                <a:path extrusionOk="0" h="228" w="1287">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1"/>
            <p:cNvSpPr/>
            <p:nvPr/>
          </p:nvSpPr>
          <p:spPr>
            <a:xfrm>
              <a:off x="5634925" y="4008075"/>
              <a:ext cx="26800" cy="6900"/>
            </a:xfrm>
            <a:custGeom>
              <a:rect b="b" l="l" r="r" t="t"/>
              <a:pathLst>
                <a:path extrusionOk="0" h="276" w="1072">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1"/>
            <p:cNvSpPr/>
            <p:nvPr/>
          </p:nvSpPr>
          <p:spPr>
            <a:xfrm>
              <a:off x="5927525" y="4035750"/>
              <a:ext cx="17575" cy="5075"/>
            </a:xfrm>
            <a:custGeom>
              <a:rect b="b" l="l" r="r" t="t"/>
              <a:pathLst>
                <a:path extrusionOk="0" h="203" w="703">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1"/>
            <p:cNvSpPr/>
            <p:nvPr/>
          </p:nvSpPr>
          <p:spPr>
            <a:xfrm>
              <a:off x="5886450" y="4008200"/>
              <a:ext cx="15800" cy="3500"/>
            </a:xfrm>
            <a:custGeom>
              <a:rect b="b" l="l" r="r" t="t"/>
              <a:pathLst>
                <a:path extrusionOk="0" h="140" w="632">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1"/>
            <p:cNvSpPr/>
            <p:nvPr/>
          </p:nvSpPr>
          <p:spPr>
            <a:xfrm>
              <a:off x="5744150" y="3994375"/>
              <a:ext cx="7475" cy="7175"/>
            </a:xfrm>
            <a:custGeom>
              <a:rect b="b" l="l" r="r" t="t"/>
              <a:pathLst>
                <a:path extrusionOk="0" h="287" w="299">
                  <a:moveTo>
                    <a:pt x="1" y="0"/>
                  </a:moveTo>
                  <a:lnTo>
                    <a:pt x="1" y="250"/>
                  </a:lnTo>
                  <a:cubicBezTo>
                    <a:pt x="96" y="250"/>
                    <a:pt x="191" y="274"/>
                    <a:pt x="298" y="286"/>
                  </a:cubicBezTo>
                  <a:lnTo>
                    <a:pt x="29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1"/>
            <p:cNvSpPr/>
            <p:nvPr/>
          </p:nvSpPr>
          <p:spPr>
            <a:xfrm>
              <a:off x="5721825" y="3997075"/>
              <a:ext cx="15225" cy="3525"/>
            </a:xfrm>
            <a:custGeom>
              <a:rect b="b" l="l" r="r" t="t"/>
              <a:pathLst>
                <a:path extrusionOk="0" h="141" w="609">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51"/>
            <p:cNvSpPr/>
            <p:nvPr/>
          </p:nvSpPr>
          <p:spPr>
            <a:xfrm>
              <a:off x="5719750" y="3990750"/>
              <a:ext cx="11050" cy="3050"/>
            </a:xfrm>
            <a:custGeom>
              <a:rect b="b" l="l" r="r" t="t"/>
              <a:pathLst>
                <a:path extrusionOk="0" h="122" w="442">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51"/>
            <p:cNvSpPr/>
            <p:nvPr/>
          </p:nvSpPr>
          <p:spPr>
            <a:xfrm>
              <a:off x="5611700" y="4001975"/>
              <a:ext cx="11050" cy="2850"/>
            </a:xfrm>
            <a:custGeom>
              <a:rect b="b" l="l" r="r" t="t"/>
              <a:pathLst>
                <a:path extrusionOk="0" h="114" w="442">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1"/>
            <p:cNvSpPr/>
            <p:nvPr/>
          </p:nvSpPr>
          <p:spPr>
            <a:xfrm>
              <a:off x="5633125" y="4005025"/>
              <a:ext cx="8675" cy="2650"/>
            </a:xfrm>
            <a:custGeom>
              <a:rect b="b" l="l" r="r" t="t"/>
              <a:pathLst>
                <a:path extrusionOk="0" h="106" w="347">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1"/>
            <p:cNvSpPr/>
            <p:nvPr/>
          </p:nvSpPr>
          <p:spPr>
            <a:xfrm>
              <a:off x="5562875" y="3852000"/>
              <a:ext cx="174450" cy="28100"/>
            </a:xfrm>
            <a:custGeom>
              <a:rect b="b" l="l" r="r" t="t"/>
              <a:pathLst>
                <a:path extrusionOk="0" h="1124" w="6978">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1"/>
            <p:cNvSpPr/>
            <p:nvPr/>
          </p:nvSpPr>
          <p:spPr>
            <a:xfrm>
              <a:off x="5745650" y="3907150"/>
              <a:ext cx="38725" cy="32475"/>
            </a:xfrm>
            <a:custGeom>
              <a:rect b="b" l="l" r="r" t="t"/>
              <a:pathLst>
                <a:path extrusionOk="0" h="1299" w="1549">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1"/>
            <p:cNvSpPr/>
            <p:nvPr/>
          </p:nvSpPr>
          <p:spPr>
            <a:xfrm>
              <a:off x="5736125" y="3874000"/>
              <a:ext cx="13125" cy="58175"/>
            </a:xfrm>
            <a:custGeom>
              <a:rect b="b" l="l" r="r" t="t"/>
              <a:pathLst>
                <a:path extrusionOk="0" h="2327" w="525">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1"/>
            <p:cNvSpPr/>
            <p:nvPr/>
          </p:nvSpPr>
          <p:spPr>
            <a:xfrm>
              <a:off x="5762325" y="3928875"/>
              <a:ext cx="3575" cy="3575"/>
            </a:xfrm>
            <a:custGeom>
              <a:rect b="b" l="l" r="r" t="t"/>
              <a:pathLst>
                <a:path extrusionOk="0" h="143" w="143">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1"/>
            <p:cNvSpPr/>
            <p:nvPr/>
          </p:nvSpPr>
          <p:spPr>
            <a:xfrm>
              <a:off x="5784350" y="3932150"/>
              <a:ext cx="3300" cy="4200"/>
            </a:xfrm>
            <a:custGeom>
              <a:rect b="b" l="l" r="r" t="t"/>
              <a:pathLst>
                <a:path extrusionOk="0" h="168" w="132">
                  <a:moveTo>
                    <a:pt x="0" y="1"/>
                  </a:moveTo>
                  <a:cubicBezTo>
                    <a:pt x="0" y="96"/>
                    <a:pt x="60" y="144"/>
                    <a:pt x="131" y="168"/>
                  </a:cubicBezTo>
                  <a:cubicBezTo>
                    <a:pt x="131" y="84"/>
                    <a:pt x="84" y="25"/>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1"/>
            <p:cNvSpPr/>
            <p:nvPr/>
          </p:nvSpPr>
          <p:spPr>
            <a:xfrm>
              <a:off x="6094800" y="4051250"/>
              <a:ext cx="14900" cy="3400"/>
            </a:xfrm>
            <a:custGeom>
              <a:rect b="b" l="l" r="r" t="t"/>
              <a:pathLst>
                <a:path extrusionOk="0" h="136" w="596">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1"/>
            <p:cNvSpPr/>
            <p:nvPr/>
          </p:nvSpPr>
          <p:spPr>
            <a:xfrm>
              <a:off x="6070975" y="4051825"/>
              <a:ext cx="6575" cy="2775"/>
            </a:xfrm>
            <a:custGeom>
              <a:rect b="b" l="l" r="r" t="t"/>
              <a:pathLst>
                <a:path extrusionOk="0" h="111" w="263">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1"/>
            <p:cNvSpPr/>
            <p:nvPr/>
          </p:nvSpPr>
          <p:spPr>
            <a:xfrm>
              <a:off x="6087950" y="4051825"/>
              <a:ext cx="5375" cy="1250"/>
            </a:xfrm>
            <a:custGeom>
              <a:rect b="b" l="l" r="r" t="t"/>
              <a:pathLst>
                <a:path extrusionOk="0" h="50" w="215">
                  <a:moveTo>
                    <a:pt x="1" y="0"/>
                  </a:moveTo>
                  <a:cubicBezTo>
                    <a:pt x="35" y="34"/>
                    <a:pt x="69" y="49"/>
                    <a:pt x="103" y="49"/>
                  </a:cubicBezTo>
                  <a:cubicBezTo>
                    <a:pt x="140" y="49"/>
                    <a:pt x="178" y="31"/>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1"/>
            <p:cNvSpPr/>
            <p:nvPr/>
          </p:nvSpPr>
          <p:spPr>
            <a:xfrm>
              <a:off x="6043300" y="4015500"/>
              <a:ext cx="2400" cy="3600"/>
            </a:xfrm>
            <a:custGeom>
              <a:rect b="b" l="l" r="r" t="t"/>
              <a:pathLst>
                <a:path extrusionOk="0" h="144" w="96">
                  <a:moveTo>
                    <a:pt x="96" y="1"/>
                  </a:moveTo>
                  <a:lnTo>
                    <a:pt x="96" y="1"/>
                  </a:lnTo>
                  <a:cubicBezTo>
                    <a:pt x="1" y="36"/>
                    <a:pt x="1" y="84"/>
                    <a:pt x="84" y="144"/>
                  </a:cubicBezTo>
                  <a:cubicBezTo>
                    <a:pt x="84" y="96"/>
                    <a:pt x="84" y="48"/>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1"/>
            <p:cNvSpPr/>
            <p:nvPr/>
          </p:nvSpPr>
          <p:spPr>
            <a:xfrm>
              <a:off x="6006400" y="3899425"/>
              <a:ext cx="29475" cy="19625"/>
            </a:xfrm>
            <a:custGeom>
              <a:rect b="b" l="l" r="r" t="t"/>
              <a:pathLst>
                <a:path extrusionOk="0" h="785" w="1179">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1"/>
            <p:cNvSpPr/>
            <p:nvPr/>
          </p:nvSpPr>
          <p:spPr>
            <a:xfrm>
              <a:off x="6020375" y="3900300"/>
              <a:ext cx="11050" cy="3700"/>
            </a:xfrm>
            <a:custGeom>
              <a:rect b="b" l="l" r="r" t="t"/>
              <a:pathLst>
                <a:path extrusionOk="0" h="148" w="442">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51"/>
            <p:cNvSpPr/>
            <p:nvPr/>
          </p:nvSpPr>
          <p:spPr>
            <a:xfrm>
              <a:off x="6005200" y="3916775"/>
              <a:ext cx="15800" cy="5000"/>
            </a:xfrm>
            <a:custGeom>
              <a:rect b="b" l="l" r="r" t="t"/>
              <a:pathLst>
                <a:path extrusionOk="0" h="200" w="632">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51"/>
            <p:cNvSpPr/>
            <p:nvPr/>
          </p:nvSpPr>
          <p:spPr>
            <a:xfrm>
              <a:off x="6003425" y="3907450"/>
              <a:ext cx="6925" cy="5225"/>
            </a:xfrm>
            <a:custGeom>
              <a:rect b="b" l="l" r="r" t="t"/>
              <a:pathLst>
                <a:path extrusionOk="0" h="209" w="277">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51"/>
            <p:cNvSpPr/>
            <p:nvPr/>
          </p:nvSpPr>
          <p:spPr>
            <a:xfrm>
              <a:off x="6128425" y="4055700"/>
              <a:ext cx="4500" cy="2400"/>
            </a:xfrm>
            <a:custGeom>
              <a:rect b="b" l="l" r="r" t="t"/>
              <a:pathLst>
                <a:path extrusionOk="0" h="96" w="180">
                  <a:moveTo>
                    <a:pt x="179" y="95"/>
                  </a:move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1"/>
            <p:cNvSpPr/>
            <p:nvPr/>
          </p:nvSpPr>
          <p:spPr>
            <a:xfrm>
              <a:off x="6171300" y="4055100"/>
              <a:ext cx="12225" cy="2700"/>
            </a:xfrm>
            <a:custGeom>
              <a:rect b="b" l="l" r="r" t="t"/>
              <a:pathLst>
                <a:path extrusionOk="0" h="108" w="489">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1"/>
            <p:cNvSpPr/>
            <p:nvPr/>
          </p:nvSpPr>
          <p:spPr>
            <a:xfrm>
              <a:off x="6184100" y="4055400"/>
              <a:ext cx="4475" cy="3300"/>
            </a:xfrm>
            <a:custGeom>
              <a:rect b="b" l="l" r="r" t="t"/>
              <a:pathLst>
                <a:path extrusionOk="0" h="132" w="179">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1"/>
            <p:cNvSpPr/>
            <p:nvPr/>
          </p:nvSpPr>
          <p:spPr>
            <a:xfrm>
              <a:off x="6181725" y="4055100"/>
              <a:ext cx="3875" cy="3000"/>
            </a:xfrm>
            <a:custGeom>
              <a:rect b="b" l="l" r="r" t="t"/>
              <a:pathLst>
                <a:path extrusionOk="0" h="120" w="155">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1"/>
            <p:cNvSpPr/>
            <p:nvPr/>
          </p:nvSpPr>
          <p:spPr>
            <a:xfrm>
              <a:off x="6168325" y="4055400"/>
              <a:ext cx="3300" cy="2550"/>
            </a:xfrm>
            <a:custGeom>
              <a:rect b="b" l="l" r="r" t="t"/>
              <a:pathLst>
                <a:path extrusionOk="0" h="102" w="132">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1"/>
            <p:cNvSpPr/>
            <p:nvPr/>
          </p:nvSpPr>
          <p:spPr>
            <a:xfrm>
              <a:off x="5981100" y="3926200"/>
              <a:ext cx="13700" cy="3425"/>
            </a:xfrm>
            <a:custGeom>
              <a:rect b="b" l="l" r="r" t="t"/>
              <a:pathLst>
                <a:path extrusionOk="0" h="137" w="548">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1"/>
            <p:cNvSpPr/>
            <p:nvPr/>
          </p:nvSpPr>
          <p:spPr>
            <a:xfrm>
              <a:off x="5737300" y="3846725"/>
              <a:ext cx="50925" cy="14600"/>
            </a:xfrm>
            <a:custGeom>
              <a:rect b="b" l="l" r="r" t="t"/>
              <a:pathLst>
                <a:path extrusionOk="0" h="584" w="2037">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1"/>
            <p:cNvSpPr/>
            <p:nvPr/>
          </p:nvSpPr>
          <p:spPr>
            <a:xfrm>
              <a:off x="5734625" y="3814575"/>
              <a:ext cx="11350" cy="35875"/>
            </a:xfrm>
            <a:custGeom>
              <a:rect b="b" l="l" r="r" t="t"/>
              <a:pathLst>
                <a:path extrusionOk="0" h="1435" w="454">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1"/>
            <p:cNvSpPr/>
            <p:nvPr/>
          </p:nvSpPr>
          <p:spPr>
            <a:xfrm>
              <a:off x="5743575" y="3811600"/>
              <a:ext cx="5375" cy="7175"/>
            </a:xfrm>
            <a:custGeom>
              <a:rect b="b" l="l" r="r" t="t"/>
              <a:pathLst>
                <a:path extrusionOk="0" h="287" w="215">
                  <a:moveTo>
                    <a:pt x="214" y="1"/>
                  </a:moveTo>
                  <a:cubicBezTo>
                    <a:pt x="36" y="25"/>
                    <a:pt x="0" y="144"/>
                    <a:pt x="48" y="287"/>
                  </a:cubicBezTo>
                  <a:cubicBezTo>
                    <a:pt x="107" y="180"/>
                    <a:pt x="155" y="96"/>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1"/>
            <p:cNvSpPr/>
            <p:nvPr/>
          </p:nvSpPr>
          <p:spPr>
            <a:xfrm>
              <a:off x="5790900" y="3852975"/>
              <a:ext cx="3000" cy="2850"/>
            </a:xfrm>
            <a:custGeom>
              <a:rect b="b" l="l" r="r" t="t"/>
              <a:pathLst>
                <a:path extrusionOk="0" h="114" w="12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1"/>
            <p:cNvSpPr/>
            <p:nvPr/>
          </p:nvSpPr>
          <p:spPr>
            <a:xfrm>
              <a:off x="5680450" y="3802975"/>
              <a:ext cx="42300" cy="12700"/>
            </a:xfrm>
            <a:custGeom>
              <a:rect b="b" l="l" r="r" t="t"/>
              <a:pathLst>
                <a:path extrusionOk="0" h="508" w="1692">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1"/>
            <p:cNvSpPr/>
            <p:nvPr/>
          </p:nvSpPr>
          <p:spPr>
            <a:xfrm>
              <a:off x="5673025" y="3789050"/>
              <a:ext cx="24425" cy="14250"/>
            </a:xfrm>
            <a:custGeom>
              <a:rect b="b" l="l" r="r" t="t"/>
              <a:pathLst>
                <a:path extrusionOk="0" h="570" w="977">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1"/>
            <p:cNvSpPr/>
            <p:nvPr/>
          </p:nvSpPr>
          <p:spPr>
            <a:xfrm>
              <a:off x="5732550" y="3811325"/>
              <a:ext cx="4500" cy="4475"/>
            </a:xfrm>
            <a:custGeom>
              <a:rect b="b" l="l" r="r" t="t"/>
              <a:pathLst>
                <a:path extrusionOk="0" h="179" w="18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1"/>
            <p:cNvSpPr/>
            <p:nvPr/>
          </p:nvSpPr>
          <p:spPr>
            <a:xfrm>
              <a:off x="5582225" y="3761850"/>
              <a:ext cx="135775" cy="20025"/>
            </a:xfrm>
            <a:custGeom>
              <a:rect b="b" l="l" r="r" t="t"/>
              <a:pathLst>
                <a:path extrusionOk="0" h="801" w="5431">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1"/>
            <p:cNvSpPr/>
            <p:nvPr/>
          </p:nvSpPr>
          <p:spPr>
            <a:xfrm>
              <a:off x="5728075" y="3775300"/>
              <a:ext cx="69975" cy="13425"/>
            </a:xfrm>
            <a:custGeom>
              <a:rect b="b" l="l" r="r" t="t"/>
              <a:pathLst>
                <a:path extrusionOk="0" h="537" w="2799">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1"/>
            <p:cNvSpPr/>
            <p:nvPr/>
          </p:nvSpPr>
          <p:spPr>
            <a:xfrm>
              <a:off x="5712000" y="3774475"/>
              <a:ext cx="25050" cy="8000"/>
            </a:xfrm>
            <a:custGeom>
              <a:rect b="b" l="l" r="r" t="t"/>
              <a:pathLst>
                <a:path extrusionOk="0" h="320" w="1002">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1"/>
            <p:cNvSpPr/>
            <p:nvPr/>
          </p:nvSpPr>
          <p:spPr>
            <a:xfrm>
              <a:off x="5695950" y="3778525"/>
              <a:ext cx="11925" cy="3050"/>
            </a:xfrm>
            <a:custGeom>
              <a:rect b="b" l="l" r="r" t="t"/>
              <a:pathLst>
                <a:path extrusionOk="0" h="122" w="477">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1"/>
            <p:cNvSpPr/>
            <p:nvPr/>
          </p:nvSpPr>
          <p:spPr>
            <a:xfrm>
              <a:off x="5783450" y="3860625"/>
              <a:ext cx="10750" cy="4300"/>
            </a:xfrm>
            <a:custGeom>
              <a:rect b="b" l="l" r="r" t="t"/>
              <a:pathLst>
                <a:path extrusionOk="0" h="172" w="43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1"/>
            <p:cNvSpPr/>
            <p:nvPr/>
          </p:nvSpPr>
          <p:spPr>
            <a:xfrm>
              <a:off x="6072175" y="3907750"/>
              <a:ext cx="1800" cy="1525"/>
            </a:xfrm>
            <a:custGeom>
              <a:rect b="b" l="l" r="r" t="t"/>
              <a:pathLst>
                <a:path extrusionOk="0" h="61" w="72">
                  <a:moveTo>
                    <a:pt x="72" y="1"/>
                  </a:moveTo>
                  <a:lnTo>
                    <a:pt x="72" y="1"/>
                  </a:lnTo>
                  <a:cubicBezTo>
                    <a:pt x="12" y="24"/>
                    <a:pt x="1" y="48"/>
                    <a:pt x="48" y="60"/>
                  </a:cubicBezTo>
                  <a:cubicBezTo>
                    <a:pt x="48" y="60"/>
                    <a:pt x="60" y="13"/>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51"/>
            <p:cNvSpPr/>
            <p:nvPr/>
          </p:nvSpPr>
          <p:spPr>
            <a:xfrm>
              <a:off x="6077825" y="3900025"/>
              <a:ext cx="15500" cy="4175"/>
            </a:xfrm>
            <a:custGeom>
              <a:rect b="b" l="l" r="r" t="t"/>
              <a:pathLst>
                <a:path extrusionOk="0" h="167" w="62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51"/>
            <p:cNvSpPr/>
            <p:nvPr/>
          </p:nvSpPr>
          <p:spPr>
            <a:xfrm>
              <a:off x="5723925" y="3844675"/>
              <a:ext cx="16675" cy="30650"/>
            </a:xfrm>
            <a:custGeom>
              <a:rect b="b" l="l" r="r" t="t"/>
              <a:pathLst>
                <a:path extrusionOk="0" h="1226" w="667">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1"/>
            <p:cNvSpPr/>
            <p:nvPr/>
          </p:nvSpPr>
          <p:spPr>
            <a:xfrm>
              <a:off x="5734325" y="3843450"/>
              <a:ext cx="13425" cy="24750"/>
            </a:xfrm>
            <a:custGeom>
              <a:rect b="b" l="l" r="r" t="t"/>
              <a:pathLst>
                <a:path extrusionOk="0" h="990" w="537">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1"/>
            <p:cNvSpPr/>
            <p:nvPr/>
          </p:nvSpPr>
          <p:spPr>
            <a:xfrm>
              <a:off x="5755175" y="3904750"/>
              <a:ext cx="14900" cy="6650"/>
            </a:xfrm>
            <a:custGeom>
              <a:rect b="b" l="l" r="r" t="t"/>
              <a:pathLst>
                <a:path extrusionOk="0" h="266" w="596">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1"/>
            <p:cNvSpPr/>
            <p:nvPr/>
          </p:nvSpPr>
          <p:spPr>
            <a:xfrm>
              <a:off x="5750700" y="3911325"/>
              <a:ext cx="4500" cy="6875"/>
            </a:xfrm>
            <a:custGeom>
              <a:rect b="b" l="l" r="r" t="t"/>
              <a:pathLst>
                <a:path extrusionOk="0" h="275" w="180">
                  <a:moveTo>
                    <a:pt x="167" y="0"/>
                  </a:moveTo>
                  <a:cubicBezTo>
                    <a:pt x="60" y="48"/>
                    <a:pt x="1" y="143"/>
                    <a:pt x="1" y="274"/>
                  </a:cubicBezTo>
                  <a:cubicBezTo>
                    <a:pt x="132" y="239"/>
                    <a:pt x="179" y="143"/>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1"/>
            <p:cNvSpPr/>
            <p:nvPr/>
          </p:nvSpPr>
          <p:spPr>
            <a:xfrm>
              <a:off x="5747425" y="3918175"/>
              <a:ext cx="4200" cy="7750"/>
            </a:xfrm>
            <a:custGeom>
              <a:rect b="b" l="l" r="r" t="t"/>
              <a:pathLst>
                <a:path extrusionOk="0" h="310" w="168">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1"/>
            <p:cNvSpPr/>
            <p:nvPr/>
          </p:nvSpPr>
          <p:spPr>
            <a:xfrm>
              <a:off x="5998050" y="3255325"/>
              <a:ext cx="5400" cy="1625"/>
            </a:xfrm>
            <a:custGeom>
              <a:rect b="b" l="l" r="r" t="t"/>
              <a:pathLst>
                <a:path extrusionOk="0" h="65" w="216">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1"/>
            <p:cNvSpPr/>
            <p:nvPr/>
          </p:nvSpPr>
          <p:spPr>
            <a:xfrm>
              <a:off x="5990025" y="3251725"/>
              <a:ext cx="5075" cy="2700"/>
            </a:xfrm>
            <a:custGeom>
              <a:rect b="b" l="l" r="r" t="t"/>
              <a:pathLst>
                <a:path extrusionOk="0" h="108" w="203">
                  <a:moveTo>
                    <a:pt x="0" y="0"/>
                  </a:moveTo>
                  <a:cubicBezTo>
                    <a:pt x="72" y="48"/>
                    <a:pt x="131" y="72"/>
                    <a:pt x="203" y="107"/>
                  </a:cubicBezTo>
                  <a:cubicBezTo>
                    <a:pt x="167" y="36"/>
                    <a:pt x="84"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1"/>
            <p:cNvSpPr/>
            <p:nvPr/>
          </p:nvSpPr>
          <p:spPr>
            <a:xfrm>
              <a:off x="5246175" y="3121825"/>
              <a:ext cx="92300" cy="27225"/>
            </a:xfrm>
            <a:custGeom>
              <a:rect b="b" l="l" r="r" t="t"/>
              <a:pathLst>
                <a:path extrusionOk="0" h="1089" w="3692">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1"/>
            <p:cNvSpPr/>
            <p:nvPr/>
          </p:nvSpPr>
          <p:spPr>
            <a:xfrm>
              <a:off x="5253025" y="3122325"/>
              <a:ext cx="28850" cy="14200"/>
            </a:xfrm>
            <a:custGeom>
              <a:rect b="b" l="l" r="r" t="t"/>
              <a:pathLst>
                <a:path extrusionOk="0" h="568" w="1154">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1"/>
            <p:cNvSpPr/>
            <p:nvPr/>
          </p:nvSpPr>
          <p:spPr>
            <a:xfrm>
              <a:off x="5244400" y="3135925"/>
              <a:ext cx="33050" cy="14625"/>
            </a:xfrm>
            <a:custGeom>
              <a:rect b="b" l="l" r="r" t="t"/>
              <a:pathLst>
                <a:path extrusionOk="0" h="585" w="1322">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1"/>
            <p:cNvSpPr/>
            <p:nvPr/>
          </p:nvSpPr>
          <p:spPr>
            <a:xfrm>
              <a:off x="5281900" y="3121900"/>
              <a:ext cx="25025" cy="7350"/>
            </a:xfrm>
            <a:custGeom>
              <a:rect b="b" l="l" r="r" t="t"/>
              <a:pathLst>
                <a:path extrusionOk="0" h="294" w="1001">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1"/>
            <p:cNvSpPr/>
            <p:nvPr/>
          </p:nvSpPr>
          <p:spPr>
            <a:xfrm>
              <a:off x="5226825" y="3136825"/>
              <a:ext cx="19375" cy="10000"/>
            </a:xfrm>
            <a:custGeom>
              <a:rect b="b" l="l" r="r" t="t"/>
              <a:pathLst>
                <a:path extrusionOk="0" h="400" w="775">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1"/>
            <p:cNvSpPr/>
            <p:nvPr/>
          </p:nvSpPr>
          <p:spPr>
            <a:xfrm>
              <a:off x="5299450" y="3115800"/>
              <a:ext cx="6575" cy="3200"/>
            </a:xfrm>
            <a:custGeom>
              <a:rect b="b" l="l" r="r" t="t"/>
              <a:pathLst>
                <a:path extrusionOk="0" h="128" w="263">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1"/>
            <p:cNvSpPr/>
            <p:nvPr/>
          </p:nvSpPr>
          <p:spPr>
            <a:xfrm>
              <a:off x="5246175" y="3129975"/>
              <a:ext cx="3300" cy="3000"/>
            </a:xfrm>
            <a:custGeom>
              <a:rect b="b" l="l" r="r" t="t"/>
              <a:pathLst>
                <a:path extrusionOk="0" h="120" w="132">
                  <a:moveTo>
                    <a:pt x="132" y="1"/>
                  </a:moveTo>
                  <a:cubicBezTo>
                    <a:pt x="48" y="1"/>
                    <a:pt x="1" y="48"/>
                    <a:pt x="13" y="120"/>
                  </a:cubicBezTo>
                  <a:cubicBezTo>
                    <a:pt x="48" y="84"/>
                    <a:pt x="96" y="48"/>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51"/>
            <p:cNvSpPr/>
            <p:nvPr/>
          </p:nvSpPr>
          <p:spPr>
            <a:xfrm>
              <a:off x="5335475" y="3120450"/>
              <a:ext cx="14600" cy="12425"/>
            </a:xfrm>
            <a:custGeom>
              <a:rect b="b" l="l" r="r" t="t"/>
              <a:pathLst>
                <a:path extrusionOk="0" h="497" w="584">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51"/>
            <p:cNvSpPr/>
            <p:nvPr/>
          </p:nvSpPr>
          <p:spPr>
            <a:xfrm>
              <a:off x="5313450" y="3115100"/>
              <a:ext cx="17300" cy="10450"/>
            </a:xfrm>
            <a:custGeom>
              <a:rect b="b" l="l" r="r" t="t"/>
              <a:pathLst>
                <a:path extrusionOk="0" h="418" w="692">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1"/>
            <p:cNvSpPr/>
            <p:nvPr/>
          </p:nvSpPr>
          <p:spPr>
            <a:xfrm>
              <a:off x="5328025" y="3113800"/>
              <a:ext cx="14500" cy="8750"/>
            </a:xfrm>
            <a:custGeom>
              <a:rect b="b" l="l" r="r" t="t"/>
              <a:pathLst>
                <a:path extrusionOk="0" h="350" w="58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1"/>
            <p:cNvSpPr/>
            <p:nvPr/>
          </p:nvSpPr>
          <p:spPr>
            <a:xfrm>
              <a:off x="5349775" y="3116000"/>
              <a:ext cx="3875" cy="4625"/>
            </a:xfrm>
            <a:custGeom>
              <a:rect b="b" l="l" r="r" t="t"/>
              <a:pathLst>
                <a:path extrusionOk="0" h="185" w="155">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1"/>
            <p:cNvSpPr/>
            <p:nvPr/>
          </p:nvSpPr>
          <p:spPr>
            <a:xfrm>
              <a:off x="5723925" y="3226425"/>
              <a:ext cx="78300" cy="25025"/>
            </a:xfrm>
            <a:custGeom>
              <a:rect b="b" l="l" r="r" t="t"/>
              <a:pathLst>
                <a:path extrusionOk="0" h="1001" w="3132">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1"/>
            <p:cNvSpPr/>
            <p:nvPr/>
          </p:nvSpPr>
          <p:spPr>
            <a:xfrm>
              <a:off x="5780175" y="3239275"/>
              <a:ext cx="55675" cy="21100"/>
            </a:xfrm>
            <a:custGeom>
              <a:rect b="b" l="l" r="r" t="t"/>
              <a:pathLst>
                <a:path extrusionOk="0" h="844" w="2227">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1"/>
            <p:cNvSpPr/>
            <p:nvPr/>
          </p:nvSpPr>
          <p:spPr>
            <a:xfrm>
              <a:off x="5863525" y="3251425"/>
              <a:ext cx="82175" cy="21825"/>
            </a:xfrm>
            <a:custGeom>
              <a:rect b="b" l="l" r="r" t="t"/>
              <a:pathLst>
                <a:path extrusionOk="0" h="873" w="3287">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1"/>
            <p:cNvSpPr/>
            <p:nvPr/>
          </p:nvSpPr>
          <p:spPr>
            <a:xfrm>
              <a:off x="6097175" y="3285650"/>
              <a:ext cx="45275" cy="15675"/>
            </a:xfrm>
            <a:custGeom>
              <a:rect b="b" l="l" r="r" t="t"/>
              <a:pathLst>
                <a:path extrusionOk="0" h="627" w="1811">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1"/>
            <p:cNvSpPr/>
            <p:nvPr/>
          </p:nvSpPr>
          <p:spPr>
            <a:xfrm>
              <a:off x="6060875" y="3280075"/>
              <a:ext cx="49725" cy="17500"/>
            </a:xfrm>
            <a:custGeom>
              <a:rect b="b" l="l" r="r" t="t"/>
              <a:pathLst>
                <a:path extrusionOk="0" h="700" w="1989">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51"/>
            <p:cNvSpPr/>
            <p:nvPr/>
          </p:nvSpPr>
          <p:spPr>
            <a:xfrm>
              <a:off x="6034975" y="3276425"/>
              <a:ext cx="50025" cy="10225"/>
            </a:xfrm>
            <a:custGeom>
              <a:rect b="b" l="l" r="r" t="t"/>
              <a:pathLst>
                <a:path extrusionOk="0" h="409" w="2001">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51"/>
            <p:cNvSpPr/>
            <p:nvPr/>
          </p:nvSpPr>
          <p:spPr>
            <a:xfrm>
              <a:off x="5844175" y="3246650"/>
              <a:ext cx="20550" cy="12150"/>
            </a:xfrm>
            <a:custGeom>
              <a:rect b="b" l="l" r="r" t="t"/>
              <a:pathLst>
                <a:path extrusionOk="0" h="486" w="822">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1"/>
            <p:cNvSpPr/>
            <p:nvPr/>
          </p:nvSpPr>
          <p:spPr>
            <a:xfrm>
              <a:off x="5830475" y="3243100"/>
              <a:ext cx="14325" cy="9300"/>
            </a:xfrm>
            <a:custGeom>
              <a:rect b="b" l="l" r="r" t="t"/>
              <a:pathLst>
                <a:path extrusionOk="0" h="372" w="573">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1"/>
            <p:cNvSpPr/>
            <p:nvPr/>
          </p:nvSpPr>
          <p:spPr>
            <a:xfrm>
              <a:off x="5862625" y="3250525"/>
              <a:ext cx="3900" cy="5200"/>
            </a:xfrm>
            <a:custGeom>
              <a:rect b="b" l="l" r="r" t="t"/>
              <a:pathLst>
                <a:path extrusionOk="0" h="208" w="156">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1"/>
            <p:cNvSpPr/>
            <p:nvPr/>
          </p:nvSpPr>
          <p:spPr>
            <a:xfrm>
              <a:off x="5876925" y="2957050"/>
              <a:ext cx="5675" cy="14900"/>
            </a:xfrm>
            <a:custGeom>
              <a:rect b="b" l="l" r="r" t="t"/>
              <a:pathLst>
                <a:path extrusionOk="0" h="596" w="227">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1"/>
            <p:cNvSpPr/>
            <p:nvPr/>
          </p:nvSpPr>
          <p:spPr>
            <a:xfrm>
              <a:off x="5879900" y="2932050"/>
              <a:ext cx="5975" cy="26200"/>
            </a:xfrm>
            <a:custGeom>
              <a:rect b="b" l="l" r="r" t="t"/>
              <a:pathLst>
                <a:path extrusionOk="0" h="1048" w="239">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1"/>
            <p:cNvSpPr/>
            <p:nvPr/>
          </p:nvSpPr>
          <p:spPr>
            <a:xfrm>
              <a:off x="5874525" y="3062125"/>
              <a:ext cx="5975" cy="24125"/>
            </a:xfrm>
            <a:custGeom>
              <a:rect b="b" l="l" r="r" t="t"/>
              <a:pathLst>
                <a:path extrusionOk="0" h="965" w="239">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1"/>
            <p:cNvSpPr/>
            <p:nvPr/>
          </p:nvSpPr>
          <p:spPr>
            <a:xfrm>
              <a:off x="5878100" y="3092175"/>
              <a:ext cx="9250" cy="19375"/>
            </a:xfrm>
            <a:custGeom>
              <a:rect b="b" l="l" r="r" t="t"/>
              <a:pathLst>
                <a:path extrusionOk="0" h="775" w="37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1"/>
            <p:cNvSpPr/>
            <p:nvPr/>
          </p:nvSpPr>
          <p:spPr>
            <a:xfrm>
              <a:off x="5875125" y="2957925"/>
              <a:ext cx="6275" cy="13725"/>
            </a:xfrm>
            <a:custGeom>
              <a:rect b="b" l="l" r="r" t="t"/>
              <a:pathLst>
                <a:path extrusionOk="0" h="549" w="251">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1"/>
            <p:cNvSpPr/>
            <p:nvPr/>
          </p:nvSpPr>
          <p:spPr>
            <a:xfrm>
              <a:off x="5884350" y="3111225"/>
              <a:ext cx="3300" cy="11050"/>
            </a:xfrm>
            <a:custGeom>
              <a:rect b="b" l="l" r="r" t="t"/>
              <a:pathLst>
                <a:path extrusionOk="0" h="442" w="132">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1"/>
            <p:cNvSpPr/>
            <p:nvPr/>
          </p:nvSpPr>
          <p:spPr>
            <a:xfrm>
              <a:off x="5654850" y="2958175"/>
              <a:ext cx="6275" cy="4325"/>
            </a:xfrm>
            <a:custGeom>
              <a:rect b="b" l="l" r="r" t="t"/>
              <a:pathLst>
                <a:path extrusionOk="0" h="173" w="251">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1"/>
            <p:cNvSpPr/>
            <p:nvPr/>
          </p:nvSpPr>
          <p:spPr>
            <a:xfrm>
              <a:off x="5647425" y="3218075"/>
              <a:ext cx="97050" cy="26225"/>
            </a:xfrm>
            <a:custGeom>
              <a:rect b="b" l="l" r="r" t="t"/>
              <a:pathLst>
                <a:path extrusionOk="0" h="1049" w="3882">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1"/>
            <p:cNvSpPr/>
            <p:nvPr/>
          </p:nvSpPr>
          <p:spPr>
            <a:xfrm>
              <a:off x="5607525" y="3210950"/>
              <a:ext cx="54200" cy="19375"/>
            </a:xfrm>
            <a:custGeom>
              <a:rect b="b" l="l" r="r" t="t"/>
              <a:pathLst>
                <a:path extrusionOk="0" h="775" w="2168">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1"/>
            <p:cNvSpPr/>
            <p:nvPr/>
          </p:nvSpPr>
          <p:spPr>
            <a:xfrm>
              <a:off x="5646825" y="3214650"/>
              <a:ext cx="12525" cy="4425"/>
            </a:xfrm>
            <a:custGeom>
              <a:rect b="b" l="l" r="r" t="t"/>
              <a:pathLst>
                <a:path extrusionOk="0" h="177" w="501">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1"/>
            <p:cNvSpPr/>
            <p:nvPr/>
          </p:nvSpPr>
          <p:spPr>
            <a:xfrm>
              <a:off x="5213425" y="3143175"/>
              <a:ext cx="16400" cy="13000"/>
            </a:xfrm>
            <a:custGeom>
              <a:rect b="b" l="l" r="r" t="t"/>
              <a:pathLst>
                <a:path extrusionOk="0" h="520" w="656">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1"/>
            <p:cNvSpPr/>
            <p:nvPr/>
          </p:nvSpPr>
          <p:spPr>
            <a:xfrm>
              <a:off x="5223850" y="3145450"/>
              <a:ext cx="22650" cy="9100"/>
            </a:xfrm>
            <a:custGeom>
              <a:rect b="b" l="l" r="r" t="t"/>
              <a:pathLst>
                <a:path extrusionOk="0" h="364" w="906">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1"/>
            <p:cNvSpPr/>
            <p:nvPr/>
          </p:nvSpPr>
          <p:spPr>
            <a:xfrm>
              <a:off x="5213425" y="3132950"/>
              <a:ext cx="11350" cy="14625"/>
            </a:xfrm>
            <a:custGeom>
              <a:rect b="b" l="l" r="r" t="t"/>
              <a:pathLst>
                <a:path extrusionOk="0" h="585" w="454">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1"/>
            <p:cNvSpPr/>
            <p:nvPr/>
          </p:nvSpPr>
          <p:spPr>
            <a:xfrm>
              <a:off x="5231000" y="3035925"/>
              <a:ext cx="7475" cy="7750"/>
            </a:xfrm>
            <a:custGeom>
              <a:rect b="b" l="l" r="r" t="t"/>
              <a:pathLst>
                <a:path extrusionOk="0" h="310" w="299">
                  <a:moveTo>
                    <a:pt x="286" y="0"/>
                  </a:moveTo>
                  <a:cubicBezTo>
                    <a:pt x="0" y="36"/>
                    <a:pt x="131" y="179"/>
                    <a:pt x="179" y="310"/>
                  </a:cubicBezTo>
                  <a:cubicBezTo>
                    <a:pt x="262" y="238"/>
                    <a:pt x="298" y="131"/>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1"/>
            <p:cNvSpPr/>
            <p:nvPr/>
          </p:nvSpPr>
          <p:spPr>
            <a:xfrm>
              <a:off x="5231600" y="3142775"/>
              <a:ext cx="18275" cy="5500"/>
            </a:xfrm>
            <a:custGeom>
              <a:rect b="b" l="l" r="r" t="t"/>
              <a:pathLst>
                <a:path extrusionOk="0" h="220" w="731">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1"/>
            <p:cNvSpPr/>
            <p:nvPr/>
          </p:nvSpPr>
          <p:spPr>
            <a:xfrm>
              <a:off x="5416150" y="3164425"/>
              <a:ext cx="156275" cy="23325"/>
            </a:xfrm>
            <a:custGeom>
              <a:rect b="b" l="l" r="r" t="t"/>
              <a:pathLst>
                <a:path extrusionOk="0" h="933" w="6251">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1"/>
            <p:cNvSpPr/>
            <p:nvPr/>
          </p:nvSpPr>
          <p:spPr>
            <a:xfrm>
              <a:off x="5338150" y="3157650"/>
              <a:ext cx="101225" cy="11950"/>
            </a:xfrm>
            <a:custGeom>
              <a:rect b="b" l="l" r="r" t="t"/>
              <a:pathLst>
                <a:path extrusionOk="0" h="478" w="4049">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1"/>
            <p:cNvSpPr/>
            <p:nvPr/>
          </p:nvSpPr>
          <p:spPr>
            <a:xfrm>
              <a:off x="5496200" y="3201425"/>
              <a:ext cx="69100" cy="19950"/>
            </a:xfrm>
            <a:custGeom>
              <a:rect b="b" l="l" r="r" t="t"/>
              <a:pathLst>
                <a:path extrusionOk="0" h="798" w="2764">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1"/>
            <p:cNvSpPr/>
            <p:nvPr/>
          </p:nvSpPr>
          <p:spPr>
            <a:xfrm>
              <a:off x="5488775" y="3193575"/>
              <a:ext cx="44975" cy="18050"/>
            </a:xfrm>
            <a:custGeom>
              <a:rect b="b" l="l" r="r" t="t"/>
              <a:pathLst>
                <a:path extrusionOk="0" h="722" w="1799">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1"/>
            <p:cNvSpPr/>
            <p:nvPr/>
          </p:nvSpPr>
          <p:spPr>
            <a:xfrm>
              <a:off x="5283675" y="3146975"/>
              <a:ext cx="73550" cy="15175"/>
            </a:xfrm>
            <a:custGeom>
              <a:rect b="b" l="l" r="r" t="t"/>
              <a:pathLst>
                <a:path extrusionOk="0" h="607" w="2942">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1"/>
            <p:cNvSpPr/>
            <p:nvPr/>
          </p:nvSpPr>
          <p:spPr>
            <a:xfrm>
              <a:off x="5245575" y="3143800"/>
              <a:ext cx="51225" cy="12075"/>
            </a:xfrm>
            <a:custGeom>
              <a:rect b="b" l="l" r="r" t="t"/>
              <a:pathLst>
                <a:path extrusionOk="0" h="483" w="2049">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1"/>
            <p:cNvSpPr/>
            <p:nvPr/>
          </p:nvSpPr>
          <p:spPr>
            <a:xfrm>
              <a:off x="5553950" y="3203875"/>
              <a:ext cx="33975" cy="17475"/>
            </a:xfrm>
            <a:custGeom>
              <a:rect b="b" l="l" r="r" t="t"/>
              <a:pathLst>
                <a:path extrusionOk="0" h="699" w="1359">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1"/>
            <p:cNvSpPr/>
            <p:nvPr/>
          </p:nvSpPr>
          <p:spPr>
            <a:xfrm>
              <a:off x="5592350" y="3207075"/>
              <a:ext cx="58675" cy="8950"/>
            </a:xfrm>
            <a:custGeom>
              <a:rect b="b" l="l" r="r" t="t"/>
              <a:pathLst>
                <a:path extrusionOk="0" h="358" w="2347">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1"/>
            <p:cNvSpPr/>
            <p:nvPr/>
          </p:nvSpPr>
          <p:spPr>
            <a:xfrm>
              <a:off x="5457225" y="3193975"/>
              <a:ext cx="39900" cy="14900"/>
            </a:xfrm>
            <a:custGeom>
              <a:rect b="b" l="l" r="r" t="t"/>
              <a:pathLst>
                <a:path extrusionOk="0" h="596" w="1596">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1"/>
            <p:cNvSpPr/>
            <p:nvPr/>
          </p:nvSpPr>
          <p:spPr>
            <a:xfrm>
              <a:off x="5528650" y="3200525"/>
              <a:ext cx="14625" cy="11025"/>
            </a:xfrm>
            <a:custGeom>
              <a:rect b="b" l="l" r="r" t="t"/>
              <a:pathLst>
                <a:path extrusionOk="0" h="441" w="585">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1"/>
            <p:cNvSpPr/>
            <p:nvPr/>
          </p:nvSpPr>
          <p:spPr>
            <a:xfrm>
              <a:off x="5469125" y="3193675"/>
              <a:ext cx="19975" cy="11350"/>
            </a:xfrm>
            <a:custGeom>
              <a:rect b="b" l="l" r="r" t="t"/>
              <a:pathLst>
                <a:path extrusionOk="0" h="454" w="799">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1"/>
            <p:cNvSpPr/>
            <p:nvPr/>
          </p:nvSpPr>
          <p:spPr>
            <a:xfrm>
              <a:off x="5428650" y="3186900"/>
              <a:ext cx="25325" cy="4125"/>
            </a:xfrm>
            <a:custGeom>
              <a:rect b="b" l="l" r="r" t="t"/>
              <a:pathLst>
                <a:path extrusionOk="0" h="165" w="1013">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1"/>
            <p:cNvSpPr/>
            <p:nvPr/>
          </p:nvSpPr>
          <p:spPr>
            <a:xfrm>
              <a:off x="5453350" y="3190175"/>
              <a:ext cx="18475" cy="9000"/>
            </a:xfrm>
            <a:custGeom>
              <a:rect b="b" l="l" r="r" t="t"/>
              <a:pathLst>
                <a:path extrusionOk="0" h="360" w="739">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1"/>
            <p:cNvSpPr/>
            <p:nvPr/>
          </p:nvSpPr>
          <p:spPr>
            <a:xfrm>
              <a:off x="5579250" y="3204475"/>
              <a:ext cx="15200" cy="8250"/>
            </a:xfrm>
            <a:custGeom>
              <a:rect b="b" l="l" r="r" t="t"/>
              <a:pathLst>
                <a:path extrusionOk="0" h="330" w="608">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51"/>
            <p:cNvSpPr/>
            <p:nvPr/>
          </p:nvSpPr>
          <p:spPr>
            <a:xfrm>
              <a:off x="5482225" y="3192075"/>
              <a:ext cx="7450" cy="6100"/>
            </a:xfrm>
            <a:custGeom>
              <a:rect b="b" l="l" r="r" t="t"/>
              <a:pathLst>
                <a:path extrusionOk="0" h="244" w="298">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51"/>
            <p:cNvSpPr/>
            <p:nvPr/>
          </p:nvSpPr>
          <p:spPr>
            <a:xfrm>
              <a:off x="5301250" y="3133550"/>
              <a:ext cx="38425" cy="22550"/>
            </a:xfrm>
            <a:custGeom>
              <a:rect b="b" l="l" r="r" t="t"/>
              <a:pathLst>
                <a:path extrusionOk="0" h="902" w="1537">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1"/>
            <p:cNvSpPr/>
            <p:nvPr/>
          </p:nvSpPr>
          <p:spPr>
            <a:xfrm>
              <a:off x="5320100" y="3136525"/>
              <a:ext cx="21050" cy="10800"/>
            </a:xfrm>
            <a:custGeom>
              <a:rect b="b" l="l" r="r" t="t"/>
              <a:pathLst>
                <a:path extrusionOk="0" h="432" w="842">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1"/>
            <p:cNvSpPr/>
            <p:nvPr/>
          </p:nvSpPr>
          <p:spPr>
            <a:xfrm>
              <a:off x="5335175" y="3140100"/>
              <a:ext cx="22350" cy="12025"/>
            </a:xfrm>
            <a:custGeom>
              <a:rect b="b" l="l" r="r" t="t"/>
              <a:pathLst>
                <a:path extrusionOk="0" h="481" w="894">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1"/>
            <p:cNvSpPr/>
            <p:nvPr/>
          </p:nvSpPr>
          <p:spPr>
            <a:xfrm>
              <a:off x="5466750" y="3165600"/>
              <a:ext cx="11925" cy="3200"/>
            </a:xfrm>
            <a:custGeom>
              <a:rect b="b" l="l" r="r" t="t"/>
              <a:pathLst>
                <a:path extrusionOk="0" h="128" w="477">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1"/>
            <p:cNvSpPr/>
            <p:nvPr/>
          </p:nvSpPr>
          <p:spPr>
            <a:xfrm>
              <a:off x="5428050" y="3161900"/>
              <a:ext cx="11625" cy="3050"/>
            </a:xfrm>
            <a:custGeom>
              <a:rect b="b" l="l" r="r" t="t"/>
              <a:pathLst>
                <a:path extrusionOk="0" h="122" w="465">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1"/>
            <p:cNvSpPr/>
            <p:nvPr/>
          </p:nvSpPr>
          <p:spPr>
            <a:xfrm>
              <a:off x="5459300" y="3158250"/>
              <a:ext cx="8650" cy="3300"/>
            </a:xfrm>
            <a:custGeom>
              <a:rect b="b" l="l" r="r" t="t"/>
              <a:pathLst>
                <a:path extrusionOk="0" h="132" w="346">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1"/>
            <p:cNvSpPr/>
            <p:nvPr/>
          </p:nvSpPr>
          <p:spPr>
            <a:xfrm>
              <a:off x="5453950" y="3158250"/>
              <a:ext cx="6875" cy="3300"/>
            </a:xfrm>
            <a:custGeom>
              <a:rect b="b" l="l" r="r" t="t"/>
              <a:pathLst>
                <a:path extrusionOk="0" h="132" w="275">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1"/>
            <p:cNvSpPr/>
            <p:nvPr/>
          </p:nvSpPr>
          <p:spPr>
            <a:xfrm>
              <a:off x="5450075" y="3165400"/>
              <a:ext cx="4200" cy="1225"/>
            </a:xfrm>
            <a:custGeom>
              <a:rect b="b" l="l" r="r" t="t"/>
              <a:pathLst>
                <a:path extrusionOk="0" h="49" w="168">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1"/>
            <p:cNvSpPr/>
            <p:nvPr/>
          </p:nvSpPr>
          <p:spPr>
            <a:xfrm>
              <a:off x="5442925" y="3154975"/>
              <a:ext cx="4500" cy="3000"/>
            </a:xfrm>
            <a:custGeom>
              <a:rect b="b" l="l" r="r" t="t"/>
              <a:pathLst>
                <a:path extrusionOk="0" h="120" w="18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1"/>
            <p:cNvSpPr/>
            <p:nvPr/>
          </p:nvSpPr>
          <p:spPr>
            <a:xfrm>
              <a:off x="5442925" y="3163625"/>
              <a:ext cx="3900" cy="1200"/>
            </a:xfrm>
            <a:custGeom>
              <a:rect b="b" l="l" r="r" t="t"/>
              <a:pathLst>
                <a:path extrusionOk="0" h="48" w="156">
                  <a:moveTo>
                    <a:pt x="108" y="0"/>
                  </a:moveTo>
                  <a:cubicBezTo>
                    <a:pt x="84" y="12"/>
                    <a:pt x="36" y="24"/>
                    <a:pt x="1" y="48"/>
                  </a:cubicBezTo>
                  <a:lnTo>
                    <a:pt x="155" y="48"/>
                  </a:lnTo>
                  <a:lnTo>
                    <a:pt x="10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1"/>
            <p:cNvSpPr/>
            <p:nvPr/>
          </p:nvSpPr>
          <p:spPr>
            <a:xfrm>
              <a:off x="5482525" y="3167150"/>
              <a:ext cx="3600" cy="1250"/>
            </a:xfrm>
            <a:custGeom>
              <a:rect b="b" l="l" r="r" t="t"/>
              <a:pathLst>
                <a:path extrusionOk="0" h="50" w="144">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1"/>
            <p:cNvSpPr/>
            <p:nvPr/>
          </p:nvSpPr>
          <p:spPr>
            <a:xfrm>
              <a:off x="5478050" y="3159375"/>
              <a:ext cx="5100" cy="1575"/>
            </a:xfrm>
            <a:custGeom>
              <a:rect b="b" l="l" r="r" t="t"/>
              <a:pathLst>
                <a:path extrusionOk="0" h="63" w="204">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1"/>
            <p:cNvSpPr/>
            <p:nvPr/>
          </p:nvSpPr>
          <p:spPr>
            <a:xfrm>
              <a:off x="5489650" y="3161225"/>
              <a:ext cx="3600" cy="2350"/>
            </a:xfrm>
            <a:custGeom>
              <a:rect b="b" l="l" r="r" t="t"/>
              <a:pathLst>
                <a:path extrusionOk="0" h="94" w="144">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1"/>
            <p:cNvSpPr/>
            <p:nvPr/>
          </p:nvSpPr>
          <p:spPr>
            <a:xfrm>
              <a:off x="5887325" y="3122525"/>
              <a:ext cx="7775" cy="4950"/>
            </a:xfrm>
            <a:custGeom>
              <a:rect b="b" l="l" r="r" t="t"/>
              <a:pathLst>
                <a:path extrusionOk="0" h="198" w="311">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1"/>
            <p:cNvSpPr/>
            <p:nvPr/>
          </p:nvSpPr>
          <p:spPr>
            <a:xfrm>
              <a:off x="5546225" y="3224750"/>
              <a:ext cx="43775" cy="42825"/>
            </a:xfrm>
            <a:custGeom>
              <a:rect b="b" l="l" r="r" t="t"/>
              <a:pathLst>
                <a:path extrusionOk="0" h="1713" w="1751">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1"/>
            <p:cNvSpPr/>
            <p:nvPr/>
          </p:nvSpPr>
          <p:spPr>
            <a:xfrm>
              <a:off x="5610225" y="3254700"/>
              <a:ext cx="62800" cy="11450"/>
            </a:xfrm>
            <a:custGeom>
              <a:rect b="b" l="l" r="r" t="t"/>
              <a:pathLst>
                <a:path extrusionOk="0" h="458" w="2512">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1"/>
            <p:cNvSpPr/>
            <p:nvPr/>
          </p:nvSpPr>
          <p:spPr>
            <a:xfrm>
              <a:off x="5453050" y="3255050"/>
              <a:ext cx="27100" cy="63125"/>
            </a:xfrm>
            <a:custGeom>
              <a:rect b="b" l="l" r="r" t="t"/>
              <a:pathLst>
                <a:path extrusionOk="0" h="2525" w="1084">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1"/>
            <p:cNvSpPr/>
            <p:nvPr/>
          </p:nvSpPr>
          <p:spPr>
            <a:xfrm>
              <a:off x="5473875" y="3253050"/>
              <a:ext cx="40825" cy="39300"/>
            </a:xfrm>
            <a:custGeom>
              <a:rect b="b" l="l" r="r" t="t"/>
              <a:pathLst>
                <a:path extrusionOk="0" h="1572" w="1633">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1"/>
            <p:cNvSpPr/>
            <p:nvPr/>
          </p:nvSpPr>
          <p:spPr>
            <a:xfrm>
              <a:off x="5661400" y="3258450"/>
              <a:ext cx="45875" cy="10800"/>
            </a:xfrm>
            <a:custGeom>
              <a:rect b="b" l="l" r="r" t="t"/>
              <a:pathLst>
                <a:path extrusionOk="0" h="432" w="1835">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1"/>
            <p:cNvSpPr/>
            <p:nvPr/>
          </p:nvSpPr>
          <p:spPr>
            <a:xfrm>
              <a:off x="5807550" y="3280300"/>
              <a:ext cx="47650" cy="8475"/>
            </a:xfrm>
            <a:custGeom>
              <a:rect b="b" l="l" r="r" t="t"/>
              <a:pathLst>
                <a:path extrusionOk="0" h="339" w="1906">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1"/>
            <p:cNvSpPr/>
            <p:nvPr/>
          </p:nvSpPr>
          <p:spPr>
            <a:xfrm>
              <a:off x="5457825" y="3294875"/>
              <a:ext cx="17875" cy="35450"/>
            </a:xfrm>
            <a:custGeom>
              <a:rect b="b" l="l" r="r" t="t"/>
              <a:pathLst>
                <a:path extrusionOk="0" h="1418" w="715">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1"/>
            <p:cNvSpPr/>
            <p:nvPr/>
          </p:nvSpPr>
          <p:spPr>
            <a:xfrm>
              <a:off x="5603950" y="3219850"/>
              <a:ext cx="43500" cy="10800"/>
            </a:xfrm>
            <a:custGeom>
              <a:rect b="b" l="l" r="r" t="t"/>
              <a:pathLst>
                <a:path extrusionOk="0" h="432" w="174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1"/>
            <p:cNvSpPr/>
            <p:nvPr/>
          </p:nvSpPr>
          <p:spPr>
            <a:xfrm>
              <a:off x="5475675" y="3240075"/>
              <a:ext cx="20550" cy="20125"/>
            </a:xfrm>
            <a:custGeom>
              <a:rect b="b" l="l" r="r" t="t"/>
              <a:pathLst>
                <a:path extrusionOk="0" h="805" w="822">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1"/>
            <p:cNvSpPr/>
            <p:nvPr/>
          </p:nvSpPr>
          <p:spPr>
            <a:xfrm>
              <a:off x="5713500" y="3261850"/>
              <a:ext cx="10150" cy="7150"/>
            </a:xfrm>
            <a:custGeom>
              <a:rect b="b" l="l" r="r" t="t"/>
              <a:pathLst>
                <a:path extrusionOk="0" h="286" w="406">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1"/>
            <p:cNvSpPr/>
            <p:nvPr/>
          </p:nvSpPr>
          <p:spPr>
            <a:xfrm>
              <a:off x="5521800" y="3215450"/>
              <a:ext cx="25925" cy="4050"/>
            </a:xfrm>
            <a:custGeom>
              <a:rect b="b" l="l" r="r" t="t"/>
              <a:pathLst>
                <a:path extrusionOk="0" h="162" w="1037">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1"/>
            <p:cNvSpPr/>
            <p:nvPr/>
          </p:nvSpPr>
          <p:spPr>
            <a:xfrm>
              <a:off x="5579250" y="3218975"/>
              <a:ext cx="25625" cy="8025"/>
            </a:xfrm>
            <a:custGeom>
              <a:rect b="b" l="l" r="r" t="t"/>
              <a:pathLst>
                <a:path extrusionOk="0" h="321" w="1025">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1"/>
            <p:cNvSpPr/>
            <p:nvPr/>
          </p:nvSpPr>
          <p:spPr>
            <a:xfrm>
              <a:off x="5563475" y="3215400"/>
              <a:ext cx="25025" cy="8175"/>
            </a:xfrm>
            <a:custGeom>
              <a:rect b="b" l="l" r="r" t="t"/>
              <a:pathLst>
                <a:path extrusionOk="0" h="327" w="1001">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1"/>
            <p:cNvSpPr/>
            <p:nvPr/>
          </p:nvSpPr>
          <p:spPr>
            <a:xfrm>
              <a:off x="5454250" y="3314225"/>
              <a:ext cx="7150" cy="26825"/>
            </a:xfrm>
            <a:custGeom>
              <a:rect b="b" l="l" r="r" t="t"/>
              <a:pathLst>
                <a:path extrusionOk="0" h="1073" w="286">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1"/>
            <p:cNvSpPr/>
            <p:nvPr/>
          </p:nvSpPr>
          <p:spPr>
            <a:xfrm>
              <a:off x="5585500" y="3250325"/>
              <a:ext cx="13425" cy="8275"/>
            </a:xfrm>
            <a:custGeom>
              <a:rect b="b" l="l" r="r" t="t"/>
              <a:pathLst>
                <a:path extrusionOk="0" h="331" w="537">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1"/>
            <p:cNvSpPr/>
            <p:nvPr/>
          </p:nvSpPr>
          <p:spPr>
            <a:xfrm>
              <a:off x="5597125" y="3251975"/>
              <a:ext cx="14900" cy="7225"/>
            </a:xfrm>
            <a:custGeom>
              <a:rect b="b" l="l" r="r" t="t"/>
              <a:pathLst>
                <a:path extrusionOk="0" h="289" w="596">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1"/>
            <p:cNvSpPr/>
            <p:nvPr/>
          </p:nvSpPr>
          <p:spPr>
            <a:xfrm>
              <a:off x="5449475" y="3262150"/>
              <a:ext cx="6575" cy="18175"/>
            </a:xfrm>
            <a:custGeom>
              <a:rect b="b" l="l" r="r" t="t"/>
              <a:pathLst>
                <a:path extrusionOk="0" h="727" w="263">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1"/>
            <p:cNvSpPr/>
            <p:nvPr/>
          </p:nvSpPr>
          <p:spPr>
            <a:xfrm>
              <a:off x="5475075" y="3225175"/>
              <a:ext cx="8075" cy="9700"/>
            </a:xfrm>
            <a:custGeom>
              <a:rect b="b" l="l" r="r" t="t"/>
              <a:pathLst>
                <a:path extrusionOk="0" h="388" w="323">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1"/>
            <p:cNvSpPr/>
            <p:nvPr/>
          </p:nvSpPr>
          <p:spPr>
            <a:xfrm>
              <a:off x="5472100" y="3287450"/>
              <a:ext cx="8650" cy="11325"/>
            </a:xfrm>
            <a:custGeom>
              <a:rect b="b" l="l" r="r" t="t"/>
              <a:pathLst>
                <a:path extrusionOk="0" h="453" w="346">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1"/>
            <p:cNvSpPr/>
            <p:nvPr/>
          </p:nvSpPr>
          <p:spPr>
            <a:xfrm>
              <a:off x="5554250" y="3219275"/>
              <a:ext cx="11625" cy="3600"/>
            </a:xfrm>
            <a:custGeom>
              <a:rect b="b" l="l" r="r" t="t"/>
              <a:pathLst>
                <a:path extrusionOk="0" h="144" w="465">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1"/>
            <p:cNvSpPr/>
            <p:nvPr/>
          </p:nvSpPr>
          <p:spPr>
            <a:xfrm>
              <a:off x="5554250" y="3225825"/>
              <a:ext cx="7175" cy="8050"/>
            </a:xfrm>
            <a:custGeom>
              <a:rect b="b" l="l" r="r" t="t"/>
              <a:pathLst>
                <a:path extrusionOk="0" h="322" w="287">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1"/>
            <p:cNvSpPr/>
            <p:nvPr/>
          </p:nvSpPr>
          <p:spPr>
            <a:xfrm>
              <a:off x="5546800" y="3223075"/>
              <a:ext cx="7475" cy="3375"/>
            </a:xfrm>
            <a:custGeom>
              <a:rect b="b" l="l" r="r" t="t"/>
              <a:pathLst>
                <a:path extrusionOk="0" h="135" w="299">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1"/>
            <p:cNvSpPr/>
            <p:nvPr/>
          </p:nvSpPr>
          <p:spPr>
            <a:xfrm>
              <a:off x="5460800" y="3342800"/>
              <a:ext cx="4175" cy="5375"/>
            </a:xfrm>
            <a:custGeom>
              <a:rect b="b" l="l" r="r" t="t"/>
              <a:pathLst>
                <a:path extrusionOk="0" h="215" w="167">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1"/>
            <p:cNvSpPr/>
            <p:nvPr/>
          </p:nvSpPr>
          <p:spPr>
            <a:xfrm>
              <a:off x="5572125" y="3222850"/>
              <a:ext cx="3875" cy="1625"/>
            </a:xfrm>
            <a:custGeom>
              <a:rect b="b" l="l" r="r" t="t"/>
              <a:pathLst>
                <a:path extrusionOk="0" h="65" w="155">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1"/>
            <p:cNvSpPr/>
            <p:nvPr/>
          </p:nvSpPr>
          <p:spPr>
            <a:xfrm>
              <a:off x="5544725" y="3226125"/>
              <a:ext cx="2100" cy="3600"/>
            </a:xfrm>
            <a:custGeom>
              <a:rect b="b" l="l" r="r" t="t"/>
              <a:pathLst>
                <a:path extrusionOk="0" h="144" w="84">
                  <a:moveTo>
                    <a:pt x="84" y="0"/>
                  </a:moveTo>
                  <a:cubicBezTo>
                    <a:pt x="13" y="36"/>
                    <a:pt x="1" y="108"/>
                    <a:pt x="72" y="143"/>
                  </a:cubicBezTo>
                  <a:cubicBezTo>
                    <a:pt x="72" y="108"/>
                    <a:pt x="84" y="36"/>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1"/>
            <p:cNvSpPr/>
            <p:nvPr/>
          </p:nvSpPr>
          <p:spPr>
            <a:xfrm>
              <a:off x="5686700" y="3261925"/>
              <a:ext cx="3300" cy="2125"/>
            </a:xfrm>
            <a:custGeom>
              <a:rect b="b" l="l" r="r" t="t"/>
              <a:pathLst>
                <a:path extrusionOk="0" h="85" w="132">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51"/>
            <p:cNvSpPr/>
            <p:nvPr/>
          </p:nvSpPr>
          <p:spPr>
            <a:xfrm>
              <a:off x="5374175" y="3441300"/>
              <a:ext cx="45850" cy="51750"/>
            </a:xfrm>
            <a:custGeom>
              <a:rect b="b" l="l" r="r" t="t"/>
              <a:pathLst>
                <a:path extrusionOk="0" h="2070" w="1834">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51"/>
            <p:cNvSpPr/>
            <p:nvPr/>
          </p:nvSpPr>
          <p:spPr>
            <a:xfrm>
              <a:off x="5355125" y="3440425"/>
              <a:ext cx="36625" cy="48675"/>
            </a:xfrm>
            <a:custGeom>
              <a:rect b="b" l="l" r="r" t="t"/>
              <a:pathLst>
                <a:path extrusionOk="0" h="1947" w="1465">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1"/>
            <p:cNvSpPr/>
            <p:nvPr/>
          </p:nvSpPr>
          <p:spPr>
            <a:xfrm>
              <a:off x="5407200" y="3323150"/>
              <a:ext cx="18200" cy="32475"/>
            </a:xfrm>
            <a:custGeom>
              <a:rect b="b" l="l" r="r" t="t"/>
              <a:pathLst>
                <a:path extrusionOk="0" h="1299" w="728">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1"/>
            <p:cNvSpPr/>
            <p:nvPr/>
          </p:nvSpPr>
          <p:spPr>
            <a:xfrm>
              <a:off x="5396200" y="3355600"/>
              <a:ext cx="14600" cy="36350"/>
            </a:xfrm>
            <a:custGeom>
              <a:rect b="b" l="l" r="r" t="t"/>
              <a:pathLst>
                <a:path extrusionOk="0" h="1454" w="584">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1"/>
            <p:cNvSpPr/>
            <p:nvPr/>
          </p:nvSpPr>
          <p:spPr>
            <a:xfrm>
              <a:off x="5358100" y="3455625"/>
              <a:ext cx="13125" cy="19925"/>
            </a:xfrm>
            <a:custGeom>
              <a:rect b="b" l="l" r="r" t="t"/>
              <a:pathLst>
                <a:path extrusionOk="0" h="797" w="525">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1"/>
            <p:cNvSpPr/>
            <p:nvPr/>
          </p:nvSpPr>
          <p:spPr>
            <a:xfrm>
              <a:off x="5435200" y="3282150"/>
              <a:ext cx="11325" cy="15725"/>
            </a:xfrm>
            <a:custGeom>
              <a:rect b="b" l="l" r="r" t="t"/>
              <a:pathLst>
                <a:path extrusionOk="0" h="629" w="453">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1"/>
            <p:cNvSpPr/>
            <p:nvPr/>
          </p:nvSpPr>
          <p:spPr>
            <a:xfrm>
              <a:off x="5367625" y="3441025"/>
              <a:ext cx="6875" cy="14625"/>
            </a:xfrm>
            <a:custGeom>
              <a:rect b="b" l="l" r="r" t="t"/>
              <a:pathLst>
                <a:path extrusionOk="0" h="585" w="275">
                  <a:moveTo>
                    <a:pt x="274" y="1"/>
                  </a:moveTo>
                  <a:cubicBezTo>
                    <a:pt x="84" y="144"/>
                    <a:pt x="0" y="346"/>
                    <a:pt x="0" y="584"/>
                  </a:cubicBezTo>
                  <a:cubicBezTo>
                    <a:pt x="203" y="453"/>
                    <a:pt x="274" y="239"/>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1"/>
            <p:cNvSpPr/>
            <p:nvPr/>
          </p:nvSpPr>
          <p:spPr>
            <a:xfrm>
              <a:off x="5381625" y="3409475"/>
              <a:ext cx="7750" cy="11350"/>
            </a:xfrm>
            <a:custGeom>
              <a:rect b="b" l="l" r="r" t="t"/>
              <a:pathLst>
                <a:path extrusionOk="0" h="454" w="31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1"/>
            <p:cNvSpPr/>
            <p:nvPr/>
          </p:nvSpPr>
          <p:spPr>
            <a:xfrm>
              <a:off x="5432500" y="3364550"/>
              <a:ext cx="5400" cy="4525"/>
            </a:xfrm>
            <a:custGeom>
              <a:rect b="b" l="l" r="r" t="t"/>
              <a:pathLst>
                <a:path extrusionOk="0" h="181" w="216">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1"/>
            <p:cNvSpPr/>
            <p:nvPr/>
          </p:nvSpPr>
          <p:spPr>
            <a:xfrm>
              <a:off x="5371200" y="3459475"/>
              <a:ext cx="3000" cy="3600"/>
            </a:xfrm>
            <a:custGeom>
              <a:rect b="b" l="l" r="r" t="t"/>
              <a:pathLst>
                <a:path extrusionOk="0" h="144" w="12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1"/>
            <p:cNvSpPr/>
            <p:nvPr/>
          </p:nvSpPr>
          <p:spPr>
            <a:xfrm>
              <a:off x="5378625" y="3448475"/>
              <a:ext cx="3300" cy="3900"/>
            </a:xfrm>
            <a:custGeom>
              <a:rect b="b" l="l" r="r" t="t"/>
              <a:pathLst>
                <a:path extrusionOk="0" h="156" w="132">
                  <a:moveTo>
                    <a:pt x="132" y="0"/>
                  </a:moveTo>
                  <a:cubicBezTo>
                    <a:pt x="96" y="48"/>
                    <a:pt x="49" y="107"/>
                    <a:pt x="1" y="155"/>
                  </a:cubicBezTo>
                  <a:cubicBezTo>
                    <a:pt x="49" y="107"/>
                    <a:pt x="96" y="48"/>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1"/>
            <p:cNvSpPr/>
            <p:nvPr/>
          </p:nvSpPr>
          <p:spPr>
            <a:xfrm>
              <a:off x="5539075" y="3459350"/>
              <a:ext cx="94075" cy="3425"/>
            </a:xfrm>
            <a:custGeom>
              <a:rect b="b" l="l" r="r" t="t"/>
              <a:pathLst>
                <a:path extrusionOk="0" h="137" w="3763">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1"/>
            <p:cNvSpPr/>
            <p:nvPr/>
          </p:nvSpPr>
          <p:spPr>
            <a:xfrm>
              <a:off x="5761425" y="3484775"/>
              <a:ext cx="77125" cy="10750"/>
            </a:xfrm>
            <a:custGeom>
              <a:rect b="b" l="l" r="r" t="t"/>
              <a:pathLst>
                <a:path extrusionOk="0" h="430" w="3085">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1"/>
            <p:cNvSpPr/>
            <p:nvPr/>
          </p:nvSpPr>
          <p:spPr>
            <a:xfrm>
              <a:off x="5800725" y="3472775"/>
              <a:ext cx="48525" cy="10850"/>
            </a:xfrm>
            <a:custGeom>
              <a:rect b="b" l="l" r="r" t="t"/>
              <a:pathLst>
                <a:path extrusionOk="0" h="434" w="1941">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51"/>
            <p:cNvSpPr/>
            <p:nvPr/>
          </p:nvSpPr>
          <p:spPr>
            <a:xfrm>
              <a:off x="5819475" y="3481225"/>
              <a:ext cx="27400" cy="15300"/>
            </a:xfrm>
            <a:custGeom>
              <a:rect b="b" l="l" r="r" t="t"/>
              <a:pathLst>
                <a:path extrusionOk="0" h="612" w="1096">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51"/>
            <p:cNvSpPr/>
            <p:nvPr/>
          </p:nvSpPr>
          <p:spPr>
            <a:xfrm>
              <a:off x="5674200" y="3465975"/>
              <a:ext cx="34275" cy="4250"/>
            </a:xfrm>
            <a:custGeom>
              <a:rect b="b" l="l" r="r" t="t"/>
              <a:pathLst>
                <a:path extrusionOk="0" h="170" w="1371">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1"/>
            <p:cNvSpPr/>
            <p:nvPr/>
          </p:nvSpPr>
          <p:spPr>
            <a:xfrm>
              <a:off x="5749525" y="3474375"/>
              <a:ext cx="31275" cy="5075"/>
            </a:xfrm>
            <a:custGeom>
              <a:rect b="b" l="l" r="r" t="t"/>
              <a:pathLst>
                <a:path extrusionOk="0" h="203" w="1251">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1"/>
            <p:cNvSpPr/>
            <p:nvPr/>
          </p:nvSpPr>
          <p:spPr>
            <a:xfrm>
              <a:off x="5713500" y="3469575"/>
              <a:ext cx="30975" cy="4250"/>
            </a:xfrm>
            <a:custGeom>
              <a:rect b="b" l="l" r="r" t="t"/>
              <a:pathLst>
                <a:path extrusionOk="0" h="170" w="1239">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1"/>
            <p:cNvSpPr/>
            <p:nvPr/>
          </p:nvSpPr>
          <p:spPr>
            <a:xfrm>
              <a:off x="5776300" y="3471250"/>
              <a:ext cx="18775" cy="9400"/>
            </a:xfrm>
            <a:custGeom>
              <a:rect b="b" l="l" r="r" t="t"/>
              <a:pathLst>
                <a:path extrusionOk="0" h="376" w="751">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1"/>
            <p:cNvSpPr/>
            <p:nvPr/>
          </p:nvSpPr>
          <p:spPr>
            <a:xfrm>
              <a:off x="5645925" y="3462900"/>
              <a:ext cx="19675" cy="4200"/>
            </a:xfrm>
            <a:custGeom>
              <a:rect b="b" l="l" r="r" t="t"/>
              <a:pathLst>
                <a:path extrusionOk="0" h="168" w="787">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1"/>
            <p:cNvSpPr/>
            <p:nvPr/>
          </p:nvSpPr>
          <p:spPr>
            <a:xfrm>
              <a:off x="5762325" y="3477350"/>
              <a:ext cx="10725" cy="3600"/>
            </a:xfrm>
            <a:custGeom>
              <a:rect b="b" l="l" r="r" t="t"/>
              <a:pathLst>
                <a:path extrusionOk="0" h="144" w="429">
                  <a:moveTo>
                    <a:pt x="0" y="0"/>
                  </a:moveTo>
                  <a:cubicBezTo>
                    <a:pt x="66" y="95"/>
                    <a:pt x="137" y="143"/>
                    <a:pt x="210" y="143"/>
                  </a:cubicBezTo>
                  <a:cubicBezTo>
                    <a:pt x="283" y="143"/>
                    <a:pt x="357" y="95"/>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1"/>
            <p:cNvSpPr/>
            <p:nvPr/>
          </p:nvSpPr>
          <p:spPr>
            <a:xfrm>
              <a:off x="5808450" y="3488350"/>
              <a:ext cx="7775" cy="2375"/>
            </a:xfrm>
            <a:custGeom>
              <a:rect b="b" l="l" r="r" t="t"/>
              <a:pathLst>
                <a:path extrusionOk="0" h="95" w="311">
                  <a:moveTo>
                    <a:pt x="1" y="1"/>
                  </a:moveTo>
                  <a:cubicBezTo>
                    <a:pt x="55" y="62"/>
                    <a:pt x="107" y="95"/>
                    <a:pt x="159" y="95"/>
                  </a:cubicBezTo>
                  <a:cubicBezTo>
                    <a:pt x="208" y="95"/>
                    <a:pt x="258" y="65"/>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1"/>
            <p:cNvSpPr/>
            <p:nvPr/>
          </p:nvSpPr>
          <p:spPr>
            <a:xfrm>
              <a:off x="5783450" y="3477850"/>
              <a:ext cx="7175" cy="2875"/>
            </a:xfrm>
            <a:custGeom>
              <a:rect b="b" l="l" r="r" t="t"/>
              <a:pathLst>
                <a:path extrusionOk="0" h="115" w="287">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1"/>
            <p:cNvSpPr/>
            <p:nvPr/>
          </p:nvSpPr>
          <p:spPr>
            <a:xfrm>
              <a:off x="5765875" y="3484900"/>
              <a:ext cx="6875" cy="2300"/>
            </a:xfrm>
            <a:custGeom>
              <a:rect b="b" l="l" r="r" t="t"/>
              <a:pathLst>
                <a:path extrusionOk="0" h="92" w="275">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1"/>
            <p:cNvSpPr/>
            <p:nvPr/>
          </p:nvSpPr>
          <p:spPr>
            <a:xfrm>
              <a:off x="5793875" y="3475925"/>
              <a:ext cx="5675" cy="4725"/>
            </a:xfrm>
            <a:custGeom>
              <a:rect b="b" l="l" r="r" t="t"/>
              <a:pathLst>
                <a:path extrusionOk="0" h="189" w="227">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1"/>
            <p:cNvSpPr/>
            <p:nvPr/>
          </p:nvSpPr>
          <p:spPr>
            <a:xfrm>
              <a:off x="5798025" y="3476700"/>
              <a:ext cx="3600" cy="3950"/>
            </a:xfrm>
            <a:custGeom>
              <a:rect b="b" l="l" r="r" t="t"/>
              <a:pathLst>
                <a:path extrusionOk="0" h="158" w="144">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1"/>
            <p:cNvSpPr/>
            <p:nvPr/>
          </p:nvSpPr>
          <p:spPr>
            <a:xfrm>
              <a:off x="5783750" y="3484775"/>
              <a:ext cx="3900" cy="3000"/>
            </a:xfrm>
            <a:custGeom>
              <a:rect b="b" l="l" r="r" t="t"/>
              <a:pathLst>
                <a:path extrusionOk="0" h="120" w="156">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1"/>
            <p:cNvSpPr/>
            <p:nvPr/>
          </p:nvSpPr>
          <p:spPr>
            <a:xfrm>
              <a:off x="5467350" y="3370475"/>
              <a:ext cx="10725" cy="13725"/>
            </a:xfrm>
            <a:custGeom>
              <a:rect b="b" l="l" r="r" t="t"/>
              <a:pathLst>
                <a:path extrusionOk="0" h="549" w="429">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1"/>
            <p:cNvSpPr/>
            <p:nvPr/>
          </p:nvSpPr>
          <p:spPr>
            <a:xfrm>
              <a:off x="5460500" y="3194575"/>
              <a:ext cx="12825" cy="9550"/>
            </a:xfrm>
            <a:custGeom>
              <a:rect b="b" l="l" r="r" t="t"/>
              <a:pathLst>
                <a:path extrusionOk="0" h="382" w="513">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1"/>
            <p:cNvSpPr/>
            <p:nvPr/>
          </p:nvSpPr>
          <p:spPr>
            <a:xfrm>
              <a:off x="5456925" y="3375550"/>
              <a:ext cx="7450" cy="11925"/>
            </a:xfrm>
            <a:custGeom>
              <a:rect b="b" l="l" r="r" t="t"/>
              <a:pathLst>
                <a:path extrusionOk="0" h="477" w="298">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1"/>
            <p:cNvSpPr/>
            <p:nvPr/>
          </p:nvSpPr>
          <p:spPr>
            <a:xfrm>
              <a:off x="5454825" y="3373175"/>
              <a:ext cx="6000" cy="3575"/>
            </a:xfrm>
            <a:custGeom>
              <a:rect b="b" l="l" r="r" t="t"/>
              <a:pathLst>
                <a:path extrusionOk="0" h="143" w="24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1"/>
            <p:cNvSpPr/>
            <p:nvPr/>
          </p:nvSpPr>
          <p:spPr>
            <a:xfrm>
              <a:off x="5460800" y="3383875"/>
              <a:ext cx="3875" cy="7175"/>
            </a:xfrm>
            <a:custGeom>
              <a:rect b="b" l="l" r="r" t="t"/>
              <a:pathLst>
                <a:path extrusionOk="0" h="287" w="155">
                  <a:moveTo>
                    <a:pt x="155" y="1"/>
                  </a:moveTo>
                  <a:lnTo>
                    <a:pt x="0" y="144"/>
                  </a:lnTo>
                  <a:lnTo>
                    <a:pt x="0" y="286"/>
                  </a:lnTo>
                  <a:lnTo>
                    <a:pt x="155" y="286"/>
                  </a:lnTo>
                  <a:lnTo>
                    <a:pt x="1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1"/>
            <p:cNvSpPr/>
            <p:nvPr/>
          </p:nvSpPr>
          <p:spPr>
            <a:xfrm>
              <a:off x="5460800" y="3348150"/>
              <a:ext cx="3875" cy="7475"/>
            </a:xfrm>
            <a:custGeom>
              <a:rect b="b" l="l" r="r" t="t"/>
              <a:pathLst>
                <a:path extrusionOk="0" h="299" w="155">
                  <a:moveTo>
                    <a:pt x="0" y="1"/>
                  </a:moveTo>
                  <a:cubicBezTo>
                    <a:pt x="0" y="120"/>
                    <a:pt x="36" y="239"/>
                    <a:pt x="155" y="299"/>
                  </a:cubicBezTo>
                  <a:cubicBezTo>
                    <a:pt x="143" y="191"/>
                    <a:pt x="107" y="108"/>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1"/>
            <p:cNvSpPr/>
            <p:nvPr/>
          </p:nvSpPr>
          <p:spPr>
            <a:xfrm>
              <a:off x="5450375" y="3337450"/>
              <a:ext cx="3000" cy="3600"/>
            </a:xfrm>
            <a:custGeom>
              <a:rect b="b" l="l" r="r" t="t"/>
              <a:pathLst>
                <a:path extrusionOk="0" h="144" w="12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1"/>
            <p:cNvSpPr/>
            <p:nvPr/>
          </p:nvSpPr>
          <p:spPr>
            <a:xfrm>
              <a:off x="5450375" y="3330300"/>
              <a:ext cx="2100" cy="3600"/>
            </a:xfrm>
            <a:custGeom>
              <a:rect b="b" l="l" r="r" t="t"/>
              <a:pathLst>
                <a:path extrusionOk="0" h="144" w="84">
                  <a:moveTo>
                    <a:pt x="0" y="1"/>
                  </a:moveTo>
                  <a:lnTo>
                    <a:pt x="0" y="143"/>
                  </a:lnTo>
                  <a:cubicBezTo>
                    <a:pt x="84" y="84"/>
                    <a:pt x="84" y="48"/>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1"/>
            <p:cNvSpPr/>
            <p:nvPr/>
          </p:nvSpPr>
          <p:spPr>
            <a:xfrm>
              <a:off x="5451550" y="3344875"/>
              <a:ext cx="1825" cy="3600"/>
            </a:xfrm>
            <a:custGeom>
              <a:rect b="b" l="l" r="r" t="t"/>
              <a:pathLst>
                <a:path extrusionOk="0" h="144" w="73">
                  <a:moveTo>
                    <a:pt x="72" y="1"/>
                  </a:moveTo>
                  <a:cubicBezTo>
                    <a:pt x="1" y="37"/>
                    <a:pt x="1" y="96"/>
                    <a:pt x="72" y="144"/>
                  </a:cubicBezTo>
                  <a:lnTo>
                    <a:pt x="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51"/>
            <p:cNvSpPr/>
            <p:nvPr/>
          </p:nvSpPr>
          <p:spPr>
            <a:xfrm>
              <a:off x="5455425" y="3305300"/>
              <a:ext cx="2125" cy="3900"/>
            </a:xfrm>
            <a:custGeom>
              <a:rect b="b" l="l" r="r" t="t"/>
              <a:pathLst>
                <a:path extrusionOk="0" h="156" w="85">
                  <a:moveTo>
                    <a:pt x="72" y="0"/>
                  </a:moveTo>
                  <a:cubicBezTo>
                    <a:pt x="1" y="48"/>
                    <a:pt x="1" y="96"/>
                    <a:pt x="72" y="155"/>
                  </a:cubicBezTo>
                  <a:lnTo>
                    <a:pt x="84" y="72"/>
                  </a:lnTo>
                  <a:lnTo>
                    <a:pt x="7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51"/>
            <p:cNvSpPr/>
            <p:nvPr/>
          </p:nvSpPr>
          <p:spPr>
            <a:xfrm>
              <a:off x="5446800" y="3301725"/>
              <a:ext cx="3000" cy="3600"/>
            </a:xfrm>
            <a:custGeom>
              <a:rect b="b" l="l" r="r" t="t"/>
              <a:pathLst>
                <a:path extrusionOk="0" h="144" w="120">
                  <a:moveTo>
                    <a:pt x="0" y="1"/>
                  </a:moveTo>
                  <a:cubicBezTo>
                    <a:pt x="24" y="36"/>
                    <a:pt x="72" y="96"/>
                    <a:pt x="120" y="143"/>
                  </a:cubicBezTo>
                  <a:cubicBezTo>
                    <a:pt x="84" y="96"/>
                    <a:pt x="48" y="3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1"/>
            <p:cNvSpPr/>
            <p:nvPr/>
          </p:nvSpPr>
          <p:spPr>
            <a:xfrm>
              <a:off x="5448300" y="3312450"/>
              <a:ext cx="1800" cy="3600"/>
            </a:xfrm>
            <a:custGeom>
              <a:rect b="b" l="l" r="r" t="t"/>
              <a:pathLst>
                <a:path extrusionOk="0" h="144" w="72">
                  <a:moveTo>
                    <a:pt x="71" y="0"/>
                  </a:moveTo>
                  <a:cubicBezTo>
                    <a:pt x="0" y="48"/>
                    <a:pt x="0" y="107"/>
                    <a:pt x="71" y="143"/>
                  </a:cubicBezTo>
                  <a:lnTo>
                    <a:pt x="7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1"/>
            <p:cNvSpPr/>
            <p:nvPr/>
          </p:nvSpPr>
          <p:spPr>
            <a:xfrm>
              <a:off x="5464950" y="3357400"/>
              <a:ext cx="2700" cy="5375"/>
            </a:xfrm>
            <a:custGeom>
              <a:rect b="b" l="l" r="r" t="t"/>
              <a:pathLst>
                <a:path extrusionOk="0" h="215" w="108">
                  <a:moveTo>
                    <a:pt x="1" y="0"/>
                  </a:moveTo>
                  <a:cubicBezTo>
                    <a:pt x="1" y="95"/>
                    <a:pt x="36" y="167"/>
                    <a:pt x="108" y="214"/>
                  </a:cubicBezTo>
                  <a:cubicBezTo>
                    <a:pt x="72" y="131"/>
                    <a:pt x="36" y="71"/>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1"/>
            <p:cNvSpPr/>
            <p:nvPr/>
          </p:nvSpPr>
          <p:spPr>
            <a:xfrm>
              <a:off x="5506625" y="3491025"/>
              <a:ext cx="72350" cy="13900"/>
            </a:xfrm>
            <a:custGeom>
              <a:rect b="b" l="l" r="r" t="t"/>
              <a:pathLst>
                <a:path extrusionOk="0" h="556" w="2894">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1"/>
            <p:cNvSpPr/>
            <p:nvPr/>
          </p:nvSpPr>
          <p:spPr>
            <a:xfrm>
              <a:off x="5386075" y="3476900"/>
              <a:ext cx="56575" cy="21550"/>
            </a:xfrm>
            <a:custGeom>
              <a:rect b="b" l="l" r="r" t="t"/>
              <a:pathLst>
                <a:path extrusionOk="0" h="862" w="2263">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1"/>
            <p:cNvSpPr/>
            <p:nvPr/>
          </p:nvSpPr>
          <p:spPr>
            <a:xfrm>
              <a:off x="5406625" y="3470500"/>
              <a:ext cx="61325" cy="8250"/>
            </a:xfrm>
            <a:custGeom>
              <a:rect b="b" l="l" r="r" t="t"/>
              <a:pathLst>
                <a:path extrusionOk="0" h="330" w="2453">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1"/>
            <p:cNvSpPr/>
            <p:nvPr/>
          </p:nvSpPr>
          <p:spPr>
            <a:xfrm>
              <a:off x="5480125" y="3491625"/>
              <a:ext cx="38425" cy="9050"/>
            </a:xfrm>
            <a:custGeom>
              <a:rect b="b" l="l" r="r" t="t"/>
              <a:pathLst>
                <a:path extrusionOk="0" h="362" w="1537">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1"/>
            <p:cNvSpPr/>
            <p:nvPr/>
          </p:nvSpPr>
          <p:spPr>
            <a:xfrm>
              <a:off x="5392325" y="3472275"/>
              <a:ext cx="32475" cy="11925"/>
            </a:xfrm>
            <a:custGeom>
              <a:rect b="b" l="l" r="r" t="t"/>
              <a:pathLst>
                <a:path extrusionOk="0" h="477" w="1299">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1"/>
            <p:cNvSpPr/>
            <p:nvPr/>
          </p:nvSpPr>
          <p:spPr>
            <a:xfrm>
              <a:off x="5400375" y="3469900"/>
              <a:ext cx="24425" cy="4800"/>
            </a:xfrm>
            <a:custGeom>
              <a:rect b="b" l="l" r="r" t="t"/>
              <a:pathLst>
                <a:path extrusionOk="0" h="192" w="977">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1"/>
            <p:cNvSpPr/>
            <p:nvPr/>
          </p:nvSpPr>
          <p:spPr>
            <a:xfrm>
              <a:off x="5432500" y="3470500"/>
              <a:ext cx="6575" cy="2750"/>
            </a:xfrm>
            <a:custGeom>
              <a:rect b="b" l="l" r="r" t="t"/>
              <a:pathLst>
                <a:path extrusionOk="0" h="110" w="263">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1"/>
            <p:cNvSpPr/>
            <p:nvPr/>
          </p:nvSpPr>
          <p:spPr>
            <a:xfrm>
              <a:off x="5828400" y="3469000"/>
              <a:ext cx="37825" cy="12525"/>
            </a:xfrm>
            <a:custGeom>
              <a:rect b="b" l="l" r="r" t="t"/>
              <a:pathLst>
                <a:path extrusionOk="0" h="501" w="1513">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1"/>
            <p:cNvSpPr/>
            <p:nvPr/>
          </p:nvSpPr>
          <p:spPr>
            <a:xfrm>
              <a:off x="5773025" y="3466175"/>
              <a:ext cx="47350" cy="9850"/>
            </a:xfrm>
            <a:custGeom>
              <a:rect b="b" l="l" r="r" t="t"/>
              <a:pathLst>
                <a:path extrusionOk="0" h="394" w="1894">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1"/>
            <p:cNvSpPr/>
            <p:nvPr/>
          </p:nvSpPr>
          <p:spPr>
            <a:xfrm>
              <a:off x="5793275" y="3466275"/>
              <a:ext cx="47650" cy="6700"/>
            </a:xfrm>
            <a:custGeom>
              <a:rect b="b" l="l" r="r" t="t"/>
              <a:pathLst>
                <a:path extrusionOk="0" h="268" w="1906">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1"/>
            <p:cNvSpPr/>
            <p:nvPr/>
          </p:nvSpPr>
          <p:spPr>
            <a:xfrm>
              <a:off x="5636400" y="3455625"/>
              <a:ext cx="29800" cy="4125"/>
            </a:xfrm>
            <a:custGeom>
              <a:rect b="b" l="l" r="r" t="t"/>
              <a:pathLst>
                <a:path extrusionOk="0" h="165" w="1192">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1"/>
            <p:cNvSpPr/>
            <p:nvPr/>
          </p:nvSpPr>
          <p:spPr>
            <a:xfrm>
              <a:off x="5604550" y="3452250"/>
              <a:ext cx="26825" cy="3850"/>
            </a:xfrm>
            <a:custGeom>
              <a:rect b="b" l="l" r="r" t="t"/>
              <a:pathLst>
                <a:path extrusionOk="0" h="154" w="1073">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1"/>
            <p:cNvSpPr/>
            <p:nvPr/>
          </p:nvSpPr>
          <p:spPr>
            <a:xfrm>
              <a:off x="5690575" y="3459550"/>
              <a:ext cx="25625" cy="3650"/>
            </a:xfrm>
            <a:custGeom>
              <a:rect b="b" l="l" r="r" t="t"/>
              <a:pathLst>
                <a:path extrusionOk="0" h="146" w="1025">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1"/>
            <p:cNvSpPr/>
            <p:nvPr/>
          </p:nvSpPr>
          <p:spPr>
            <a:xfrm>
              <a:off x="5719450" y="3462875"/>
              <a:ext cx="15800" cy="3700"/>
            </a:xfrm>
            <a:custGeom>
              <a:rect b="b" l="l" r="r" t="t"/>
              <a:pathLst>
                <a:path extrusionOk="0" h="148" w="632">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1"/>
            <p:cNvSpPr/>
            <p:nvPr/>
          </p:nvSpPr>
          <p:spPr>
            <a:xfrm>
              <a:off x="5668850" y="3459475"/>
              <a:ext cx="3900" cy="1625"/>
            </a:xfrm>
            <a:custGeom>
              <a:rect b="b" l="l" r="r" t="t"/>
              <a:pathLst>
                <a:path extrusionOk="0" h="65" w="156">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1"/>
            <p:cNvSpPr/>
            <p:nvPr/>
          </p:nvSpPr>
          <p:spPr>
            <a:xfrm>
              <a:off x="5844475" y="3468600"/>
              <a:ext cx="3875" cy="1625"/>
            </a:xfrm>
            <a:custGeom>
              <a:rect b="b" l="l" r="r" t="t"/>
              <a:pathLst>
                <a:path extrusionOk="0" h="65" w="155">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1"/>
            <p:cNvSpPr/>
            <p:nvPr/>
          </p:nvSpPr>
          <p:spPr>
            <a:xfrm>
              <a:off x="5884050" y="3265400"/>
              <a:ext cx="61350" cy="22975"/>
            </a:xfrm>
            <a:custGeom>
              <a:rect b="b" l="l" r="r" t="t"/>
              <a:pathLst>
                <a:path extrusionOk="0" h="919" w="2454">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1"/>
            <p:cNvSpPr/>
            <p:nvPr/>
          </p:nvSpPr>
          <p:spPr>
            <a:xfrm>
              <a:off x="5859650" y="3279700"/>
              <a:ext cx="60450" cy="10450"/>
            </a:xfrm>
            <a:custGeom>
              <a:rect b="b" l="l" r="r" t="t"/>
              <a:pathLst>
                <a:path extrusionOk="0" h="418" w="2418">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51"/>
            <p:cNvSpPr/>
            <p:nvPr/>
          </p:nvSpPr>
          <p:spPr>
            <a:xfrm>
              <a:off x="5965325" y="3269875"/>
              <a:ext cx="20850" cy="15100"/>
            </a:xfrm>
            <a:custGeom>
              <a:rect b="b" l="l" r="r" t="t"/>
              <a:pathLst>
                <a:path extrusionOk="0" h="604" w="834">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51"/>
            <p:cNvSpPr/>
            <p:nvPr/>
          </p:nvSpPr>
          <p:spPr>
            <a:xfrm>
              <a:off x="5977225" y="3283275"/>
              <a:ext cx="7175" cy="7175"/>
            </a:xfrm>
            <a:custGeom>
              <a:rect b="b" l="l" r="r" t="t"/>
              <a:pathLst>
                <a:path extrusionOk="0" h="287" w="287">
                  <a:moveTo>
                    <a:pt x="0" y="0"/>
                  </a:moveTo>
                  <a:cubicBezTo>
                    <a:pt x="0" y="119"/>
                    <a:pt x="36" y="238"/>
                    <a:pt x="143" y="286"/>
                  </a:cubicBezTo>
                  <a:cubicBezTo>
                    <a:pt x="179" y="203"/>
                    <a:pt x="239" y="96"/>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51"/>
            <p:cNvSpPr/>
            <p:nvPr/>
          </p:nvSpPr>
          <p:spPr>
            <a:xfrm>
              <a:off x="5964425" y="3276725"/>
              <a:ext cx="2100" cy="3600"/>
            </a:xfrm>
            <a:custGeom>
              <a:rect b="b" l="l" r="r" t="t"/>
              <a:pathLst>
                <a:path extrusionOk="0" h="144" w="84">
                  <a:moveTo>
                    <a:pt x="84" y="0"/>
                  </a:moveTo>
                  <a:cubicBezTo>
                    <a:pt x="0" y="48"/>
                    <a:pt x="12" y="84"/>
                    <a:pt x="84" y="143"/>
                  </a:cubicBez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51"/>
            <p:cNvSpPr/>
            <p:nvPr/>
          </p:nvSpPr>
          <p:spPr>
            <a:xfrm>
              <a:off x="5912925" y="3287150"/>
              <a:ext cx="3300" cy="2025"/>
            </a:xfrm>
            <a:custGeom>
              <a:rect b="b" l="l" r="r" t="t"/>
              <a:pathLst>
                <a:path extrusionOk="0" h="81" w="132">
                  <a:moveTo>
                    <a:pt x="1" y="0"/>
                  </a:moveTo>
                  <a:cubicBezTo>
                    <a:pt x="24" y="54"/>
                    <a:pt x="48" y="81"/>
                    <a:pt x="71" y="81"/>
                  </a:cubicBezTo>
                  <a:cubicBezTo>
                    <a:pt x="93" y="81"/>
                    <a:pt x="114" y="54"/>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51"/>
            <p:cNvSpPr/>
            <p:nvPr/>
          </p:nvSpPr>
          <p:spPr>
            <a:xfrm>
              <a:off x="5909350" y="3283875"/>
              <a:ext cx="3600" cy="3600"/>
            </a:xfrm>
            <a:custGeom>
              <a:rect b="b" l="l" r="r" t="t"/>
              <a:pathLst>
                <a:path extrusionOk="0" h="144" w="144">
                  <a:moveTo>
                    <a:pt x="1" y="0"/>
                  </a:moveTo>
                  <a:lnTo>
                    <a:pt x="144" y="143"/>
                  </a:lnTo>
                  <a:cubicBezTo>
                    <a:pt x="96" y="84"/>
                    <a:pt x="37" y="3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51"/>
            <p:cNvSpPr/>
            <p:nvPr/>
          </p:nvSpPr>
          <p:spPr>
            <a:xfrm>
              <a:off x="5891500" y="3283875"/>
              <a:ext cx="3300" cy="1100"/>
            </a:xfrm>
            <a:custGeom>
              <a:rect b="b" l="l" r="r" t="t"/>
              <a:pathLst>
                <a:path extrusionOk="0" h="44" w="132">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51"/>
            <p:cNvSpPr/>
            <p:nvPr/>
          </p:nvSpPr>
          <p:spPr>
            <a:xfrm>
              <a:off x="5898350" y="3287150"/>
              <a:ext cx="3900" cy="2025"/>
            </a:xfrm>
            <a:custGeom>
              <a:rect b="b" l="l" r="r" t="t"/>
              <a:pathLst>
                <a:path extrusionOk="0" h="81" w="156">
                  <a:moveTo>
                    <a:pt x="0" y="0"/>
                  </a:moveTo>
                  <a:cubicBezTo>
                    <a:pt x="30" y="54"/>
                    <a:pt x="57" y="81"/>
                    <a:pt x="82" y="81"/>
                  </a:cubicBezTo>
                  <a:cubicBezTo>
                    <a:pt x="107" y="81"/>
                    <a:pt x="131" y="54"/>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51"/>
            <p:cNvSpPr/>
            <p:nvPr/>
          </p:nvSpPr>
          <p:spPr>
            <a:xfrm>
              <a:off x="5945375" y="3283875"/>
              <a:ext cx="1500" cy="1350"/>
            </a:xfrm>
            <a:custGeom>
              <a:rect b="b" l="l" r="r" t="t"/>
              <a:pathLst>
                <a:path extrusionOk="0" h="54" w="6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51"/>
            <p:cNvSpPr/>
            <p:nvPr/>
          </p:nvSpPr>
          <p:spPr>
            <a:xfrm>
              <a:off x="5822450" y="3284450"/>
              <a:ext cx="4475" cy="1275"/>
            </a:xfrm>
            <a:custGeom>
              <a:rect b="b" l="l" r="r" t="t"/>
              <a:pathLst>
                <a:path extrusionOk="0" h="51" w="179">
                  <a:moveTo>
                    <a:pt x="0" y="1"/>
                  </a:moveTo>
                  <a:cubicBezTo>
                    <a:pt x="29" y="35"/>
                    <a:pt x="62" y="50"/>
                    <a:pt x="94" y="50"/>
                  </a:cubicBezTo>
                  <a:cubicBezTo>
                    <a:pt x="128" y="50"/>
                    <a:pt x="160" y="32"/>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51"/>
            <p:cNvSpPr/>
            <p:nvPr/>
          </p:nvSpPr>
          <p:spPr>
            <a:xfrm>
              <a:off x="6051050" y="3283875"/>
              <a:ext cx="12525" cy="8725"/>
            </a:xfrm>
            <a:custGeom>
              <a:rect b="b" l="l" r="r" t="t"/>
              <a:pathLst>
                <a:path extrusionOk="0" h="349" w="501">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1"/>
            <p:cNvSpPr/>
            <p:nvPr/>
          </p:nvSpPr>
          <p:spPr>
            <a:xfrm>
              <a:off x="6056100" y="3290725"/>
              <a:ext cx="7475" cy="3175"/>
            </a:xfrm>
            <a:custGeom>
              <a:rect b="b" l="l" r="r" t="t"/>
              <a:pathLst>
                <a:path extrusionOk="0" h="127" w="299">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51"/>
            <p:cNvSpPr/>
            <p:nvPr/>
          </p:nvSpPr>
          <p:spPr>
            <a:xfrm>
              <a:off x="6047775" y="3283275"/>
              <a:ext cx="4775" cy="4200"/>
            </a:xfrm>
            <a:custGeom>
              <a:rect b="b" l="l" r="r" t="t"/>
              <a:pathLst>
                <a:path extrusionOk="0" h="168" w="191">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51"/>
            <p:cNvSpPr/>
            <p:nvPr/>
          </p:nvSpPr>
          <p:spPr>
            <a:xfrm>
              <a:off x="6045375" y="3283875"/>
              <a:ext cx="3900" cy="4600"/>
            </a:xfrm>
            <a:custGeom>
              <a:rect b="b" l="l" r="r" t="t"/>
              <a:pathLst>
                <a:path extrusionOk="0" h="184" w="156">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1"/>
            <p:cNvSpPr/>
            <p:nvPr/>
          </p:nvSpPr>
          <p:spPr>
            <a:xfrm>
              <a:off x="6044200" y="3287150"/>
              <a:ext cx="5075" cy="3300"/>
            </a:xfrm>
            <a:custGeom>
              <a:rect b="b" l="l" r="r" t="t"/>
              <a:pathLst>
                <a:path extrusionOk="0" h="132" w="203">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1"/>
            <p:cNvSpPr/>
            <p:nvPr/>
          </p:nvSpPr>
          <p:spPr>
            <a:xfrm>
              <a:off x="6043300" y="3287725"/>
              <a:ext cx="2100" cy="3025"/>
            </a:xfrm>
            <a:custGeom>
              <a:rect b="b" l="l" r="r" t="t"/>
              <a:pathLst>
                <a:path extrusionOk="0" h="121" w="84">
                  <a:moveTo>
                    <a:pt x="72" y="1"/>
                  </a:moveTo>
                  <a:cubicBezTo>
                    <a:pt x="1" y="49"/>
                    <a:pt x="24" y="84"/>
                    <a:pt x="84" y="120"/>
                  </a:cubicBezTo>
                  <a:cubicBezTo>
                    <a:pt x="84" y="84"/>
                    <a:pt x="72" y="49"/>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1"/>
            <p:cNvSpPr/>
            <p:nvPr/>
          </p:nvSpPr>
          <p:spPr>
            <a:xfrm>
              <a:off x="6092425" y="3292800"/>
              <a:ext cx="8050" cy="4775"/>
            </a:xfrm>
            <a:custGeom>
              <a:rect b="b" l="l" r="r" t="t"/>
              <a:pathLst>
                <a:path extrusionOk="0" h="191" w="322">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1"/>
            <p:cNvSpPr/>
            <p:nvPr/>
          </p:nvSpPr>
          <p:spPr>
            <a:xfrm>
              <a:off x="6099250" y="3294575"/>
              <a:ext cx="3600" cy="3225"/>
            </a:xfrm>
            <a:custGeom>
              <a:rect b="b" l="l" r="r" t="t"/>
              <a:pathLst>
                <a:path extrusionOk="0" h="129" w="144">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1"/>
            <p:cNvSpPr/>
            <p:nvPr/>
          </p:nvSpPr>
          <p:spPr>
            <a:xfrm>
              <a:off x="6106700" y="3296375"/>
              <a:ext cx="3600" cy="1350"/>
            </a:xfrm>
            <a:custGeom>
              <a:rect b="b" l="l" r="r" t="t"/>
              <a:pathLst>
                <a:path extrusionOk="0" h="54" w="144">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1"/>
            <p:cNvSpPr/>
            <p:nvPr/>
          </p:nvSpPr>
          <p:spPr>
            <a:xfrm>
              <a:off x="5361975" y="3549375"/>
              <a:ext cx="39300" cy="35150"/>
            </a:xfrm>
            <a:custGeom>
              <a:rect b="b" l="l" r="r" t="t"/>
              <a:pathLst>
                <a:path extrusionOk="0" h="1406" w="1572">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1"/>
            <p:cNvSpPr/>
            <p:nvPr/>
          </p:nvSpPr>
          <p:spPr>
            <a:xfrm>
              <a:off x="5398575" y="3570200"/>
              <a:ext cx="16100" cy="11350"/>
            </a:xfrm>
            <a:custGeom>
              <a:rect b="b" l="l" r="r" t="t"/>
              <a:pathLst>
                <a:path extrusionOk="0" h="454" w="644">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1"/>
            <p:cNvSpPr/>
            <p:nvPr/>
          </p:nvSpPr>
          <p:spPr>
            <a:xfrm>
              <a:off x="5402150" y="3577650"/>
              <a:ext cx="5075" cy="3000"/>
            </a:xfrm>
            <a:custGeom>
              <a:rect b="b" l="l" r="r" t="t"/>
              <a:pathLst>
                <a:path extrusionOk="0" h="120" w="203">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1"/>
            <p:cNvSpPr/>
            <p:nvPr/>
          </p:nvSpPr>
          <p:spPr>
            <a:xfrm>
              <a:off x="5399775" y="3577350"/>
              <a:ext cx="3900" cy="3300"/>
            </a:xfrm>
            <a:custGeom>
              <a:rect b="b" l="l" r="r" t="t"/>
              <a:pathLst>
                <a:path extrusionOk="0" h="132" w="156">
                  <a:moveTo>
                    <a:pt x="0" y="1"/>
                  </a:moveTo>
                  <a:lnTo>
                    <a:pt x="0" y="132"/>
                  </a:lnTo>
                  <a:lnTo>
                    <a:pt x="155" y="132"/>
                  </a:lnTo>
                  <a:lnTo>
                    <a:pt x="155" y="13"/>
                  </a:lnTo>
                  <a:cubicBezTo>
                    <a:pt x="107" y="13"/>
                    <a:pt x="48"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1"/>
            <p:cNvSpPr/>
            <p:nvPr/>
          </p:nvSpPr>
          <p:spPr>
            <a:xfrm>
              <a:off x="5511100" y="3602650"/>
              <a:ext cx="10725" cy="4200"/>
            </a:xfrm>
            <a:custGeom>
              <a:rect b="b" l="l" r="r" t="t"/>
              <a:pathLst>
                <a:path extrusionOk="0" h="168" w="429">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1"/>
            <p:cNvSpPr/>
            <p:nvPr/>
          </p:nvSpPr>
          <p:spPr>
            <a:xfrm>
              <a:off x="5478650" y="3614275"/>
              <a:ext cx="3900" cy="2700"/>
            </a:xfrm>
            <a:custGeom>
              <a:rect b="b" l="l" r="r" t="t"/>
              <a:pathLst>
                <a:path extrusionOk="0" h="108" w="156">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1"/>
            <p:cNvSpPr/>
            <p:nvPr/>
          </p:nvSpPr>
          <p:spPr>
            <a:xfrm>
              <a:off x="5347675" y="3483250"/>
              <a:ext cx="13425" cy="24525"/>
            </a:xfrm>
            <a:custGeom>
              <a:rect b="b" l="l" r="r" t="t"/>
              <a:pathLst>
                <a:path extrusionOk="0" h="981" w="537">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1"/>
            <p:cNvSpPr/>
            <p:nvPr/>
          </p:nvSpPr>
          <p:spPr>
            <a:xfrm>
              <a:off x="5388450" y="3351425"/>
              <a:ext cx="11050" cy="18200"/>
            </a:xfrm>
            <a:custGeom>
              <a:rect b="b" l="l" r="r" t="t"/>
              <a:pathLst>
                <a:path extrusionOk="0" h="728" w="442">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1"/>
            <p:cNvSpPr/>
            <p:nvPr/>
          </p:nvSpPr>
          <p:spPr>
            <a:xfrm>
              <a:off x="5344700" y="3527950"/>
              <a:ext cx="5100" cy="17875"/>
            </a:xfrm>
            <a:custGeom>
              <a:rect b="b" l="l" r="r" t="t"/>
              <a:pathLst>
                <a:path extrusionOk="0" h="715" w="204">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1"/>
            <p:cNvSpPr/>
            <p:nvPr/>
          </p:nvSpPr>
          <p:spPr>
            <a:xfrm>
              <a:off x="5399475" y="3340425"/>
              <a:ext cx="5375" cy="11025"/>
            </a:xfrm>
            <a:custGeom>
              <a:rect b="b" l="l" r="r" t="t"/>
              <a:pathLst>
                <a:path extrusionOk="0" h="441" w="215">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1"/>
            <p:cNvSpPr/>
            <p:nvPr/>
          </p:nvSpPr>
          <p:spPr>
            <a:xfrm>
              <a:off x="5348875" y="3551150"/>
              <a:ext cx="4475" cy="11950"/>
            </a:xfrm>
            <a:custGeom>
              <a:rect b="b" l="l" r="r" t="t"/>
              <a:pathLst>
                <a:path extrusionOk="0" h="478" w="179">
                  <a:moveTo>
                    <a:pt x="48" y="1"/>
                  </a:moveTo>
                  <a:cubicBezTo>
                    <a:pt x="36" y="180"/>
                    <a:pt x="0" y="358"/>
                    <a:pt x="179" y="477"/>
                  </a:cubicBezTo>
                  <a:cubicBezTo>
                    <a:pt x="167" y="322"/>
                    <a:pt x="131" y="156"/>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1"/>
            <p:cNvSpPr/>
            <p:nvPr/>
          </p:nvSpPr>
          <p:spPr>
            <a:xfrm>
              <a:off x="5350050" y="3505925"/>
              <a:ext cx="3600" cy="8950"/>
            </a:xfrm>
            <a:custGeom>
              <a:rect b="b" l="l" r="r" t="t"/>
              <a:pathLst>
                <a:path extrusionOk="0" h="358" w="144">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1"/>
            <p:cNvSpPr/>
            <p:nvPr/>
          </p:nvSpPr>
          <p:spPr>
            <a:xfrm>
              <a:off x="5345900" y="3495500"/>
              <a:ext cx="3900" cy="7175"/>
            </a:xfrm>
            <a:custGeom>
              <a:rect b="b" l="l" r="r" t="t"/>
              <a:pathLst>
                <a:path extrusionOk="0" h="287" w="156">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1"/>
            <p:cNvSpPr/>
            <p:nvPr/>
          </p:nvSpPr>
          <p:spPr>
            <a:xfrm>
              <a:off x="5357200" y="3466925"/>
              <a:ext cx="3300" cy="7775"/>
            </a:xfrm>
            <a:custGeom>
              <a:rect b="b" l="l" r="r" t="t"/>
              <a:pathLst>
                <a:path extrusionOk="0" h="311" w="132">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1"/>
            <p:cNvSpPr/>
            <p:nvPr/>
          </p:nvSpPr>
          <p:spPr>
            <a:xfrm>
              <a:off x="5353325" y="3563075"/>
              <a:ext cx="3300" cy="7150"/>
            </a:xfrm>
            <a:custGeom>
              <a:rect b="b" l="l" r="r" t="t"/>
              <a:pathLst>
                <a:path extrusionOk="0" h="286" w="132">
                  <a:moveTo>
                    <a:pt x="1" y="0"/>
                  </a:moveTo>
                  <a:cubicBezTo>
                    <a:pt x="1" y="119"/>
                    <a:pt x="13" y="226"/>
                    <a:pt x="120" y="286"/>
                  </a:cubicBezTo>
                  <a:cubicBezTo>
                    <a:pt x="132" y="167"/>
                    <a:pt x="108" y="8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1"/>
            <p:cNvSpPr/>
            <p:nvPr/>
          </p:nvSpPr>
          <p:spPr>
            <a:xfrm>
              <a:off x="5353325" y="3477650"/>
              <a:ext cx="3000" cy="7450"/>
            </a:xfrm>
            <a:custGeom>
              <a:rect b="b" l="l" r="r" t="t"/>
              <a:pathLst>
                <a:path extrusionOk="0" h="298" w="12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1"/>
            <p:cNvSpPr/>
            <p:nvPr/>
          </p:nvSpPr>
          <p:spPr>
            <a:xfrm>
              <a:off x="5364050" y="3419900"/>
              <a:ext cx="3600" cy="3900"/>
            </a:xfrm>
            <a:custGeom>
              <a:rect b="b" l="l" r="r" t="t"/>
              <a:pathLst>
                <a:path extrusionOk="0" h="156" w="144">
                  <a:moveTo>
                    <a:pt x="143" y="0"/>
                  </a:moveTo>
                  <a:cubicBezTo>
                    <a:pt x="96" y="48"/>
                    <a:pt x="48" y="107"/>
                    <a:pt x="1" y="155"/>
                  </a:cubicBezTo>
                  <a:cubicBezTo>
                    <a:pt x="48" y="107"/>
                    <a:pt x="96" y="60"/>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1"/>
            <p:cNvSpPr/>
            <p:nvPr/>
          </p:nvSpPr>
          <p:spPr>
            <a:xfrm>
              <a:off x="5364050" y="3584500"/>
              <a:ext cx="3600" cy="3900"/>
            </a:xfrm>
            <a:custGeom>
              <a:rect b="b" l="l" r="r" t="t"/>
              <a:pathLst>
                <a:path extrusionOk="0" h="156" w="144">
                  <a:moveTo>
                    <a:pt x="1" y="0"/>
                  </a:moveTo>
                  <a:cubicBezTo>
                    <a:pt x="48" y="60"/>
                    <a:pt x="96" y="120"/>
                    <a:pt x="143" y="155"/>
                  </a:cubicBezTo>
                  <a:cubicBezTo>
                    <a:pt x="120" y="72"/>
                    <a:pt x="84" y="2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1"/>
            <p:cNvSpPr/>
            <p:nvPr/>
          </p:nvSpPr>
          <p:spPr>
            <a:xfrm>
              <a:off x="5360775" y="3434175"/>
              <a:ext cx="3000" cy="3600"/>
            </a:xfrm>
            <a:custGeom>
              <a:rect b="b" l="l" r="r" t="t"/>
              <a:pathLst>
                <a:path extrusionOk="0" h="144" w="120">
                  <a:moveTo>
                    <a:pt x="120" y="1"/>
                  </a:moveTo>
                  <a:cubicBezTo>
                    <a:pt x="72" y="37"/>
                    <a:pt x="48" y="96"/>
                    <a:pt x="1" y="144"/>
                  </a:cubicBezTo>
                  <a:cubicBezTo>
                    <a:pt x="48" y="96"/>
                    <a:pt x="96" y="60"/>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1"/>
            <p:cNvSpPr/>
            <p:nvPr/>
          </p:nvSpPr>
          <p:spPr>
            <a:xfrm>
              <a:off x="5361075" y="3579450"/>
              <a:ext cx="3600" cy="5375"/>
            </a:xfrm>
            <a:custGeom>
              <a:rect b="b" l="l" r="r" t="t"/>
              <a:pathLst>
                <a:path extrusionOk="0" h="215" w="144">
                  <a:moveTo>
                    <a:pt x="0" y="0"/>
                  </a:moveTo>
                  <a:cubicBezTo>
                    <a:pt x="0" y="107"/>
                    <a:pt x="48" y="167"/>
                    <a:pt x="143" y="214"/>
                  </a:cubicBezTo>
                  <a:cubicBezTo>
                    <a:pt x="143" y="119"/>
                    <a:pt x="96"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1"/>
            <p:cNvSpPr/>
            <p:nvPr/>
          </p:nvSpPr>
          <p:spPr>
            <a:xfrm>
              <a:off x="5349775" y="3488350"/>
              <a:ext cx="2400" cy="4200"/>
            </a:xfrm>
            <a:custGeom>
              <a:rect b="b" l="l" r="r" t="t"/>
              <a:pathLst>
                <a:path extrusionOk="0" h="168" w="96">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51"/>
            <p:cNvSpPr/>
            <p:nvPr/>
          </p:nvSpPr>
          <p:spPr>
            <a:xfrm>
              <a:off x="5346200" y="3473775"/>
              <a:ext cx="3600" cy="3600"/>
            </a:xfrm>
            <a:custGeom>
              <a:rect b="b" l="l" r="r" t="t"/>
              <a:pathLst>
                <a:path extrusionOk="0" h="144" w="144">
                  <a:moveTo>
                    <a:pt x="0" y="143"/>
                  </a:moveTo>
                  <a:lnTo>
                    <a:pt x="14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51"/>
            <p:cNvSpPr/>
            <p:nvPr/>
          </p:nvSpPr>
          <p:spPr>
            <a:xfrm>
              <a:off x="5347375" y="3520500"/>
              <a:ext cx="2425" cy="3300"/>
            </a:xfrm>
            <a:custGeom>
              <a:rect b="b" l="l" r="r" t="t"/>
              <a:pathLst>
                <a:path extrusionOk="0" h="132" w="97">
                  <a:moveTo>
                    <a:pt x="96" y="1"/>
                  </a:moveTo>
                  <a:cubicBezTo>
                    <a:pt x="1" y="36"/>
                    <a:pt x="1" y="84"/>
                    <a:pt x="72" y="132"/>
                  </a:cubicBezTo>
                  <a:cubicBezTo>
                    <a:pt x="96" y="84"/>
                    <a:pt x="96" y="36"/>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1"/>
            <p:cNvSpPr/>
            <p:nvPr/>
          </p:nvSpPr>
          <p:spPr>
            <a:xfrm>
              <a:off x="5357200" y="3573475"/>
              <a:ext cx="2400" cy="4200"/>
            </a:xfrm>
            <a:custGeom>
              <a:rect b="b" l="l" r="r" t="t"/>
              <a:pathLst>
                <a:path extrusionOk="0" h="168" w="96">
                  <a:moveTo>
                    <a:pt x="1" y="1"/>
                  </a:moveTo>
                  <a:lnTo>
                    <a:pt x="1" y="1"/>
                  </a:lnTo>
                  <a:cubicBezTo>
                    <a:pt x="25" y="49"/>
                    <a:pt x="72" y="108"/>
                    <a:pt x="96" y="168"/>
                  </a:cubicBezTo>
                  <a:cubicBezTo>
                    <a:pt x="96" y="96"/>
                    <a:pt x="60" y="49"/>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1"/>
            <p:cNvSpPr/>
            <p:nvPr/>
          </p:nvSpPr>
          <p:spPr>
            <a:xfrm>
              <a:off x="5403925" y="3341025"/>
              <a:ext cx="3025" cy="3300"/>
            </a:xfrm>
            <a:custGeom>
              <a:rect b="b" l="l" r="r" t="t"/>
              <a:pathLst>
                <a:path extrusionOk="0" h="132" w="121">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1"/>
            <p:cNvSpPr/>
            <p:nvPr/>
          </p:nvSpPr>
          <p:spPr>
            <a:xfrm>
              <a:off x="5396200" y="3362150"/>
              <a:ext cx="3300" cy="3900"/>
            </a:xfrm>
            <a:custGeom>
              <a:rect b="b" l="l" r="r" t="t"/>
              <a:pathLst>
                <a:path extrusionOk="0" h="156" w="132">
                  <a:moveTo>
                    <a:pt x="0" y="155"/>
                  </a:moveTo>
                  <a:cubicBezTo>
                    <a:pt x="48" y="108"/>
                    <a:pt x="84" y="48"/>
                    <a:pt x="131" y="1"/>
                  </a:cubicBezTo>
                  <a:cubicBezTo>
                    <a:pt x="84" y="48"/>
                    <a:pt x="48" y="108"/>
                    <a:pt x="0" y="155"/>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1"/>
            <p:cNvSpPr/>
            <p:nvPr/>
          </p:nvSpPr>
          <p:spPr>
            <a:xfrm>
              <a:off x="5392925" y="3366025"/>
              <a:ext cx="3600" cy="3600"/>
            </a:xfrm>
            <a:custGeom>
              <a:rect b="b" l="l" r="r" t="t"/>
              <a:pathLst>
                <a:path extrusionOk="0" h="144" w="144">
                  <a:moveTo>
                    <a:pt x="0" y="143"/>
                  </a:moveTo>
                  <a:cubicBezTo>
                    <a:pt x="36" y="107"/>
                    <a:pt x="84" y="48"/>
                    <a:pt x="143" y="0"/>
                  </a:cubicBezTo>
                  <a:cubicBezTo>
                    <a:pt x="84" y="48"/>
                    <a:pt x="36" y="107"/>
                    <a:pt x="0" y="14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1"/>
            <p:cNvSpPr/>
            <p:nvPr/>
          </p:nvSpPr>
          <p:spPr>
            <a:xfrm>
              <a:off x="5360475" y="3490750"/>
              <a:ext cx="96775" cy="70250"/>
            </a:xfrm>
            <a:custGeom>
              <a:rect b="b" l="l" r="r" t="t"/>
              <a:pathLst>
                <a:path extrusionOk="0" h="2810" w="3871">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1"/>
            <p:cNvSpPr/>
            <p:nvPr/>
          </p:nvSpPr>
          <p:spPr>
            <a:xfrm>
              <a:off x="5361075" y="3480925"/>
              <a:ext cx="3900" cy="3300"/>
            </a:xfrm>
            <a:custGeom>
              <a:rect b="b" l="l" r="r" t="t"/>
              <a:pathLst>
                <a:path extrusionOk="0" h="132" w="156">
                  <a:moveTo>
                    <a:pt x="155" y="0"/>
                  </a:moveTo>
                  <a:lnTo>
                    <a:pt x="155" y="0"/>
                  </a:lnTo>
                  <a:cubicBezTo>
                    <a:pt x="84" y="36"/>
                    <a:pt x="0" y="48"/>
                    <a:pt x="108" y="131"/>
                  </a:cubicBezTo>
                  <a:lnTo>
                    <a:pt x="15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1"/>
            <p:cNvSpPr/>
            <p:nvPr/>
          </p:nvSpPr>
          <p:spPr>
            <a:xfrm>
              <a:off x="5414350" y="3319000"/>
              <a:ext cx="3000" cy="4175"/>
            </a:xfrm>
            <a:custGeom>
              <a:rect b="b" l="l" r="r" t="t"/>
              <a:pathLst>
                <a:path extrusionOk="0" h="167" w="12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1"/>
            <p:cNvSpPr/>
            <p:nvPr/>
          </p:nvSpPr>
          <p:spPr>
            <a:xfrm>
              <a:off x="5439350" y="3280300"/>
              <a:ext cx="3600" cy="3600"/>
            </a:xfrm>
            <a:custGeom>
              <a:rect b="b" l="l" r="r" t="t"/>
              <a:pathLst>
                <a:path extrusionOk="0" h="144" w="144">
                  <a:moveTo>
                    <a:pt x="1" y="0"/>
                  </a:moveTo>
                  <a:lnTo>
                    <a:pt x="1" y="143"/>
                  </a:lnTo>
                  <a:lnTo>
                    <a:pt x="144" y="143"/>
                  </a:lnTo>
                  <a:cubicBezTo>
                    <a:pt x="108" y="84"/>
                    <a:pt x="48" y="3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1"/>
            <p:cNvSpPr/>
            <p:nvPr/>
          </p:nvSpPr>
          <p:spPr>
            <a:xfrm>
              <a:off x="5437875" y="3278525"/>
              <a:ext cx="1500" cy="1500"/>
            </a:xfrm>
            <a:custGeom>
              <a:rect b="b" l="l" r="r" t="t"/>
              <a:pathLst>
                <a:path extrusionOk="0" h="60" w="6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1"/>
            <p:cNvSpPr/>
            <p:nvPr/>
          </p:nvSpPr>
          <p:spPr>
            <a:xfrm>
              <a:off x="5389050" y="3995075"/>
              <a:ext cx="78900" cy="11500"/>
            </a:xfrm>
            <a:custGeom>
              <a:rect b="b" l="l" r="r" t="t"/>
              <a:pathLst>
                <a:path extrusionOk="0" h="460" w="3156">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1"/>
            <p:cNvSpPr/>
            <p:nvPr/>
          </p:nvSpPr>
          <p:spPr>
            <a:xfrm>
              <a:off x="5706950" y="4018700"/>
              <a:ext cx="26825" cy="4275"/>
            </a:xfrm>
            <a:custGeom>
              <a:rect b="b" l="l" r="r" t="t"/>
              <a:pathLst>
                <a:path extrusionOk="0" h="171" w="1073">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1"/>
            <p:cNvSpPr/>
            <p:nvPr/>
          </p:nvSpPr>
          <p:spPr>
            <a:xfrm>
              <a:off x="5539675" y="4015600"/>
              <a:ext cx="22050" cy="3500"/>
            </a:xfrm>
            <a:custGeom>
              <a:rect b="b" l="l" r="r" t="t"/>
              <a:pathLst>
                <a:path extrusionOk="0" h="140" w="882">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1"/>
            <p:cNvSpPr/>
            <p:nvPr/>
          </p:nvSpPr>
          <p:spPr>
            <a:xfrm>
              <a:off x="5442925" y="4000875"/>
              <a:ext cx="17600" cy="4225"/>
            </a:xfrm>
            <a:custGeom>
              <a:rect b="b" l="l" r="r" t="t"/>
              <a:pathLst>
                <a:path extrusionOk="0" h="169" w="704">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1"/>
            <p:cNvSpPr/>
            <p:nvPr/>
          </p:nvSpPr>
          <p:spPr>
            <a:xfrm>
              <a:off x="5561400" y="4018475"/>
              <a:ext cx="10725" cy="4050"/>
            </a:xfrm>
            <a:custGeom>
              <a:rect b="b" l="l" r="r" t="t"/>
              <a:pathLst>
                <a:path extrusionOk="0" h="162" w="429">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1"/>
            <p:cNvSpPr/>
            <p:nvPr/>
          </p:nvSpPr>
          <p:spPr>
            <a:xfrm>
              <a:off x="5654275" y="4025925"/>
              <a:ext cx="11025" cy="3450"/>
            </a:xfrm>
            <a:custGeom>
              <a:rect b="b" l="l" r="r" t="t"/>
              <a:pathLst>
                <a:path extrusionOk="0" h="138" w="441">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1"/>
            <p:cNvSpPr/>
            <p:nvPr/>
          </p:nvSpPr>
          <p:spPr>
            <a:xfrm>
              <a:off x="5575975" y="4019425"/>
              <a:ext cx="7775" cy="3250"/>
            </a:xfrm>
            <a:custGeom>
              <a:rect b="b" l="l" r="r" t="t"/>
              <a:pathLst>
                <a:path extrusionOk="0" h="130" w="311">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1"/>
            <p:cNvSpPr/>
            <p:nvPr/>
          </p:nvSpPr>
          <p:spPr>
            <a:xfrm>
              <a:off x="5614075" y="4008450"/>
              <a:ext cx="8375" cy="2800"/>
            </a:xfrm>
            <a:custGeom>
              <a:rect b="b" l="l" r="r" t="t"/>
              <a:pathLst>
                <a:path extrusionOk="0" h="112" w="335">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1"/>
            <p:cNvSpPr/>
            <p:nvPr/>
          </p:nvSpPr>
          <p:spPr>
            <a:xfrm>
              <a:off x="5699500" y="4019375"/>
              <a:ext cx="6875" cy="1250"/>
            </a:xfrm>
            <a:custGeom>
              <a:rect b="b" l="l" r="r" t="t"/>
              <a:pathLst>
                <a:path extrusionOk="0" h="50" w="275">
                  <a:moveTo>
                    <a:pt x="1" y="0"/>
                  </a:moveTo>
                  <a:cubicBezTo>
                    <a:pt x="51" y="32"/>
                    <a:pt x="100" y="50"/>
                    <a:pt x="149" y="50"/>
                  </a:cubicBezTo>
                  <a:cubicBezTo>
                    <a:pt x="192" y="50"/>
                    <a:pt x="235" y="35"/>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1"/>
            <p:cNvSpPr/>
            <p:nvPr/>
          </p:nvSpPr>
          <p:spPr>
            <a:xfrm>
              <a:off x="5392925" y="4004200"/>
              <a:ext cx="42600" cy="5375"/>
            </a:xfrm>
            <a:custGeom>
              <a:rect b="b" l="l" r="r" t="t"/>
              <a:pathLst>
                <a:path extrusionOk="0" h="215" w="1704">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1"/>
            <p:cNvSpPr/>
            <p:nvPr/>
          </p:nvSpPr>
          <p:spPr>
            <a:xfrm>
              <a:off x="5398875" y="3836025"/>
              <a:ext cx="125925" cy="23275"/>
            </a:xfrm>
            <a:custGeom>
              <a:rect b="b" l="l" r="r" t="t"/>
              <a:pathLst>
                <a:path extrusionOk="0" h="931" w="5037">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1"/>
            <p:cNvSpPr/>
            <p:nvPr/>
          </p:nvSpPr>
          <p:spPr>
            <a:xfrm>
              <a:off x="5605750" y="3832450"/>
              <a:ext cx="93775" cy="19950"/>
            </a:xfrm>
            <a:custGeom>
              <a:rect b="b" l="l" r="r" t="t"/>
              <a:pathLst>
                <a:path extrusionOk="0" h="798" w="3751">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1"/>
            <p:cNvSpPr/>
            <p:nvPr/>
          </p:nvSpPr>
          <p:spPr>
            <a:xfrm>
              <a:off x="5320000" y="3798225"/>
              <a:ext cx="133375" cy="22275"/>
            </a:xfrm>
            <a:custGeom>
              <a:rect b="b" l="l" r="r" t="t"/>
              <a:pathLst>
                <a:path extrusionOk="0" h="891" w="5335">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1"/>
            <p:cNvSpPr/>
            <p:nvPr/>
          </p:nvSpPr>
          <p:spPr>
            <a:xfrm>
              <a:off x="5548300" y="3825425"/>
              <a:ext cx="59550" cy="14550"/>
            </a:xfrm>
            <a:custGeom>
              <a:rect b="b" l="l" r="r" t="t"/>
              <a:pathLst>
                <a:path extrusionOk="0" h="582" w="2382">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1"/>
            <p:cNvSpPr/>
            <p:nvPr/>
          </p:nvSpPr>
          <p:spPr>
            <a:xfrm>
              <a:off x="5430725" y="3814575"/>
              <a:ext cx="78900" cy="14325"/>
            </a:xfrm>
            <a:custGeom>
              <a:rect b="b" l="l" r="r" t="t"/>
              <a:pathLst>
                <a:path extrusionOk="0" h="573" w="3156">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1"/>
            <p:cNvSpPr/>
            <p:nvPr/>
          </p:nvSpPr>
          <p:spPr>
            <a:xfrm>
              <a:off x="5611100" y="3853500"/>
              <a:ext cx="107775" cy="11425"/>
            </a:xfrm>
            <a:custGeom>
              <a:rect b="b" l="l" r="r" t="t"/>
              <a:pathLst>
                <a:path extrusionOk="0" h="457" w="4311">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1"/>
            <p:cNvSpPr/>
            <p:nvPr/>
          </p:nvSpPr>
          <p:spPr>
            <a:xfrm>
              <a:off x="5507525" y="3821725"/>
              <a:ext cx="43175" cy="10775"/>
            </a:xfrm>
            <a:custGeom>
              <a:rect b="b" l="l" r="r" t="t"/>
              <a:pathLst>
                <a:path extrusionOk="0" h="431" w="1727">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1"/>
            <p:cNvSpPr/>
            <p:nvPr/>
          </p:nvSpPr>
          <p:spPr>
            <a:xfrm>
              <a:off x="5678975" y="3847775"/>
              <a:ext cx="50325" cy="19825"/>
            </a:xfrm>
            <a:custGeom>
              <a:rect b="b" l="l" r="r" t="t"/>
              <a:pathLst>
                <a:path extrusionOk="0" h="793" w="2013">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1"/>
            <p:cNvSpPr/>
            <p:nvPr/>
          </p:nvSpPr>
          <p:spPr>
            <a:xfrm>
              <a:off x="5285175" y="3791475"/>
              <a:ext cx="42875" cy="16625"/>
            </a:xfrm>
            <a:custGeom>
              <a:rect b="b" l="l" r="r" t="t"/>
              <a:pathLst>
                <a:path extrusionOk="0" h="665" w="1715">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1"/>
            <p:cNvSpPr/>
            <p:nvPr/>
          </p:nvSpPr>
          <p:spPr>
            <a:xfrm>
              <a:off x="5513475" y="3847025"/>
              <a:ext cx="41100" cy="14175"/>
            </a:xfrm>
            <a:custGeom>
              <a:rect b="b" l="l" r="r" t="t"/>
              <a:pathLst>
                <a:path extrusionOk="0" h="567" w="1644">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1"/>
            <p:cNvSpPr/>
            <p:nvPr/>
          </p:nvSpPr>
          <p:spPr>
            <a:xfrm>
              <a:off x="5195875" y="3796125"/>
              <a:ext cx="28300" cy="7775"/>
            </a:xfrm>
            <a:custGeom>
              <a:rect b="b" l="l" r="r" t="t"/>
              <a:pathLst>
                <a:path extrusionOk="0" h="311" w="1132">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1"/>
            <p:cNvSpPr/>
            <p:nvPr/>
          </p:nvSpPr>
          <p:spPr>
            <a:xfrm>
              <a:off x="5369400" y="3810800"/>
              <a:ext cx="34275" cy="4025"/>
            </a:xfrm>
            <a:custGeom>
              <a:rect b="b" l="l" r="r" t="t"/>
              <a:pathLst>
                <a:path extrusionOk="0" h="161" w="1371">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51"/>
            <p:cNvSpPr/>
            <p:nvPr/>
          </p:nvSpPr>
          <p:spPr>
            <a:xfrm>
              <a:off x="5553650" y="3850225"/>
              <a:ext cx="26225" cy="7250"/>
            </a:xfrm>
            <a:custGeom>
              <a:rect b="b" l="l" r="r" t="t"/>
              <a:pathLst>
                <a:path extrusionOk="0" h="290" w="1049">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51"/>
            <p:cNvSpPr/>
            <p:nvPr/>
          </p:nvSpPr>
          <p:spPr>
            <a:xfrm>
              <a:off x="5255100" y="3799350"/>
              <a:ext cx="26225" cy="3950"/>
            </a:xfrm>
            <a:custGeom>
              <a:rect b="b" l="l" r="r" t="t"/>
              <a:pathLst>
                <a:path extrusionOk="0" h="158" w="1049">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1"/>
            <p:cNvSpPr/>
            <p:nvPr/>
          </p:nvSpPr>
          <p:spPr>
            <a:xfrm>
              <a:off x="5216425" y="3796425"/>
              <a:ext cx="18775" cy="4200"/>
            </a:xfrm>
            <a:custGeom>
              <a:rect b="b" l="l" r="r" t="t"/>
              <a:pathLst>
                <a:path extrusionOk="0" h="168" w="751">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1"/>
            <p:cNvSpPr/>
            <p:nvPr/>
          </p:nvSpPr>
          <p:spPr>
            <a:xfrm>
              <a:off x="5412575" y="3814625"/>
              <a:ext cx="16100" cy="3575"/>
            </a:xfrm>
            <a:custGeom>
              <a:rect b="b" l="l" r="r" t="t"/>
              <a:pathLst>
                <a:path extrusionOk="0" h="143" w="644">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1"/>
            <p:cNvSpPr/>
            <p:nvPr/>
          </p:nvSpPr>
          <p:spPr>
            <a:xfrm>
              <a:off x="5305550" y="3824700"/>
              <a:ext cx="4650" cy="4950"/>
            </a:xfrm>
            <a:custGeom>
              <a:rect b="b" l="l" r="r" t="t"/>
              <a:pathLst>
                <a:path extrusionOk="0" h="198" w="186">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1"/>
            <p:cNvSpPr/>
            <p:nvPr/>
          </p:nvSpPr>
          <p:spPr>
            <a:xfrm>
              <a:off x="5586700" y="3852875"/>
              <a:ext cx="7175" cy="3925"/>
            </a:xfrm>
            <a:custGeom>
              <a:rect b="b" l="l" r="r" t="t"/>
              <a:pathLst>
                <a:path extrusionOk="0" h="157" w="287">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1"/>
            <p:cNvSpPr/>
            <p:nvPr/>
          </p:nvSpPr>
          <p:spPr>
            <a:xfrm>
              <a:off x="5582525" y="3851750"/>
              <a:ext cx="4500" cy="2150"/>
            </a:xfrm>
            <a:custGeom>
              <a:rect b="b" l="l" r="r" t="t"/>
              <a:pathLst>
                <a:path extrusionOk="0" h="86" w="18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1"/>
            <p:cNvSpPr/>
            <p:nvPr/>
          </p:nvSpPr>
          <p:spPr>
            <a:xfrm>
              <a:off x="5579550" y="3852825"/>
              <a:ext cx="3000" cy="2875"/>
            </a:xfrm>
            <a:custGeom>
              <a:rect b="b" l="l" r="r" t="t"/>
              <a:pathLst>
                <a:path extrusionOk="0" h="115" w="12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1"/>
            <p:cNvSpPr/>
            <p:nvPr/>
          </p:nvSpPr>
          <p:spPr>
            <a:xfrm>
              <a:off x="5406325" y="3814575"/>
              <a:ext cx="6275" cy="1825"/>
            </a:xfrm>
            <a:custGeom>
              <a:rect b="b" l="l" r="r" t="t"/>
              <a:pathLst>
                <a:path extrusionOk="0" h="73" w="251">
                  <a:moveTo>
                    <a:pt x="0" y="1"/>
                  </a:moveTo>
                  <a:cubicBezTo>
                    <a:pt x="36" y="49"/>
                    <a:pt x="75" y="72"/>
                    <a:pt x="116" y="72"/>
                  </a:cubicBezTo>
                  <a:cubicBezTo>
                    <a:pt x="158" y="72"/>
                    <a:pt x="203" y="49"/>
                    <a:pt x="2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1"/>
            <p:cNvSpPr/>
            <p:nvPr/>
          </p:nvSpPr>
          <p:spPr>
            <a:xfrm>
              <a:off x="5288750" y="3825600"/>
              <a:ext cx="7450" cy="3300"/>
            </a:xfrm>
            <a:custGeom>
              <a:rect b="b" l="l" r="r" t="t"/>
              <a:pathLst>
                <a:path extrusionOk="0" h="132" w="298">
                  <a:moveTo>
                    <a:pt x="298" y="1"/>
                  </a:moveTo>
                  <a:cubicBezTo>
                    <a:pt x="155" y="1"/>
                    <a:pt x="60" y="12"/>
                    <a:pt x="0" y="131"/>
                  </a:cubicBezTo>
                  <a:cubicBezTo>
                    <a:pt x="119" y="131"/>
                    <a:pt x="215" y="96"/>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1"/>
            <p:cNvSpPr/>
            <p:nvPr/>
          </p:nvSpPr>
          <p:spPr>
            <a:xfrm>
              <a:off x="5201525" y="3800500"/>
              <a:ext cx="12825" cy="3100"/>
            </a:xfrm>
            <a:custGeom>
              <a:rect b="b" l="l" r="r" t="t"/>
              <a:pathLst>
                <a:path extrusionOk="0" h="124" w="513">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1"/>
            <p:cNvSpPr/>
            <p:nvPr/>
          </p:nvSpPr>
          <p:spPr>
            <a:xfrm>
              <a:off x="5152425" y="3728275"/>
              <a:ext cx="18175" cy="57175"/>
            </a:xfrm>
            <a:custGeom>
              <a:rect b="b" l="l" r="r" t="t"/>
              <a:pathLst>
                <a:path extrusionOk="0" h="2287" w="727">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1"/>
            <p:cNvSpPr/>
            <p:nvPr/>
          </p:nvSpPr>
          <p:spPr>
            <a:xfrm>
              <a:off x="5155100" y="3660400"/>
              <a:ext cx="4475" cy="10750"/>
            </a:xfrm>
            <a:custGeom>
              <a:rect b="b" l="l" r="r" t="t"/>
              <a:pathLst>
                <a:path extrusionOk="0" h="430" w="179">
                  <a:moveTo>
                    <a:pt x="179" y="1"/>
                  </a:moveTo>
                  <a:cubicBezTo>
                    <a:pt x="0" y="143"/>
                    <a:pt x="0" y="274"/>
                    <a:pt x="179" y="429"/>
                  </a:cubicBezTo>
                  <a:lnTo>
                    <a:pt x="1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1"/>
            <p:cNvSpPr/>
            <p:nvPr/>
          </p:nvSpPr>
          <p:spPr>
            <a:xfrm>
              <a:off x="5159550" y="3658925"/>
              <a:ext cx="2125" cy="1500"/>
            </a:xfrm>
            <a:custGeom>
              <a:rect b="b" l="l" r="r" t="t"/>
              <a:pathLst>
                <a:path extrusionOk="0" h="60" w="85">
                  <a:moveTo>
                    <a:pt x="25" y="0"/>
                  </a:moveTo>
                  <a:cubicBezTo>
                    <a:pt x="25" y="0"/>
                    <a:pt x="13" y="36"/>
                    <a:pt x="1" y="60"/>
                  </a:cubicBezTo>
                  <a:cubicBezTo>
                    <a:pt x="72" y="24"/>
                    <a:pt x="84" y="12"/>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1"/>
            <p:cNvSpPr/>
            <p:nvPr/>
          </p:nvSpPr>
          <p:spPr>
            <a:xfrm>
              <a:off x="5324475" y="3881900"/>
              <a:ext cx="4475" cy="11600"/>
            </a:xfrm>
            <a:custGeom>
              <a:rect b="b" l="l" r="r" t="t"/>
              <a:pathLst>
                <a:path extrusionOk="0" h="464" w="179">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1"/>
            <p:cNvSpPr/>
            <p:nvPr/>
          </p:nvSpPr>
          <p:spPr>
            <a:xfrm>
              <a:off x="5326850" y="3897325"/>
              <a:ext cx="5675" cy="11950"/>
            </a:xfrm>
            <a:custGeom>
              <a:rect b="b" l="l" r="r" t="t"/>
              <a:pathLst>
                <a:path extrusionOk="0" h="478" w="227">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1"/>
            <p:cNvSpPr/>
            <p:nvPr/>
          </p:nvSpPr>
          <p:spPr>
            <a:xfrm>
              <a:off x="5331900" y="3889900"/>
              <a:ext cx="3900" cy="7750"/>
            </a:xfrm>
            <a:custGeom>
              <a:rect b="b" l="l" r="r" t="t"/>
              <a:pathLst>
                <a:path extrusionOk="0" h="310" w="156">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1"/>
            <p:cNvSpPr/>
            <p:nvPr/>
          </p:nvSpPr>
          <p:spPr>
            <a:xfrm>
              <a:off x="5328025" y="3868175"/>
              <a:ext cx="3900" cy="7150"/>
            </a:xfrm>
            <a:custGeom>
              <a:rect b="b" l="l" r="r" t="t"/>
              <a:pathLst>
                <a:path extrusionOk="0" h="286" w="156">
                  <a:moveTo>
                    <a:pt x="156" y="0"/>
                  </a:moveTo>
                  <a:cubicBezTo>
                    <a:pt x="1" y="95"/>
                    <a:pt x="1" y="179"/>
                    <a:pt x="156" y="286"/>
                  </a:cubicBezTo>
                  <a:lnTo>
                    <a:pt x="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1"/>
            <p:cNvSpPr/>
            <p:nvPr/>
          </p:nvSpPr>
          <p:spPr>
            <a:xfrm>
              <a:off x="5324475" y="3879175"/>
              <a:ext cx="3575" cy="3600"/>
            </a:xfrm>
            <a:custGeom>
              <a:rect b="b" l="l" r="r" t="t"/>
              <a:pathLst>
                <a:path extrusionOk="0" h="144" w="143">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1"/>
            <p:cNvSpPr/>
            <p:nvPr/>
          </p:nvSpPr>
          <p:spPr>
            <a:xfrm>
              <a:off x="5339350" y="3992875"/>
              <a:ext cx="3600" cy="4200"/>
            </a:xfrm>
            <a:custGeom>
              <a:rect b="b" l="l" r="r" t="t"/>
              <a:pathLst>
                <a:path extrusionOk="0" h="168" w="144">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1"/>
            <p:cNvSpPr/>
            <p:nvPr/>
          </p:nvSpPr>
          <p:spPr>
            <a:xfrm>
              <a:off x="5335175" y="3882450"/>
              <a:ext cx="3600" cy="5075"/>
            </a:xfrm>
            <a:custGeom>
              <a:rect b="b" l="l" r="r" t="t"/>
              <a:pathLst>
                <a:path extrusionOk="0" h="203" w="144">
                  <a:moveTo>
                    <a:pt x="1" y="1"/>
                  </a:moveTo>
                  <a:cubicBezTo>
                    <a:pt x="13" y="72"/>
                    <a:pt x="24" y="132"/>
                    <a:pt x="24" y="203"/>
                  </a:cubicBezTo>
                  <a:cubicBezTo>
                    <a:pt x="108" y="167"/>
                    <a:pt x="144" y="84"/>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1"/>
            <p:cNvSpPr/>
            <p:nvPr/>
          </p:nvSpPr>
          <p:spPr>
            <a:xfrm>
              <a:off x="5335775" y="3985750"/>
              <a:ext cx="3000" cy="4475"/>
            </a:xfrm>
            <a:custGeom>
              <a:rect b="b" l="l" r="r" t="t"/>
              <a:pathLst>
                <a:path extrusionOk="0" h="179" w="120">
                  <a:moveTo>
                    <a:pt x="0" y="0"/>
                  </a:moveTo>
                  <a:cubicBezTo>
                    <a:pt x="0" y="83"/>
                    <a:pt x="36" y="143"/>
                    <a:pt x="108" y="179"/>
                  </a:cubicBezTo>
                  <a:cubicBezTo>
                    <a:pt x="120" y="95"/>
                    <a:pt x="84" y="3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1"/>
            <p:cNvSpPr/>
            <p:nvPr/>
          </p:nvSpPr>
          <p:spPr>
            <a:xfrm>
              <a:off x="5317625" y="3900600"/>
              <a:ext cx="1800" cy="3300"/>
            </a:xfrm>
            <a:custGeom>
              <a:rect b="b" l="l" r="r" t="t"/>
              <a:pathLst>
                <a:path extrusionOk="0" h="132" w="72">
                  <a:moveTo>
                    <a:pt x="0" y="1"/>
                  </a:moveTo>
                  <a:lnTo>
                    <a:pt x="0" y="132"/>
                  </a:lnTo>
                  <a:cubicBezTo>
                    <a:pt x="72" y="96"/>
                    <a:pt x="72" y="48"/>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1"/>
            <p:cNvSpPr/>
            <p:nvPr/>
          </p:nvSpPr>
          <p:spPr>
            <a:xfrm>
              <a:off x="5186350" y="3728350"/>
              <a:ext cx="235175" cy="33925"/>
            </a:xfrm>
            <a:custGeom>
              <a:rect b="b" l="l" r="r" t="t"/>
              <a:pathLst>
                <a:path extrusionOk="0" h="1357" w="9407">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1"/>
            <p:cNvSpPr/>
            <p:nvPr/>
          </p:nvSpPr>
          <p:spPr>
            <a:xfrm>
              <a:off x="5197950" y="3766775"/>
              <a:ext cx="113450" cy="20900"/>
            </a:xfrm>
            <a:custGeom>
              <a:rect b="b" l="l" r="r" t="t"/>
              <a:pathLst>
                <a:path extrusionOk="0" h="836" w="4538">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1"/>
            <p:cNvSpPr/>
            <p:nvPr/>
          </p:nvSpPr>
          <p:spPr>
            <a:xfrm>
              <a:off x="5181000" y="3696125"/>
              <a:ext cx="44375" cy="49850"/>
            </a:xfrm>
            <a:custGeom>
              <a:rect b="b" l="l" r="r" t="t"/>
              <a:pathLst>
                <a:path extrusionOk="0" h="1994" w="1775">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1"/>
            <p:cNvSpPr/>
            <p:nvPr/>
          </p:nvSpPr>
          <p:spPr>
            <a:xfrm>
              <a:off x="5195575" y="3752975"/>
              <a:ext cx="69375" cy="18250"/>
            </a:xfrm>
            <a:custGeom>
              <a:rect b="b" l="l" r="r" t="t"/>
              <a:pathLst>
                <a:path extrusionOk="0" h="730" w="2775">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1"/>
            <p:cNvSpPr/>
            <p:nvPr/>
          </p:nvSpPr>
          <p:spPr>
            <a:xfrm>
              <a:off x="5195575" y="3748400"/>
              <a:ext cx="57475" cy="12300"/>
            </a:xfrm>
            <a:custGeom>
              <a:rect b="b" l="l" r="r" t="t"/>
              <a:pathLst>
                <a:path extrusionOk="0" h="492" w="2299">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1"/>
            <p:cNvSpPr/>
            <p:nvPr/>
          </p:nvSpPr>
          <p:spPr>
            <a:xfrm>
              <a:off x="5175825" y="3773925"/>
              <a:ext cx="23650" cy="12100"/>
            </a:xfrm>
            <a:custGeom>
              <a:rect b="b" l="l" r="r" t="t"/>
              <a:pathLst>
                <a:path extrusionOk="0" h="484" w="946">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1"/>
            <p:cNvSpPr/>
            <p:nvPr/>
          </p:nvSpPr>
          <p:spPr>
            <a:xfrm>
              <a:off x="5178900" y="3706550"/>
              <a:ext cx="13725" cy="21150"/>
            </a:xfrm>
            <a:custGeom>
              <a:rect b="b" l="l" r="r" t="t"/>
              <a:pathLst>
                <a:path extrusionOk="0" h="846" w="549">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1"/>
            <p:cNvSpPr/>
            <p:nvPr/>
          </p:nvSpPr>
          <p:spPr>
            <a:xfrm>
              <a:off x="5173550" y="3732200"/>
              <a:ext cx="11325" cy="11875"/>
            </a:xfrm>
            <a:custGeom>
              <a:rect b="b" l="l" r="r" t="t"/>
              <a:pathLst>
                <a:path extrusionOk="0" h="475" w="453">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1"/>
            <p:cNvSpPr/>
            <p:nvPr/>
          </p:nvSpPr>
          <p:spPr>
            <a:xfrm>
              <a:off x="5174750" y="3780950"/>
              <a:ext cx="10125" cy="12225"/>
            </a:xfrm>
            <a:custGeom>
              <a:rect b="b" l="l" r="r" t="t"/>
              <a:pathLst>
                <a:path extrusionOk="0" h="489" w="405">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1"/>
            <p:cNvSpPr/>
            <p:nvPr/>
          </p:nvSpPr>
          <p:spPr>
            <a:xfrm>
              <a:off x="5195575" y="3746125"/>
              <a:ext cx="17600" cy="5700"/>
            </a:xfrm>
            <a:custGeom>
              <a:rect b="b" l="l" r="r" t="t"/>
              <a:pathLst>
                <a:path extrusionOk="0" h="228" w="704">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1"/>
            <p:cNvSpPr/>
            <p:nvPr/>
          </p:nvSpPr>
          <p:spPr>
            <a:xfrm>
              <a:off x="5183075" y="3764575"/>
              <a:ext cx="4500" cy="4375"/>
            </a:xfrm>
            <a:custGeom>
              <a:rect b="b" l="l" r="r" t="t"/>
              <a:pathLst>
                <a:path extrusionOk="0" h="175" w="18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1"/>
            <p:cNvSpPr/>
            <p:nvPr/>
          </p:nvSpPr>
          <p:spPr>
            <a:xfrm>
              <a:off x="5195875" y="3766250"/>
              <a:ext cx="8350" cy="5800"/>
            </a:xfrm>
            <a:custGeom>
              <a:rect b="b" l="l" r="r" t="t"/>
              <a:pathLst>
                <a:path extrusionOk="0" h="232" w="334">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1"/>
            <p:cNvSpPr/>
            <p:nvPr/>
          </p:nvSpPr>
          <p:spPr>
            <a:xfrm>
              <a:off x="5195275" y="3763975"/>
              <a:ext cx="5675" cy="3600"/>
            </a:xfrm>
            <a:custGeom>
              <a:rect b="b" l="l" r="r" t="t"/>
              <a:pathLst>
                <a:path extrusionOk="0" h="144" w="227">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1"/>
            <p:cNvSpPr/>
            <p:nvPr/>
          </p:nvSpPr>
          <p:spPr>
            <a:xfrm>
              <a:off x="5177425" y="3723025"/>
              <a:ext cx="4475" cy="3825"/>
            </a:xfrm>
            <a:custGeom>
              <a:rect b="b" l="l" r="r" t="t"/>
              <a:pathLst>
                <a:path extrusionOk="0" h="153" w="179">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1"/>
            <p:cNvSpPr/>
            <p:nvPr/>
          </p:nvSpPr>
          <p:spPr>
            <a:xfrm>
              <a:off x="5174150" y="3792850"/>
              <a:ext cx="3300" cy="1825"/>
            </a:xfrm>
            <a:custGeom>
              <a:rect b="b" l="l" r="r" t="t"/>
              <a:pathLst>
                <a:path extrusionOk="0" h="73" w="132">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1"/>
            <p:cNvSpPr/>
            <p:nvPr/>
          </p:nvSpPr>
          <p:spPr>
            <a:xfrm>
              <a:off x="5256600" y="3793150"/>
              <a:ext cx="22350" cy="3875"/>
            </a:xfrm>
            <a:custGeom>
              <a:rect b="b" l="l" r="r" t="t"/>
              <a:pathLst>
                <a:path extrusionOk="0" h="155" w="894">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1"/>
            <p:cNvSpPr/>
            <p:nvPr/>
          </p:nvSpPr>
          <p:spPr>
            <a:xfrm>
              <a:off x="5220575" y="3789450"/>
              <a:ext cx="15500" cy="3800"/>
            </a:xfrm>
            <a:custGeom>
              <a:rect b="b" l="l" r="r" t="t"/>
              <a:pathLst>
                <a:path extrusionOk="0" h="152" w="62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1"/>
            <p:cNvSpPr/>
            <p:nvPr/>
          </p:nvSpPr>
          <p:spPr>
            <a:xfrm>
              <a:off x="5199450" y="3800300"/>
              <a:ext cx="3300" cy="3300"/>
            </a:xfrm>
            <a:custGeom>
              <a:rect b="b" l="l" r="r" t="t"/>
              <a:pathLst>
                <a:path extrusionOk="0" h="132" w="132">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1"/>
            <p:cNvSpPr/>
            <p:nvPr/>
          </p:nvSpPr>
          <p:spPr>
            <a:xfrm>
              <a:off x="5344400" y="3888425"/>
              <a:ext cx="53600" cy="83650"/>
            </a:xfrm>
            <a:custGeom>
              <a:rect b="b" l="l" r="r" t="t"/>
              <a:pathLst>
                <a:path extrusionOk="0" h="3346" w="2144">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51"/>
            <p:cNvSpPr/>
            <p:nvPr/>
          </p:nvSpPr>
          <p:spPr>
            <a:xfrm>
              <a:off x="5441150" y="3871725"/>
              <a:ext cx="77100" cy="10750"/>
            </a:xfrm>
            <a:custGeom>
              <a:rect b="b" l="l" r="r" t="t"/>
              <a:pathLst>
                <a:path extrusionOk="0" h="430" w="3084">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51"/>
            <p:cNvSpPr/>
            <p:nvPr/>
          </p:nvSpPr>
          <p:spPr>
            <a:xfrm>
              <a:off x="5389050" y="3872325"/>
              <a:ext cx="61050" cy="7000"/>
            </a:xfrm>
            <a:custGeom>
              <a:rect b="b" l="l" r="r" t="t"/>
              <a:pathLst>
                <a:path extrusionOk="0" h="280" w="2442">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1"/>
            <p:cNvSpPr/>
            <p:nvPr/>
          </p:nvSpPr>
          <p:spPr>
            <a:xfrm>
              <a:off x="5377450" y="3889100"/>
              <a:ext cx="51800" cy="11400"/>
            </a:xfrm>
            <a:custGeom>
              <a:rect b="b" l="l" r="r" t="t"/>
              <a:pathLst>
                <a:path extrusionOk="0" h="456" w="2072">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1"/>
            <p:cNvSpPr/>
            <p:nvPr/>
          </p:nvSpPr>
          <p:spPr>
            <a:xfrm>
              <a:off x="5526500" y="3850375"/>
              <a:ext cx="38500" cy="12350"/>
            </a:xfrm>
            <a:custGeom>
              <a:rect b="b" l="l" r="r" t="t"/>
              <a:pathLst>
                <a:path extrusionOk="0" h="494" w="154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1"/>
            <p:cNvSpPr/>
            <p:nvPr/>
          </p:nvSpPr>
          <p:spPr>
            <a:xfrm>
              <a:off x="5353325" y="3964600"/>
              <a:ext cx="29500" cy="35750"/>
            </a:xfrm>
            <a:custGeom>
              <a:rect b="b" l="l" r="r" t="t"/>
              <a:pathLst>
                <a:path extrusionOk="0" h="1430" w="118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1"/>
            <p:cNvSpPr/>
            <p:nvPr/>
          </p:nvSpPr>
          <p:spPr>
            <a:xfrm>
              <a:off x="5366425" y="3836500"/>
              <a:ext cx="34850" cy="12350"/>
            </a:xfrm>
            <a:custGeom>
              <a:rect b="b" l="l" r="r" t="t"/>
              <a:pathLst>
                <a:path extrusionOk="0" h="494" w="1394">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1"/>
            <p:cNvSpPr/>
            <p:nvPr/>
          </p:nvSpPr>
          <p:spPr>
            <a:xfrm>
              <a:off x="5368225" y="3880300"/>
              <a:ext cx="17875" cy="17050"/>
            </a:xfrm>
            <a:custGeom>
              <a:rect b="b" l="l" r="r" t="t"/>
              <a:pathLst>
                <a:path extrusionOk="0" h="682" w="715">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1"/>
            <p:cNvSpPr/>
            <p:nvPr/>
          </p:nvSpPr>
          <p:spPr>
            <a:xfrm>
              <a:off x="5564675" y="3864225"/>
              <a:ext cx="36025" cy="5150"/>
            </a:xfrm>
            <a:custGeom>
              <a:rect b="b" l="l" r="r" t="t"/>
              <a:pathLst>
                <a:path extrusionOk="0" h="206" w="1441">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1"/>
            <p:cNvSpPr/>
            <p:nvPr/>
          </p:nvSpPr>
          <p:spPr>
            <a:xfrm>
              <a:off x="5376850" y="3843450"/>
              <a:ext cx="33950" cy="7775"/>
            </a:xfrm>
            <a:custGeom>
              <a:rect b="b" l="l" r="r" t="t"/>
              <a:pathLst>
                <a:path extrusionOk="0" h="311" w="1358">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1"/>
            <p:cNvSpPr/>
            <p:nvPr/>
          </p:nvSpPr>
          <p:spPr>
            <a:xfrm>
              <a:off x="5531925" y="3861325"/>
              <a:ext cx="33075" cy="3700"/>
            </a:xfrm>
            <a:custGeom>
              <a:rect b="b" l="l" r="r" t="t"/>
              <a:pathLst>
                <a:path extrusionOk="0" h="148" w="1323">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1"/>
            <p:cNvSpPr/>
            <p:nvPr/>
          </p:nvSpPr>
          <p:spPr>
            <a:xfrm>
              <a:off x="5378625" y="3993750"/>
              <a:ext cx="25625" cy="7500"/>
            </a:xfrm>
            <a:custGeom>
              <a:rect b="b" l="l" r="r" t="t"/>
              <a:pathLst>
                <a:path extrusionOk="0" h="300" w="1025">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1"/>
            <p:cNvSpPr/>
            <p:nvPr/>
          </p:nvSpPr>
          <p:spPr>
            <a:xfrm>
              <a:off x="5525675" y="3875250"/>
              <a:ext cx="25925" cy="3950"/>
            </a:xfrm>
            <a:custGeom>
              <a:rect b="b" l="l" r="r" t="t"/>
              <a:pathLst>
                <a:path extrusionOk="0" h="158" w="1037">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1"/>
            <p:cNvSpPr/>
            <p:nvPr/>
          </p:nvSpPr>
          <p:spPr>
            <a:xfrm>
              <a:off x="5570925" y="3876125"/>
              <a:ext cx="16100" cy="2475"/>
            </a:xfrm>
            <a:custGeom>
              <a:rect b="b" l="l" r="r" t="t"/>
              <a:pathLst>
                <a:path extrusionOk="0" h="99" w="644">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1"/>
            <p:cNvSpPr/>
            <p:nvPr/>
          </p:nvSpPr>
          <p:spPr>
            <a:xfrm>
              <a:off x="5556925" y="3876675"/>
              <a:ext cx="8950" cy="1925"/>
            </a:xfrm>
            <a:custGeom>
              <a:rect b="b" l="l" r="r" t="t"/>
              <a:pathLst>
                <a:path extrusionOk="0" h="77" w="358">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1"/>
            <p:cNvSpPr/>
            <p:nvPr/>
          </p:nvSpPr>
          <p:spPr>
            <a:xfrm>
              <a:off x="5428950" y="3876100"/>
              <a:ext cx="6575" cy="2500"/>
            </a:xfrm>
            <a:custGeom>
              <a:rect b="b" l="l" r="r" t="t"/>
              <a:pathLst>
                <a:path extrusionOk="0" h="100" w="263">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1"/>
            <p:cNvSpPr/>
            <p:nvPr/>
          </p:nvSpPr>
          <p:spPr>
            <a:xfrm>
              <a:off x="5364950" y="3890500"/>
              <a:ext cx="3000" cy="3000"/>
            </a:xfrm>
            <a:custGeom>
              <a:rect b="b" l="l" r="r" t="t"/>
              <a:pathLst>
                <a:path extrusionOk="0" h="120" w="120">
                  <a:moveTo>
                    <a:pt x="119" y="0"/>
                  </a:moveTo>
                  <a:lnTo>
                    <a:pt x="119" y="0"/>
                  </a:lnTo>
                  <a:cubicBezTo>
                    <a:pt x="48" y="24"/>
                    <a:pt x="12" y="48"/>
                    <a:pt x="0" y="119"/>
                  </a:cubicBezTo>
                  <a:lnTo>
                    <a:pt x="1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1"/>
            <p:cNvSpPr/>
            <p:nvPr/>
          </p:nvSpPr>
          <p:spPr>
            <a:xfrm>
              <a:off x="5360475" y="3895850"/>
              <a:ext cx="3000" cy="4475"/>
            </a:xfrm>
            <a:custGeom>
              <a:rect b="b" l="l" r="r" t="t"/>
              <a:pathLst>
                <a:path extrusionOk="0" h="179" w="120">
                  <a:moveTo>
                    <a:pt x="120" y="0"/>
                  </a:moveTo>
                  <a:cubicBezTo>
                    <a:pt x="48" y="48"/>
                    <a:pt x="1" y="108"/>
                    <a:pt x="1" y="179"/>
                  </a:cubicBezTo>
                  <a:cubicBezTo>
                    <a:pt x="72" y="143"/>
                    <a:pt x="120" y="84"/>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1"/>
            <p:cNvSpPr/>
            <p:nvPr/>
          </p:nvSpPr>
          <p:spPr>
            <a:xfrm>
              <a:off x="5342625" y="3856850"/>
              <a:ext cx="4475" cy="4500"/>
            </a:xfrm>
            <a:custGeom>
              <a:rect b="b" l="l" r="r" t="t"/>
              <a:pathLst>
                <a:path extrusionOk="0" h="180" w="179">
                  <a:moveTo>
                    <a:pt x="48" y="1"/>
                  </a:moveTo>
                  <a:lnTo>
                    <a:pt x="0" y="179"/>
                  </a:lnTo>
                  <a:cubicBezTo>
                    <a:pt x="60" y="120"/>
                    <a:pt x="179" y="84"/>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1"/>
            <p:cNvSpPr/>
            <p:nvPr/>
          </p:nvSpPr>
          <p:spPr>
            <a:xfrm>
              <a:off x="5392925" y="3836325"/>
              <a:ext cx="3600" cy="3300"/>
            </a:xfrm>
            <a:custGeom>
              <a:rect b="b" l="l" r="r" t="t"/>
              <a:pathLst>
                <a:path extrusionOk="0" h="132" w="144">
                  <a:moveTo>
                    <a:pt x="143" y="0"/>
                  </a:moveTo>
                  <a:cubicBezTo>
                    <a:pt x="84" y="48"/>
                    <a:pt x="36" y="83"/>
                    <a:pt x="0" y="131"/>
                  </a:cubicBezTo>
                  <a:cubicBezTo>
                    <a:pt x="36" y="83"/>
                    <a:pt x="96" y="48"/>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1"/>
            <p:cNvSpPr/>
            <p:nvPr/>
          </p:nvSpPr>
          <p:spPr>
            <a:xfrm>
              <a:off x="5428650" y="2763850"/>
              <a:ext cx="25925" cy="27625"/>
            </a:xfrm>
            <a:custGeom>
              <a:rect b="b" l="l" r="r" t="t"/>
              <a:pathLst>
                <a:path extrusionOk="0" h="1105" w="1037">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1"/>
            <p:cNvSpPr/>
            <p:nvPr/>
          </p:nvSpPr>
          <p:spPr>
            <a:xfrm>
              <a:off x="5448575" y="2706425"/>
              <a:ext cx="37550" cy="15650"/>
            </a:xfrm>
            <a:custGeom>
              <a:rect b="b" l="l" r="r" t="t"/>
              <a:pathLst>
                <a:path extrusionOk="0" h="626" w="1502">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1"/>
            <p:cNvSpPr/>
            <p:nvPr/>
          </p:nvSpPr>
          <p:spPr>
            <a:xfrm>
              <a:off x="5443525" y="2753675"/>
              <a:ext cx="36625" cy="17700"/>
            </a:xfrm>
            <a:custGeom>
              <a:rect b="b" l="l" r="r" t="t"/>
              <a:pathLst>
                <a:path extrusionOk="0" h="708" w="1465">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1"/>
            <p:cNvSpPr/>
            <p:nvPr/>
          </p:nvSpPr>
          <p:spPr>
            <a:xfrm>
              <a:off x="5448300" y="2735000"/>
              <a:ext cx="19650" cy="16650"/>
            </a:xfrm>
            <a:custGeom>
              <a:rect b="b" l="l" r="r" t="t"/>
              <a:pathLst>
                <a:path extrusionOk="0" h="666" w="786">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1"/>
            <p:cNvSpPr/>
            <p:nvPr/>
          </p:nvSpPr>
          <p:spPr>
            <a:xfrm>
              <a:off x="5442925" y="2748375"/>
              <a:ext cx="23550" cy="9300"/>
            </a:xfrm>
            <a:custGeom>
              <a:rect b="b" l="l" r="r" t="t"/>
              <a:pathLst>
                <a:path extrusionOk="0" h="372" w="942">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1"/>
            <p:cNvSpPr/>
            <p:nvPr/>
          </p:nvSpPr>
          <p:spPr>
            <a:xfrm>
              <a:off x="5445300" y="2730825"/>
              <a:ext cx="9275" cy="15000"/>
            </a:xfrm>
            <a:custGeom>
              <a:rect b="b" l="l" r="r" t="t"/>
              <a:pathLst>
                <a:path extrusionOk="0" h="600" w="371">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1"/>
            <p:cNvSpPr/>
            <p:nvPr/>
          </p:nvSpPr>
          <p:spPr>
            <a:xfrm>
              <a:off x="5439350" y="2711725"/>
              <a:ext cx="14625" cy="9000"/>
            </a:xfrm>
            <a:custGeom>
              <a:rect b="b" l="l" r="r" t="t"/>
              <a:pathLst>
                <a:path extrusionOk="0" h="360" w="585">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1"/>
            <p:cNvSpPr/>
            <p:nvPr/>
          </p:nvSpPr>
          <p:spPr>
            <a:xfrm>
              <a:off x="5530750" y="2720700"/>
              <a:ext cx="19075" cy="3700"/>
            </a:xfrm>
            <a:custGeom>
              <a:rect b="b" l="l" r="r" t="t"/>
              <a:pathLst>
                <a:path extrusionOk="0" h="148" w="763">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1"/>
            <p:cNvSpPr/>
            <p:nvPr/>
          </p:nvSpPr>
          <p:spPr>
            <a:xfrm>
              <a:off x="5436075" y="2751525"/>
              <a:ext cx="6575" cy="6950"/>
            </a:xfrm>
            <a:custGeom>
              <a:rect b="b" l="l" r="r" t="t"/>
              <a:pathLst>
                <a:path extrusionOk="0" h="278" w="263">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1"/>
            <p:cNvSpPr/>
            <p:nvPr/>
          </p:nvSpPr>
          <p:spPr>
            <a:xfrm>
              <a:off x="5795050" y="2943050"/>
              <a:ext cx="10150" cy="3600"/>
            </a:xfrm>
            <a:custGeom>
              <a:rect b="b" l="l" r="r" t="t"/>
              <a:pathLst>
                <a:path extrusionOk="0" h="144" w="406">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51"/>
            <p:cNvSpPr/>
            <p:nvPr/>
          </p:nvSpPr>
          <p:spPr>
            <a:xfrm>
              <a:off x="5445900" y="2779525"/>
              <a:ext cx="61650" cy="11425"/>
            </a:xfrm>
            <a:custGeom>
              <a:rect b="b" l="l" r="r" t="t"/>
              <a:pathLst>
                <a:path extrusionOk="0" h="457" w="2466">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51"/>
            <p:cNvSpPr/>
            <p:nvPr/>
          </p:nvSpPr>
          <p:spPr>
            <a:xfrm>
              <a:off x="5483700" y="2755925"/>
              <a:ext cx="48550" cy="11525"/>
            </a:xfrm>
            <a:custGeom>
              <a:rect b="b" l="l" r="r" t="t"/>
              <a:pathLst>
                <a:path extrusionOk="0" h="461" w="1942">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1"/>
            <p:cNvSpPr/>
            <p:nvPr/>
          </p:nvSpPr>
          <p:spPr>
            <a:xfrm>
              <a:off x="5475375" y="2761075"/>
              <a:ext cx="32475" cy="9075"/>
            </a:xfrm>
            <a:custGeom>
              <a:rect b="b" l="l" r="r" t="t"/>
              <a:pathLst>
                <a:path extrusionOk="0" h="363" w="1299">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1"/>
            <p:cNvSpPr/>
            <p:nvPr/>
          </p:nvSpPr>
          <p:spPr>
            <a:xfrm>
              <a:off x="5478350" y="2777975"/>
              <a:ext cx="32775" cy="3775"/>
            </a:xfrm>
            <a:custGeom>
              <a:rect b="b" l="l" r="r" t="t"/>
              <a:pathLst>
                <a:path extrusionOk="0" h="151" w="1311">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1"/>
            <p:cNvSpPr/>
            <p:nvPr/>
          </p:nvSpPr>
          <p:spPr>
            <a:xfrm>
              <a:off x="5439650" y="2776050"/>
              <a:ext cx="11350" cy="7550"/>
            </a:xfrm>
            <a:custGeom>
              <a:rect b="b" l="l" r="r" t="t"/>
              <a:pathLst>
                <a:path extrusionOk="0" h="302" w="454">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1"/>
            <p:cNvSpPr/>
            <p:nvPr/>
          </p:nvSpPr>
          <p:spPr>
            <a:xfrm>
              <a:off x="5572400" y="2921625"/>
              <a:ext cx="13425" cy="3450"/>
            </a:xfrm>
            <a:custGeom>
              <a:rect b="b" l="l" r="r" t="t"/>
              <a:pathLst>
                <a:path extrusionOk="0" h="138" w="537">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1"/>
            <p:cNvSpPr/>
            <p:nvPr/>
          </p:nvSpPr>
          <p:spPr>
            <a:xfrm>
              <a:off x="5557525" y="2921325"/>
              <a:ext cx="3900" cy="2075"/>
            </a:xfrm>
            <a:custGeom>
              <a:rect b="b" l="l" r="r" t="t"/>
              <a:pathLst>
                <a:path extrusionOk="0" h="83" w="156">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51"/>
            <p:cNvSpPr/>
            <p:nvPr/>
          </p:nvSpPr>
          <p:spPr>
            <a:xfrm>
              <a:off x="5564975" y="2921500"/>
              <a:ext cx="3000" cy="1625"/>
            </a:xfrm>
            <a:custGeom>
              <a:rect b="b" l="l" r="r" t="t"/>
              <a:pathLst>
                <a:path extrusionOk="0" h="65" w="12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51"/>
            <p:cNvSpPr/>
            <p:nvPr/>
          </p:nvSpPr>
          <p:spPr>
            <a:xfrm>
              <a:off x="5546225" y="2917750"/>
              <a:ext cx="4775" cy="3125"/>
            </a:xfrm>
            <a:custGeom>
              <a:rect b="b" l="l" r="r" t="t"/>
              <a:pathLst>
                <a:path extrusionOk="0" h="125" w="191">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1"/>
            <p:cNvSpPr/>
            <p:nvPr/>
          </p:nvSpPr>
          <p:spPr>
            <a:xfrm>
              <a:off x="5891800" y="2860600"/>
              <a:ext cx="14600" cy="39900"/>
            </a:xfrm>
            <a:custGeom>
              <a:rect b="b" l="l" r="r" t="t"/>
              <a:pathLst>
                <a:path extrusionOk="0" h="1596" w="584">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1"/>
            <p:cNvSpPr/>
            <p:nvPr/>
          </p:nvSpPr>
          <p:spPr>
            <a:xfrm>
              <a:off x="5895075" y="2842550"/>
              <a:ext cx="14900" cy="16050"/>
            </a:xfrm>
            <a:custGeom>
              <a:rect b="b" l="l" r="r" t="t"/>
              <a:pathLst>
                <a:path extrusionOk="0" h="642" w="596">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1"/>
            <p:cNvSpPr/>
            <p:nvPr/>
          </p:nvSpPr>
          <p:spPr>
            <a:xfrm>
              <a:off x="5881975" y="2900200"/>
              <a:ext cx="10150" cy="25900"/>
            </a:xfrm>
            <a:custGeom>
              <a:rect b="b" l="l" r="r" t="t"/>
              <a:pathLst>
                <a:path extrusionOk="0" h="1036" w="406">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1"/>
            <p:cNvSpPr/>
            <p:nvPr/>
          </p:nvSpPr>
          <p:spPr>
            <a:xfrm>
              <a:off x="5507225" y="2867150"/>
              <a:ext cx="27700" cy="7475"/>
            </a:xfrm>
            <a:custGeom>
              <a:rect b="b" l="l" r="r" t="t"/>
              <a:pathLst>
                <a:path extrusionOk="0" h="299" w="1108">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1"/>
            <p:cNvSpPr/>
            <p:nvPr/>
          </p:nvSpPr>
          <p:spPr>
            <a:xfrm>
              <a:off x="5445600" y="2864475"/>
              <a:ext cx="22650" cy="6575"/>
            </a:xfrm>
            <a:custGeom>
              <a:rect b="b" l="l" r="r" t="t"/>
              <a:pathLst>
                <a:path extrusionOk="0" h="263" w="906">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1"/>
            <p:cNvSpPr/>
            <p:nvPr/>
          </p:nvSpPr>
          <p:spPr>
            <a:xfrm>
              <a:off x="5525975" y="2867750"/>
              <a:ext cx="10150" cy="6275"/>
            </a:xfrm>
            <a:custGeom>
              <a:rect b="b" l="l" r="r" t="t"/>
              <a:pathLst>
                <a:path extrusionOk="0" h="251" w="406">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1"/>
            <p:cNvSpPr/>
            <p:nvPr/>
          </p:nvSpPr>
          <p:spPr>
            <a:xfrm>
              <a:off x="5500375" y="2867950"/>
              <a:ext cx="11050" cy="6375"/>
            </a:xfrm>
            <a:custGeom>
              <a:rect b="b" l="l" r="r" t="t"/>
              <a:pathLst>
                <a:path extrusionOk="0" h="255" w="442">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1"/>
            <p:cNvSpPr/>
            <p:nvPr/>
          </p:nvSpPr>
          <p:spPr>
            <a:xfrm>
              <a:off x="5460500" y="2746825"/>
              <a:ext cx="68175" cy="13300"/>
            </a:xfrm>
            <a:custGeom>
              <a:rect b="b" l="l" r="r" t="t"/>
              <a:pathLst>
                <a:path extrusionOk="0" h="532" w="2727">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1"/>
            <p:cNvSpPr/>
            <p:nvPr/>
          </p:nvSpPr>
          <p:spPr>
            <a:xfrm>
              <a:off x="5520925" y="2741250"/>
              <a:ext cx="900" cy="900"/>
            </a:xfrm>
            <a:custGeom>
              <a:rect b="b" l="l" r="r" t="t"/>
              <a:pathLst>
                <a:path extrusionOk="0" h="36" w="36">
                  <a:moveTo>
                    <a:pt x="0" y="0"/>
                  </a:moveTo>
                  <a:cubicBezTo>
                    <a:pt x="1" y="1"/>
                    <a:pt x="13" y="13"/>
                    <a:pt x="36" y="36"/>
                  </a:cubicBezTo>
                  <a:cubicBezTo>
                    <a:pt x="24" y="12"/>
                    <a:pt x="12"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1"/>
            <p:cNvSpPr/>
            <p:nvPr/>
          </p:nvSpPr>
          <p:spPr>
            <a:xfrm>
              <a:off x="5927225" y="2785100"/>
              <a:ext cx="6850" cy="3500"/>
            </a:xfrm>
            <a:custGeom>
              <a:rect b="b" l="l" r="r" t="t"/>
              <a:pathLst>
                <a:path extrusionOk="0" h="140" w="274">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1"/>
            <p:cNvSpPr/>
            <p:nvPr/>
          </p:nvSpPr>
          <p:spPr>
            <a:xfrm>
              <a:off x="5511100" y="2753600"/>
              <a:ext cx="7450" cy="2250"/>
            </a:xfrm>
            <a:custGeom>
              <a:rect b="b" l="l" r="r" t="t"/>
              <a:pathLst>
                <a:path extrusionOk="0" h="90" w="298">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1"/>
            <p:cNvSpPr/>
            <p:nvPr/>
          </p:nvSpPr>
          <p:spPr>
            <a:xfrm>
              <a:off x="5419125" y="2800850"/>
              <a:ext cx="11625" cy="33875"/>
            </a:xfrm>
            <a:custGeom>
              <a:rect b="b" l="l" r="r" t="t"/>
              <a:pathLst>
                <a:path extrusionOk="0" h="1355" w="465">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1"/>
            <p:cNvSpPr/>
            <p:nvPr/>
          </p:nvSpPr>
          <p:spPr>
            <a:xfrm>
              <a:off x="5425075" y="2823475"/>
              <a:ext cx="17875" cy="22275"/>
            </a:xfrm>
            <a:custGeom>
              <a:rect b="b" l="l" r="r" t="t"/>
              <a:pathLst>
                <a:path extrusionOk="0" h="891" w="715">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1"/>
            <p:cNvSpPr/>
            <p:nvPr/>
          </p:nvSpPr>
          <p:spPr>
            <a:xfrm>
              <a:off x="5433100" y="2796800"/>
              <a:ext cx="12825" cy="9650"/>
            </a:xfrm>
            <a:custGeom>
              <a:rect b="b" l="l" r="r" t="t"/>
              <a:pathLst>
                <a:path extrusionOk="0" h="386" w="513">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1"/>
            <p:cNvSpPr/>
            <p:nvPr/>
          </p:nvSpPr>
          <p:spPr>
            <a:xfrm>
              <a:off x="5446800" y="2788275"/>
              <a:ext cx="28600" cy="3975"/>
            </a:xfrm>
            <a:custGeom>
              <a:rect b="b" l="l" r="r" t="t"/>
              <a:pathLst>
                <a:path extrusionOk="0" h="159" w="1144">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1"/>
            <p:cNvSpPr/>
            <p:nvPr/>
          </p:nvSpPr>
          <p:spPr>
            <a:xfrm>
              <a:off x="5446800" y="2795425"/>
              <a:ext cx="22050" cy="3875"/>
            </a:xfrm>
            <a:custGeom>
              <a:rect b="b" l="l" r="r" t="t"/>
              <a:pathLst>
                <a:path extrusionOk="0" h="155" w="882">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1"/>
            <p:cNvSpPr/>
            <p:nvPr/>
          </p:nvSpPr>
          <p:spPr>
            <a:xfrm>
              <a:off x="5439650" y="2781425"/>
              <a:ext cx="9850" cy="6875"/>
            </a:xfrm>
            <a:custGeom>
              <a:rect b="b" l="l" r="r" t="t"/>
              <a:pathLst>
                <a:path extrusionOk="0" h="275" w="394">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1"/>
            <p:cNvSpPr/>
            <p:nvPr/>
          </p:nvSpPr>
          <p:spPr>
            <a:xfrm>
              <a:off x="5420000" y="2788575"/>
              <a:ext cx="8975" cy="14900"/>
            </a:xfrm>
            <a:custGeom>
              <a:rect b="b" l="l" r="r" t="t"/>
              <a:pathLst>
                <a:path extrusionOk="0" h="596" w="359">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1"/>
            <p:cNvSpPr/>
            <p:nvPr/>
          </p:nvSpPr>
          <p:spPr>
            <a:xfrm>
              <a:off x="5493225" y="2903175"/>
              <a:ext cx="12825" cy="3775"/>
            </a:xfrm>
            <a:custGeom>
              <a:rect b="b" l="l" r="r" t="t"/>
              <a:pathLst>
                <a:path extrusionOk="0" h="151" w="513">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1"/>
            <p:cNvSpPr/>
            <p:nvPr/>
          </p:nvSpPr>
          <p:spPr>
            <a:xfrm>
              <a:off x="5524200" y="2903175"/>
              <a:ext cx="1800" cy="1800"/>
            </a:xfrm>
            <a:custGeom>
              <a:rect b="b" l="l" r="r" t="t"/>
              <a:pathLst>
                <a:path extrusionOk="0" h="72" w="72">
                  <a:moveTo>
                    <a:pt x="72" y="0"/>
                  </a:moveTo>
                  <a:cubicBezTo>
                    <a:pt x="48" y="12"/>
                    <a:pt x="12" y="48"/>
                    <a:pt x="0" y="72"/>
                  </a:cubicBezTo>
                  <a:lnTo>
                    <a:pt x="7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1"/>
            <p:cNvSpPr/>
            <p:nvPr/>
          </p:nvSpPr>
          <p:spPr>
            <a:xfrm>
              <a:off x="5428650" y="2844225"/>
              <a:ext cx="6875" cy="8950"/>
            </a:xfrm>
            <a:custGeom>
              <a:rect b="b" l="l" r="r" t="t"/>
              <a:pathLst>
                <a:path extrusionOk="0" h="358" w="275">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1"/>
            <p:cNvSpPr/>
            <p:nvPr/>
          </p:nvSpPr>
          <p:spPr>
            <a:xfrm>
              <a:off x="5486100" y="2796300"/>
              <a:ext cx="11025" cy="2925"/>
            </a:xfrm>
            <a:custGeom>
              <a:rect b="b" l="l" r="r" t="t"/>
              <a:pathLst>
                <a:path extrusionOk="0" h="117" w="441">
                  <a:moveTo>
                    <a:pt x="0" y="1"/>
                  </a:moveTo>
                  <a:cubicBezTo>
                    <a:pt x="72" y="78"/>
                    <a:pt x="143" y="117"/>
                    <a:pt x="216" y="117"/>
                  </a:cubicBezTo>
                  <a:cubicBezTo>
                    <a:pt x="289" y="117"/>
                    <a:pt x="363" y="78"/>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1"/>
            <p:cNvSpPr/>
            <p:nvPr/>
          </p:nvSpPr>
          <p:spPr>
            <a:xfrm>
              <a:off x="5475075" y="2785525"/>
              <a:ext cx="7475" cy="2475"/>
            </a:xfrm>
            <a:custGeom>
              <a:rect b="b" l="l" r="r" t="t"/>
              <a:pathLst>
                <a:path extrusionOk="0" h="99" w="299">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1"/>
            <p:cNvSpPr/>
            <p:nvPr/>
          </p:nvSpPr>
          <p:spPr>
            <a:xfrm>
              <a:off x="5611700" y="2953775"/>
              <a:ext cx="21450" cy="8575"/>
            </a:xfrm>
            <a:custGeom>
              <a:rect b="b" l="l" r="r" t="t"/>
              <a:pathLst>
                <a:path extrusionOk="0" h="343" w="858">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1"/>
            <p:cNvSpPr/>
            <p:nvPr/>
          </p:nvSpPr>
          <p:spPr>
            <a:xfrm>
              <a:off x="5611700" y="2957000"/>
              <a:ext cx="10450" cy="3925"/>
            </a:xfrm>
            <a:custGeom>
              <a:rect b="b" l="l" r="r" t="t"/>
              <a:pathLst>
                <a:path extrusionOk="0" h="157" w="418">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1"/>
            <p:cNvSpPr/>
            <p:nvPr/>
          </p:nvSpPr>
          <p:spPr>
            <a:xfrm>
              <a:off x="5417325" y="2789175"/>
              <a:ext cx="7475" cy="22150"/>
            </a:xfrm>
            <a:custGeom>
              <a:rect b="b" l="l" r="r" t="t"/>
              <a:pathLst>
                <a:path extrusionOk="0" h="886" w="299">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1"/>
            <p:cNvSpPr/>
            <p:nvPr/>
          </p:nvSpPr>
          <p:spPr>
            <a:xfrm>
              <a:off x="5417025" y="2821000"/>
              <a:ext cx="4200" cy="10750"/>
            </a:xfrm>
            <a:custGeom>
              <a:rect b="b" l="l" r="r" t="t"/>
              <a:pathLst>
                <a:path extrusionOk="0" h="430" w="168">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51"/>
            <p:cNvSpPr/>
            <p:nvPr/>
          </p:nvSpPr>
          <p:spPr>
            <a:xfrm>
              <a:off x="5417625" y="2809700"/>
              <a:ext cx="3000" cy="7475"/>
            </a:xfrm>
            <a:custGeom>
              <a:rect b="b" l="l" r="r" t="t"/>
              <a:pathLst>
                <a:path extrusionOk="0" h="299" w="12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51"/>
            <p:cNvSpPr/>
            <p:nvPr/>
          </p:nvSpPr>
          <p:spPr>
            <a:xfrm>
              <a:off x="5443525" y="2705400"/>
              <a:ext cx="10450" cy="7600"/>
            </a:xfrm>
            <a:custGeom>
              <a:rect b="b" l="l" r="r" t="t"/>
              <a:pathLst>
                <a:path extrusionOk="0" h="304" w="418">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51"/>
            <p:cNvSpPr/>
            <p:nvPr/>
          </p:nvSpPr>
          <p:spPr>
            <a:xfrm>
              <a:off x="5425075" y="2842450"/>
              <a:ext cx="8350" cy="3900"/>
            </a:xfrm>
            <a:custGeom>
              <a:rect b="b" l="l" r="r" t="t"/>
              <a:pathLst>
                <a:path extrusionOk="0" h="156" w="334">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51"/>
            <p:cNvSpPr/>
            <p:nvPr/>
          </p:nvSpPr>
          <p:spPr>
            <a:xfrm>
              <a:off x="5457525" y="2704425"/>
              <a:ext cx="10725" cy="9000"/>
            </a:xfrm>
            <a:custGeom>
              <a:rect b="b" l="l" r="r" t="t"/>
              <a:pathLst>
                <a:path extrusionOk="0" h="360" w="429">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51"/>
            <p:cNvSpPr/>
            <p:nvPr/>
          </p:nvSpPr>
          <p:spPr>
            <a:xfrm>
              <a:off x="5460500" y="2698000"/>
              <a:ext cx="8350" cy="7850"/>
            </a:xfrm>
            <a:custGeom>
              <a:rect b="b" l="l" r="r" t="t"/>
              <a:pathLst>
                <a:path extrusionOk="0" h="314" w="334">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51"/>
            <p:cNvSpPr/>
            <p:nvPr/>
          </p:nvSpPr>
          <p:spPr>
            <a:xfrm>
              <a:off x="5450075" y="2704400"/>
              <a:ext cx="3900" cy="2050"/>
            </a:xfrm>
            <a:custGeom>
              <a:rect b="b" l="l" r="r" t="t"/>
              <a:pathLst>
                <a:path extrusionOk="0" h="82" w="156">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51"/>
            <p:cNvSpPr/>
            <p:nvPr/>
          </p:nvSpPr>
          <p:spPr>
            <a:xfrm>
              <a:off x="5457225" y="2698375"/>
              <a:ext cx="5075" cy="4200"/>
            </a:xfrm>
            <a:custGeom>
              <a:rect b="b" l="l" r="r" t="t"/>
              <a:pathLst>
                <a:path extrusionOk="0" h="168" w="203">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1"/>
            <p:cNvSpPr/>
            <p:nvPr/>
          </p:nvSpPr>
          <p:spPr>
            <a:xfrm>
              <a:off x="5460800" y="2693050"/>
              <a:ext cx="22050" cy="9525"/>
            </a:xfrm>
            <a:custGeom>
              <a:rect b="b" l="l" r="r" t="t"/>
              <a:pathLst>
                <a:path extrusionOk="0" h="381" w="882">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1"/>
            <p:cNvSpPr/>
            <p:nvPr/>
          </p:nvSpPr>
          <p:spPr>
            <a:xfrm>
              <a:off x="5956375" y="2811350"/>
              <a:ext cx="17000" cy="5975"/>
            </a:xfrm>
            <a:custGeom>
              <a:rect b="b" l="l" r="r" t="t"/>
              <a:pathLst>
                <a:path extrusionOk="0" h="239" w="68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51"/>
            <p:cNvSpPr/>
            <p:nvPr/>
          </p:nvSpPr>
          <p:spPr>
            <a:xfrm>
              <a:off x="5812325" y="3617350"/>
              <a:ext cx="11025" cy="7650"/>
            </a:xfrm>
            <a:custGeom>
              <a:rect b="b" l="l" r="r" t="t"/>
              <a:pathLst>
                <a:path extrusionOk="0" h="306" w="441">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51"/>
            <p:cNvSpPr/>
            <p:nvPr/>
          </p:nvSpPr>
          <p:spPr>
            <a:xfrm>
              <a:off x="5774825" y="3617300"/>
              <a:ext cx="12525" cy="3250"/>
            </a:xfrm>
            <a:custGeom>
              <a:rect b="b" l="l" r="r" t="t"/>
              <a:pathLst>
                <a:path extrusionOk="0" h="130" w="501">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1"/>
            <p:cNvSpPr/>
            <p:nvPr/>
          </p:nvSpPr>
          <p:spPr>
            <a:xfrm>
              <a:off x="6142425" y="3647000"/>
              <a:ext cx="3900" cy="2425"/>
            </a:xfrm>
            <a:custGeom>
              <a:rect b="b" l="l" r="r" t="t"/>
              <a:pathLst>
                <a:path extrusionOk="0" h="97" w="156">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1"/>
            <p:cNvSpPr/>
            <p:nvPr/>
          </p:nvSpPr>
          <p:spPr>
            <a:xfrm>
              <a:off x="5767975" y="3617550"/>
              <a:ext cx="6875" cy="1350"/>
            </a:xfrm>
            <a:custGeom>
              <a:rect b="b" l="l" r="r" t="t"/>
              <a:pathLst>
                <a:path extrusionOk="0" h="54" w="275">
                  <a:moveTo>
                    <a:pt x="0" y="0"/>
                  </a:moveTo>
                  <a:cubicBezTo>
                    <a:pt x="42" y="36"/>
                    <a:pt x="87" y="54"/>
                    <a:pt x="133" y="54"/>
                  </a:cubicBezTo>
                  <a:cubicBezTo>
                    <a:pt x="179" y="54"/>
                    <a:pt x="227" y="36"/>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1"/>
            <p:cNvSpPr/>
            <p:nvPr/>
          </p:nvSpPr>
          <p:spPr>
            <a:xfrm>
              <a:off x="5708725" y="3603250"/>
              <a:ext cx="10450" cy="7050"/>
            </a:xfrm>
            <a:custGeom>
              <a:rect b="b" l="l" r="r" t="t"/>
              <a:pathLst>
                <a:path extrusionOk="0" h="282" w="418">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1"/>
            <p:cNvSpPr/>
            <p:nvPr/>
          </p:nvSpPr>
          <p:spPr>
            <a:xfrm>
              <a:off x="6096000" y="3481225"/>
              <a:ext cx="6850" cy="2250"/>
            </a:xfrm>
            <a:custGeom>
              <a:rect b="b" l="l" r="r" t="t"/>
              <a:pathLst>
                <a:path extrusionOk="0" h="90" w="274">
                  <a:moveTo>
                    <a:pt x="0" y="0"/>
                  </a:moveTo>
                  <a:cubicBezTo>
                    <a:pt x="48" y="60"/>
                    <a:pt x="92" y="89"/>
                    <a:pt x="137" y="89"/>
                  </a:cubicBezTo>
                  <a:cubicBezTo>
                    <a:pt x="182" y="89"/>
                    <a:pt x="226" y="60"/>
                    <a:pt x="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1"/>
            <p:cNvSpPr/>
            <p:nvPr/>
          </p:nvSpPr>
          <p:spPr>
            <a:xfrm>
              <a:off x="5911450" y="3475600"/>
              <a:ext cx="71450" cy="13675"/>
            </a:xfrm>
            <a:custGeom>
              <a:rect b="b" l="l" r="r" t="t"/>
              <a:pathLst>
                <a:path extrusionOk="0" h="547" w="2858">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1"/>
            <p:cNvSpPr/>
            <p:nvPr/>
          </p:nvSpPr>
          <p:spPr>
            <a:xfrm>
              <a:off x="5981100" y="3477350"/>
              <a:ext cx="64025" cy="12225"/>
            </a:xfrm>
            <a:custGeom>
              <a:rect b="b" l="l" r="r" t="t"/>
              <a:pathLst>
                <a:path extrusionOk="0" h="489" w="2561">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1"/>
            <p:cNvSpPr/>
            <p:nvPr/>
          </p:nvSpPr>
          <p:spPr>
            <a:xfrm>
              <a:off x="6004900" y="3481225"/>
              <a:ext cx="48250" cy="11650"/>
            </a:xfrm>
            <a:custGeom>
              <a:rect b="b" l="l" r="r" t="t"/>
              <a:pathLst>
                <a:path extrusionOk="0" h="466" w="193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1"/>
            <p:cNvSpPr/>
            <p:nvPr/>
          </p:nvSpPr>
          <p:spPr>
            <a:xfrm>
              <a:off x="5980200" y="3477650"/>
              <a:ext cx="37825" cy="3175"/>
            </a:xfrm>
            <a:custGeom>
              <a:rect b="b" l="l" r="r" t="t"/>
              <a:pathLst>
                <a:path extrusionOk="0" h="127" w="1513">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1"/>
            <p:cNvSpPr/>
            <p:nvPr/>
          </p:nvSpPr>
          <p:spPr>
            <a:xfrm>
              <a:off x="5966500" y="3477650"/>
              <a:ext cx="11650" cy="2575"/>
            </a:xfrm>
            <a:custGeom>
              <a:rect b="b" l="l" r="r" t="t"/>
              <a:pathLst>
                <a:path extrusionOk="0" h="103" w="466">
                  <a:moveTo>
                    <a:pt x="1" y="0"/>
                  </a:moveTo>
                  <a:cubicBezTo>
                    <a:pt x="76" y="70"/>
                    <a:pt x="149" y="103"/>
                    <a:pt x="224" y="103"/>
                  </a:cubicBezTo>
                  <a:cubicBezTo>
                    <a:pt x="301" y="103"/>
                    <a:pt x="380" y="67"/>
                    <a:pt x="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1"/>
            <p:cNvSpPr/>
            <p:nvPr/>
          </p:nvSpPr>
          <p:spPr>
            <a:xfrm>
              <a:off x="6023350" y="3477650"/>
              <a:ext cx="4500" cy="1575"/>
            </a:xfrm>
            <a:custGeom>
              <a:rect b="b" l="l" r="r" t="t"/>
              <a:pathLst>
                <a:path extrusionOk="0" h="63" w="180">
                  <a:moveTo>
                    <a:pt x="1" y="0"/>
                  </a:moveTo>
                  <a:cubicBezTo>
                    <a:pt x="31" y="42"/>
                    <a:pt x="60" y="63"/>
                    <a:pt x="90" y="63"/>
                  </a:cubicBezTo>
                  <a:cubicBezTo>
                    <a:pt x="120" y="63"/>
                    <a:pt x="150" y="42"/>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1"/>
            <p:cNvSpPr/>
            <p:nvPr/>
          </p:nvSpPr>
          <p:spPr>
            <a:xfrm>
              <a:off x="5847150" y="3473775"/>
              <a:ext cx="45275" cy="11350"/>
            </a:xfrm>
            <a:custGeom>
              <a:rect b="b" l="l" r="r" t="t"/>
              <a:pathLst>
                <a:path extrusionOk="0" h="454" w="1811">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1"/>
            <p:cNvSpPr/>
            <p:nvPr/>
          </p:nvSpPr>
          <p:spPr>
            <a:xfrm>
              <a:off x="5900725" y="3473525"/>
              <a:ext cx="37225" cy="6175"/>
            </a:xfrm>
            <a:custGeom>
              <a:rect b="b" l="l" r="r" t="t"/>
              <a:pathLst>
                <a:path extrusionOk="0" h="247" w="1489">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1"/>
            <p:cNvSpPr/>
            <p:nvPr/>
          </p:nvSpPr>
          <p:spPr>
            <a:xfrm>
              <a:off x="5890900" y="3474075"/>
              <a:ext cx="22050" cy="11175"/>
            </a:xfrm>
            <a:custGeom>
              <a:rect b="b" l="l" r="r" t="t"/>
              <a:pathLst>
                <a:path extrusionOk="0" h="447" w="882">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1"/>
            <p:cNvSpPr/>
            <p:nvPr/>
          </p:nvSpPr>
          <p:spPr>
            <a:xfrm>
              <a:off x="5941500" y="3473475"/>
              <a:ext cx="7175" cy="3000"/>
            </a:xfrm>
            <a:custGeom>
              <a:rect b="b" l="l" r="r" t="t"/>
              <a:pathLst>
                <a:path extrusionOk="0" h="120" w="287">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1"/>
            <p:cNvSpPr/>
            <p:nvPr/>
          </p:nvSpPr>
          <p:spPr>
            <a:xfrm>
              <a:off x="5887625" y="3473775"/>
              <a:ext cx="5375" cy="3600"/>
            </a:xfrm>
            <a:custGeom>
              <a:rect b="b" l="l" r="r" t="t"/>
              <a:pathLst>
                <a:path extrusionOk="0" h="144" w="215">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1"/>
            <p:cNvSpPr/>
            <p:nvPr/>
          </p:nvSpPr>
          <p:spPr>
            <a:xfrm>
              <a:off x="6142425" y="3495550"/>
              <a:ext cx="14300" cy="6700"/>
            </a:xfrm>
            <a:custGeom>
              <a:rect b="b" l="l" r="r" t="t"/>
              <a:pathLst>
                <a:path extrusionOk="0" h="268" w="572">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1"/>
            <p:cNvSpPr/>
            <p:nvPr/>
          </p:nvSpPr>
          <p:spPr>
            <a:xfrm>
              <a:off x="6088250" y="3491625"/>
              <a:ext cx="11025" cy="3450"/>
            </a:xfrm>
            <a:custGeom>
              <a:rect b="b" l="l" r="r" t="t"/>
              <a:pathLst>
                <a:path extrusionOk="0" h="138" w="441">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1"/>
            <p:cNvSpPr/>
            <p:nvPr/>
          </p:nvSpPr>
          <p:spPr>
            <a:xfrm>
              <a:off x="6106400" y="3493475"/>
              <a:ext cx="3900" cy="1750"/>
            </a:xfrm>
            <a:custGeom>
              <a:rect b="b" l="l" r="r" t="t"/>
              <a:pathLst>
                <a:path extrusionOk="0" h="70" w="156">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1"/>
            <p:cNvSpPr/>
            <p:nvPr/>
          </p:nvSpPr>
          <p:spPr>
            <a:xfrm>
              <a:off x="6102825" y="3495200"/>
              <a:ext cx="3600" cy="1625"/>
            </a:xfrm>
            <a:custGeom>
              <a:rect b="b" l="l" r="r" t="t"/>
              <a:pathLst>
                <a:path extrusionOk="0" h="65" w="144">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1"/>
            <p:cNvSpPr/>
            <p:nvPr/>
          </p:nvSpPr>
          <p:spPr>
            <a:xfrm>
              <a:off x="6117125" y="3493475"/>
              <a:ext cx="3900" cy="1750"/>
            </a:xfrm>
            <a:custGeom>
              <a:rect b="b" l="l" r="r" t="t"/>
              <a:pathLst>
                <a:path extrusionOk="0" h="70" w="156">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1"/>
            <p:cNvSpPr/>
            <p:nvPr/>
          </p:nvSpPr>
          <p:spPr>
            <a:xfrm>
              <a:off x="5377150" y="3508900"/>
              <a:ext cx="124750" cy="13925"/>
            </a:xfrm>
            <a:custGeom>
              <a:rect b="b" l="l" r="r" t="t"/>
              <a:pathLst>
                <a:path extrusionOk="0" h="557" w="499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1"/>
            <p:cNvSpPr/>
            <p:nvPr/>
          </p:nvSpPr>
          <p:spPr>
            <a:xfrm>
              <a:off x="5422700" y="3532475"/>
              <a:ext cx="58050" cy="12750"/>
            </a:xfrm>
            <a:custGeom>
              <a:rect b="b" l="l" r="r" t="t"/>
              <a:pathLst>
                <a:path extrusionOk="0" h="510" w="2322">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1"/>
            <p:cNvSpPr/>
            <p:nvPr/>
          </p:nvSpPr>
          <p:spPr>
            <a:xfrm>
              <a:off x="5489075" y="3540700"/>
              <a:ext cx="38125" cy="10125"/>
            </a:xfrm>
            <a:custGeom>
              <a:rect b="b" l="l" r="r" t="t"/>
              <a:pathLst>
                <a:path extrusionOk="0" h="405" w="1525">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1"/>
            <p:cNvSpPr/>
            <p:nvPr/>
          </p:nvSpPr>
          <p:spPr>
            <a:xfrm>
              <a:off x="5500375" y="3514950"/>
              <a:ext cx="39925" cy="8750"/>
            </a:xfrm>
            <a:custGeom>
              <a:rect b="b" l="l" r="r" t="t"/>
              <a:pathLst>
                <a:path extrusionOk="0" h="350" w="1597">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1"/>
            <p:cNvSpPr/>
            <p:nvPr/>
          </p:nvSpPr>
          <p:spPr>
            <a:xfrm>
              <a:off x="5439050" y="3492225"/>
              <a:ext cx="43500" cy="7900"/>
            </a:xfrm>
            <a:custGeom>
              <a:rect b="b" l="l" r="r" t="t"/>
              <a:pathLst>
                <a:path extrusionOk="0" h="316" w="174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1"/>
            <p:cNvSpPr/>
            <p:nvPr/>
          </p:nvSpPr>
          <p:spPr>
            <a:xfrm>
              <a:off x="5557225" y="3499075"/>
              <a:ext cx="44975" cy="7400"/>
            </a:xfrm>
            <a:custGeom>
              <a:rect b="b" l="l" r="r" t="t"/>
              <a:pathLst>
                <a:path extrusionOk="0" h="296" w="1799">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1"/>
            <p:cNvSpPr/>
            <p:nvPr/>
          </p:nvSpPr>
          <p:spPr>
            <a:xfrm>
              <a:off x="5406325" y="3530925"/>
              <a:ext cx="50925" cy="7175"/>
            </a:xfrm>
            <a:custGeom>
              <a:rect b="b" l="l" r="r" t="t"/>
              <a:pathLst>
                <a:path extrusionOk="0" h="287" w="2037">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1"/>
            <p:cNvSpPr/>
            <p:nvPr/>
          </p:nvSpPr>
          <p:spPr>
            <a:xfrm>
              <a:off x="5475375" y="3537575"/>
              <a:ext cx="17875" cy="9300"/>
            </a:xfrm>
            <a:custGeom>
              <a:rect b="b" l="l" r="r" t="t"/>
              <a:pathLst>
                <a:path extrusionOk="0" h="372" w="715">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51"/>
            <p:cNvSpPr/>
            <p:nvPr/>
          </p:nvSpPr>
          <p:spPr>
            <a:xfrm>
              <a:off x="5525675" y="3543775"/>
              <a:ext cx="11050" cy="9600"/>
            </a:xfrm>
            <a:custGeom>
              <a:rect b="b" l="l" r="r" t="t"/>
              <a:pathLst>
                <a:path extrusionOk="0" h="384" w="442">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1"/>
            <p:cNvSpPr/>
            <p:nvPr/>
          </p:nvSpPr>
          <p:spPr>
            <a:xfrm>
              <a:off x="5600700" y="3502950"/>
              <a:ext cx="4475" cy="3175"/>
            </a:xfrm>
            <a:custGeom>
              <a:rect b="b" l="l" r="r" t="t"/>
              <a:pathLst>
                <a:path extrusionOk="0" h="127" w="179">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51"/>
            <p:cNvSpPr/>
            <p:nvPr/>
          </p:nvSpPr>
          <p:spPr>
            <a:xfrm>
              <a:off x="5524775" y="3542150"/>
              <a:ext cx="8075" cy="3675"/>
            </a:xfrm>
            <a:custGeom>
              <a:rect b="b" l="l" r="r" t="t"/>
              <a:pathLst>
                <a:path extrusionOk="0" h="147" w="323">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1"/>
            <p:cNvSpPr/>
            <p:nvPr/>
          </p:nvSpPr>
          <p:spPr>
            <a:xfrm>
              <a:off x="5485800" y="3538650"/>
              <a:ext cx="7450" cy="3100"/>
            </a:xfrm>
            <a:custGeom>
              <a:rect b="b" l="l" r="r" t="t"/>
              <a:pathLst>
                <a:path extrusionOk="0" h="124" w="298">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1"/>
            <p:cNvSpPr/>
            <p:nvPr/>
          </p:nvSpPr>
          <p:spPr>
            <a:xfrm>
              <a:off x="5460800" y="3496050"/>
              <a:ext cx="7150" cy="3725"/>
            </a:xfrm>
            <a:custGeom>
              <a:rect b="b" l="l" r="r" t="t"/>
              <a:pathLst>
                <a:path extrusionOk="0" h="149" w="286">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1"/>
            <p:cNvSpPr/>
            <p:nvPr/>
          </p:nvSpPr>
          <p:spPr>
            <a:xfrm>
              <a:off x="5489650" y="3497300"/>
              <a:ext cx="3600" cy="1800"/>
            </a:xfrm>
            <a:custGeom>
              <a:rect b="b" l="l" r="r" t="t"/>
              <a:pathLst>
                <a:path extrusionOk="0" h="72" w="144">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1"/>
            <p:cNvSpPr/>
            <p:nvPr/>
          </p:nvSpPr>
          <p:spPr>
            <a:xfrm>
              <a:off x="5392925" y="3530925"/>
              <a:ext cx="3600" cy="1800"/>
            </a:xfrm>
            <a:custGeom>
              <a:rect b="b" l="l" r="r" t="t"/>
              <a:pathLst>
                <a:path extrusionOk="0" h="72" w="144">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1"/>
            <p:cNvSpPr/>
            <p:nvPr/>
          </p:nvSpPr>
          <p:spPr>
            <a:xfrm>
              <a:off x="5402750" y="3534500"/>
              <a:ext cx="22350" cy="7850"/>
            </a:xfrm>
            <a:custGeom>
              <a:rect b="b" l="l" r="r" t="t"/>
              <a:pathLst>
                <a:path extrusionOk="0" h="314" w="894">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1"/>
            <p:cNvSpPr/>
            <p:nvPr/>
          </p:nvSpPr>
          <p:spPr>
            <a:xfrm>
              <a:off x="5479850" y="3559600"/>
              <a:ext cx="13100" cy="14125"/>
            </a:xfrm>
            <a:custGeom>
              <a:rect b="b" l="l" r="r" t="t"/>
              <a:pathLst>
                <a:path extrusionOk="0" h="565" w="524">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1"/>
            <p:cNvSpPr/>
            <p:nvPr/>
          </p:nvSpPr>
          <p:spPr>
            <a:xfrm>
              <a:off x="5514975" y="3548775"/>
              <a:ext cx="17875" cy="4200"/>
            </a:xfrm>
            <a:custGeom>
              <a:rect b="b" l="l" r="r" t="t"/>
              <a:pathLst>
                <a:path extrusionOk="0" h="168" w="715">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1"/>
            <p:cNvSpPr/>
            <p:nvPr/>
          </p:nvSpPr>
          <p:spPr>
            <a:xfrm>
              <a:off x="5464950" y="3556600"/>
              <a:ext cx="8375" cy="6500"/>
            </a:xfrm>
            <a:custGeom>
              <a:rect b="b" l="l" r="r" t="t"/>
              <a:pathLst>
                <a:path extrusionOk="0" h="260" w="335">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1"/>
            <p:cNvSpPr/>
            <p:nvPr/>
          </p:nvSpPr>
          <p:spPr>
            <a:xfrm>
              <a:off x="5518525" y="3560100"/>
              <a:ext cx="7175" cy="7150"/>
            </a:xfrm>
            <a:custGeom>
              <a:rect b="b" l="l" r="r" t="t"/>
              <a:pathLst>
                <a:path extrusionOk="0" h="286" w="287">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1"/>
            <p:cNvSpPr/>
            <p:nvPr/>
          </p:nvSpPr>
          <p:spPr>
            <a:xfrm>
              <a:off x="5399775" y="3535225"/>
              <a:ext cx="6575" cy="3900"/>
            </a:xfrm>
            <a:custGeom>
              <a:rect b="b" l="l" r="r" t="t"/>
              <a:pathLst>
                <a:path extrusionOk="0" h="156" w="263">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1"/>
            <p:cNvSpPr/>
            <p:nvPr/>
          </p:nvSpPr>
          <p:spPr>
            <a:xfrm>
              <a:off x="5478650" y="3545800"/>
              <a:ext cx="8050" cy="2300"/>
            </a:xfrm>
            <a:custGeom>
              <a:rect b="b" l="l" r="r" t="t"/>
              <a:pathLst>
                <a:path extrusionOk="0" h="92" w="322">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1"/>
            <p:cNvSpPr/>
            <p:nvPr/>
          </p:nvSpPr>
          <p:spPr>
            <a:xfrm>
              <a:off x="5532825" y="3552650"/>
              <a:ext cx="3300" cy="1800"/>
            </a:xfrm>
            <a:custGeom>
              <a:rect b="b" l="l" r="r" t="t"/>
              <a:pathLst>
                <a:path extrusionOk="0" h="72" w="132">
                  <a:moveTo>
                    <a:pt x="0" y="0"/>
                  </a:moveTo>
                  <a:cubicBezTo>
                    <a:pt x="18" y="48"/>
                    <a:pt x="39" y="72"/>
                    <a:pt x="61" y="72"/>
                  </a:cubicBezTo>
                  <a:cubicBezTo>
                    <a:pt x="84" y="72"/>
                    <a:pt x="108" y="48"/>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1"/>
            <p:cNvSpPr/>
            <p:nvPr/>
          </p:nvSpPr>
          <p:spPr>
            <a:xfrm>
              <a:off x="5507525" y="3549375"/>
              <a:ext cx="3600" cy="1300"/>
            </a:xfrm>
            <a:custGeom>
              <a:rect b="b" l="l" r="r" t="t"/>
              <a:pathLst>
                <a:path extrusionOk="0" h="52" w="144">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1"/>
            <p:cNvSpPr/>
            <p:nvPr/>
          </p:nvSpPr>
          <p:spPr>
            <a:xfrm>
              <a:off x="5503050" y="3567225"/>
              <a:ext cx="7275" cy="5100"/>
            </a:xfrm>
            <a:custGeom>
              <a:rect b="b" l="l" r="r" t="t"/>
              <a:pathLst>
                <a:path extrusionOk="0" h="204" w="291">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1"/>
            <p:cNvSpPr/>
            <p:nvPr/>
          </p:nvSpPr>
          <p:spPr>
            <a:xfrm>
              <a:off x="5471800" y="3559800"/>
              <a:ext cx="3600" cy="4775"/>
            </a:xfrm>
            <a:custGeom>
              <a:rect b="b" l="l" r="r" t="t"/>
              <a:pathLst>
                <a:path extrusionOk="0" h="191" w="144">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1"/>
            <p:cNvSpPr/>
            <p:nvPr/>
          </p:nvSpPr>
          <p:spPr>
            <a:xfrm>
              <a:off x="5855775" y="3563375"/>
              <a:ext cx="6875" cy="6250"/>
            </a:xfrm>
            <a:custGeom>
              <a:rect b="b" l="l" r="r" t="t"/>
              <a:pathLst>
                <a:path extrusionOk="0" h="250" w="275">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1"/>
            <p:cNvSpPr/>
            <p:nvPr/>
          </p:nvSpPr>
          <p:spPr>
            <a:xfrm>
              <a:off x="5905775" y="3567525"/>
              <a:ext cx="6500" cy="6150"/>
            </a:xfrm>
            <a:custGeom>
              <a:rect b="b" l="l" r="r" t="t"/>
              <a:pathLst>
                <a:path extrusionOk="0" h="246" w="26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1"/>
            <p:cNvSpPr/>
            <p:nvPr/>
          </p:nvSpPr>
          <p:spPr>
            <a:xfrm>
              <a:off x="5375075" y="3559825"/>
              <a:ext cx="31875" cy="16075"/>
            </a:xfrm>
            <a:custGeom>
              <a:rect b="b" l="l" r="r" t="t"/>
              <a:pathLst>
                <a:path extrusionOk="0" h="643" w="1275">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1"/>
            <p:cNvSpPr/>
            <p:nvPr/>
          </p:nvSpPr>
          <p:spPr>
            <a:xfrm>
              <a:off x="5850425" y="3595500"/>
              <a:ext cx="4775" cy="3175"/>
            </a:xfrm>
            <a:custGeom>
              <a:rect b="b" l="l" r="r" t="t"/>
              <a:pathLst>
                <a:path extrusionOk="0" h="127" w="191">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1"/>
            <p:cNvSpPr/>
            <p:nvPr/>
          </p:nvSpPr>
          <p:spPr>
            <a:xfrm>
              <a:off x="5719750" y="3581825"/>
              <a:ext cx="9450" cy="6575"/>
            </a:xfrm>
            <a:custGeom>
              <a:rect b="b" l="l" r="r" t="t"/>
              <a:pathLst>
                <a:path extrusionOk="0" h="263" w="378">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1"/>
            <p:cNvSpPr/>
            <p:nvPr/>
          </p:nvSpPr>
          <p:spPr>
            <a:xfrm>
              <a:off x="6088400" y="3617250"/>
              <a:ext cx="7325" cy="3725"/>
            </a:xfrm>
            <a:custGeom>
              <a:rect b="b" l="l" r="r" t="t"/>
              <a:pathLst>
                <a:path extrusionOk="0" h="149" w="293">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1"/>
            <p:cNvSpPr/>
            <p:nvPr/>
          </p:nvSpPr>
          <p:spPr>
            <a:xfrm>
              <a:off x="5998950" y="3574375"/>
              <a:ext cx="10150" cy="10150"/>
            </a:xfrm>
            <a:custGeom>
              <a:rect b="b" l="l" r="r" t="t"/>
              <a:pathLst>
                <a:path extrusionOk="0" h="406" w="406">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1"/>
            <p:cNvSpPr/>
            <p:nvPr/>
          </p:nvSpPr>
          <p:spPr>
            <a:xfrm>
              <a:off x="5439350" y="3563675"/>
              <a:ext cx="5700" cy="5375"/>
            </a:xfrm>
            <a:custGeom>
              <a:rect b="b" l="l" r="r" t="t"/>
              <a:pathLst>
                <a:path extrusionOk="0" h="215" w="228">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1"/>
            <p:cNvSpPr/>
            <p:nvPr/>
          </p:nvSpPr>
          <p:spPr>
            <a:xfrm>
              <a:off x="5452450" y="3565175"/>
              <a:ext cx="3900" cy="4200"/>
            </a:xfrm>
            <a:custGeom>
              <a:rect b="b" l="l" r="r" t="t"/>
              <a:pathLst>
                <a:path extrusionOk="0" h="168" w="156">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1"/>
            <p:cNvSpPr/>
            <p:nvPr/>
          </p:nvSpPr>
          <p:spPr>
            <a:xfrm>
              <a:off x="5908175" y="3548675"/>
              <a:ext cx="94075" cy="16400"/>
            </a:xfrm>
            <a:custGeom>
              <a:rect b="b" l="l" r="r" t="t"/>
              <a:pathLst>
                <a:path extrusionOk="0" h="656" w="3763">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1"/>
            <p:cNvSpPr/>
            <p:nvPr/>
          </p:nvSpPr>
          <p:spPr>
            <a:xfrm>
              <a:off x="5987050" y="3578550"/>
              <a:ext cx="2700" cy="1800"/>
            </a:xfrm>
            <a:custGeom>
              <a:rect b="b" l="l" r="r" t="t"/>
              <a:pathLst>
                <a:path extrusionOk="0" h="72" w="108">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1"/>
            <p:cNvSpPr/>
            <p:nvPr/>
          </p:nvSpPr>
          <p:spPr>
            <a:xfrm>
              <a:off x="5705475" y="3558200"/>
              <a:ext cx="24125" cy="5425"/>
            </a:xfrm>
            <a:custGeom>
              <a:rect b="b" l="l" r="r" t="t"/>
              <a:pathLst>
                <a:path extrusionOk="0" h="217" w="965">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1"/>
            <p:cNvSpPr/>
            <p:nvPr/>
          </p:nvSpPr>
          <p:spPr>
            <a:xfrm>
              <a:off x="5740575" y="3556725"/>
              <a:ext cx="7175" cy="4775"/>
            </a:xfrm>
            <a:custGeom>
              <a:rect b="b" l="l" r="r" t="t"/>
              <a:pathLst>
                <a:path extrusionOk="0" h="191" w="287">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51"/>
            <p:cNvSpPr/>
            <p:nvPr/>
          </p:nvSpPr>
          <p:spPr>
            <a:xfrm>
              <a:off x="5698325" y="3561575"/>
              <a:ext cx="2700" cy="1450"/>
            </a:xfrm>
            <a:custGeom>
              <a:rect b="b" l="l" r="r" t="t"/>
              <a:pathLst>
                <a:path extrusionOk="0" h="58" w="108">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51"/>
            <p:cNvSpPr/>
            <p:nvPr/>
          </p:nvSpPr>
          <p:spPr>
            <a:xfrm>
              <a:off x="6100150" y="3641350"/>
              <a:ext cx="2125" cy="2625"/>
            </a:xfrm>
            <a:custGeom>
              <a:rect b="b" l="l" r="r" t="t"/>
              <a:pathLst>
                <a:path extrusionOk="0" h="105" w="85">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1"/>
            <p:cNvSpPr/>
            <p:nvPr/>
          </p:nvSpPr>
          <p:spPr>
            <a:xfrm>
              <a:off x="5798325" y="3617550"/>
              <a:ext cx="3900" cy="2700"/>
            </a:xfrm>
            <a:custGeom>
              <a:rect b="b" l="l" r="r" t="t"/>
              <a:pathLst>
                <a:path extrusionOk="0" h="108" w="156">
                  <a:moveTo>
                    <a:pt x="155" y="0"/>
                  </a:moveTo>
                  <a:cubicBezTo>
                    <a:pt x="108" y="24"/>
                    <a:pt x="48" y="60"/>
                    <a:pt x="1" y="107"/>
                  </a:cubicBezTo>
                  <a:cubicBezTo>
                    <a:pt x="48" y="72"/>
                    <a:pt x="108" y="24"/>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1"/>
            <p:cNvSpPr/>
            <p:nvPr/>
          </p:nvSpPr>
          <p:spPr>
            <a:xfrm>
              <a:off x="5724800" y="3515450"/>
              <a:ext cx="116725" cy="13800"/>
            </a:xfrm>
            <a:custGeom>
              <a:rect b="b" l="l" r="r" t="t"/>
              <a:pathLst>
                <a:path extrusionOk="0" h="552" w="4669">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1"/>
            <p:cNvSpPr/>
            <p:nvPr/>
          </p:nvSpPr>
          <p:spPr>
            <a:xfrm>
              <a:off x="5825500" y="3522500"/>
              <a:ext cx="84475" cy="13075"/>
            </a:xfrm>
            <a:custGeom>
              <a:rect b="b" l="l" r="r" t="t"/>
              <a:pathLst>
                <a:path extrusionOk="0" h="523" w="3379">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1"/>
            <p:cNvSpPr/>
            <p:nvPr/>
          </p:nvSpPr>
          <p:spPr>
            <a:xfrm>
              <a:off x="5905500" y="3527500"/>
              <a:ext cx="84250" cy="13875"/>
            </a:xfrm>
            <a:custGeom>
              <a:rect b="b" l="l" r="r" t="t"/>
              <a:pathLst>
                <a:path extrusionOk="0" h="555" w="337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1"/>
            <p:cNvSpPr/>
            <p:nvPr/>
          </p:nvSpPr>
          <p:spPr>
            <a:xfrm>
              <a:off x="5840900" y="3480325"/>
              <a:ext cx="65500" cy="19675"/>
            </a:xfrm>
            <a:custGeom>
              <a:rect b="b" l="l" r="r" t="t"/>
              <a:pathLst>
                <a:path extrusionOk="0" h="787" w="262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1"/>
            <p:cNvSpPr/>
            <p:nvPr/>
          </p:nvSpPr>
          <p:spPr>
            <a:xfrm>
              <a:off x="5991225" y="3534800"/>
              <a:ext cx="40200" cy="11625"/>
            </a:xfrm>
            <a:custGeom>
              <a:rect b="b" l="l" r="r" t="t"/>
              <a:pathLst>
                <a:path extrusionOk="0" h="465" w="1608">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1"/>
            <p:cNvSpPr/>
            <p:nvPr/>
          </p:nvSpPr>
          <p:spPr>
            <a:xfrm>
              <a:off x="5693650" y="3512225"/>
              <a:ext cx="32975" cy="10375"/>
            </a:xfrm>
            <a:custGeom>
              <a:rect b="b" l="l" r="r" t="t"/>
              <a:pathLst>
                <a:path extrusionOk="0" h="415" w="1319">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1"/>
            <p:cNvSpPr/>
            <p:nvPr/>
          </p:nvSpPr>
          <p:spPr>
            <a:xfrm>
              <a:off x="5837325" y="3491625"/>
              <a:ext cx="43175" cy="7475"/>
            </a:xfrm>
            <a:custGeom>
              <a:rect b="b" l="l" r="r" t="t"/>
              <a:pathLst>
                <a:path extrusionOk="0" h="299" w="1727">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1"/>
            <p:cNvSpPr/>
            <p:nvPr/>
          </p:nvSpPr>
          <p:spPr>
            <a:xfrm>
              <a:off x="5676300" y="3502650"/>
              <a:ext cx="14600" cy="10725"/>
            </a:xfrm>
            <a:custGeom>
              <a:rect b="b" l="l" r="r" t="t"/>
              <a:pathLst>
                <a:path extrusionOk="0" h="429" w="584">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1"/>
            <p:cNvSpPr/>
            <p:nvPr/>
          </p:nvSpPr>
          <p:spPr>
            <a:xfrm>
              <a:off x="5686700" y="3509200"/>
              <a:ext cx="11650" cy="7450"/>
            </a:xfrm>
            <a:custGeom>
              <a:rect b="b" l="l" r="r" t="t"/>
              <a:pathLst>
                <a:path extrusionOk="0" h="298" w="466">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1"/>
            <p:cNvSpPr/>
            <p:nvPr/>
          </p:nvSpPr>
          <p:spPr>
            <a:xfrm>
              <a:off x="5730175" y="3520350"/>
              <a:ext cx="14300" cy="4275"/>
            </a:xfrm>
            <a:custGeom>
              <a:rect b="b" l="l" r="r" t="t"/>
              <a:pathLst>
                <a:path extrusionOk="0" h="171" w="572">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1"/>
            <p:cNvSpPr/>
            <p:nvPr/>
          </p:nvSpPr>
          <p:spPr>
            <a:xfrm>
              <a:off x="5717675" y="3520800"/>
              <a:ext cx="4475" cy="1450"/>
            </a:xfrm>
            <a:custGeom>
              <a:rect b="b" l="l" r="r" t="t"/>
              <a:pathLst>
                <a:path extrusionOk="0" h="58" w="179">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1"/>
            <p:cNvSpPr/>
            <p:nvPr/>
          </p:nvSpPr>
          <p:spPr>
            <a:xfrm>
              <a:off x="6199575" y="3507700"/>
              <a:ext cx="4475" cy="1225"/>
            </a:xfrm>
            <a:custGeom>
              <a:rect b="b" l="l" r="r" t="t"/>
              <a:pathLst>
                <a:path extrusionOk="0" h="49" w="179">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1"/>
            <p:cNvSpPr/>
            <p:nvPr/>
          </p:nvSpPr>
          <p:spPr>
            <a:xfrm>
              <a:off x="5940025" y="3486375"/>
              <a:ext cx="49725" cy="13100"/>
            </a:xfrm>
            <a:custGeom>
              <a:rect b="b" l="l" r="r" t="t"/>
              <a:pathLst>
                <a:path extrusionOk="0" h="524" w="1989">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1"/>
            <p:cNvSpPr/>
            <p:nvPr/>
          </p:nvSpPr>
          <p:spPr>
            <a:xfrm>
              <a:off x="5884650" y="3482550"/>
              <a:ext cx="37225" cy="15950"/>
            </a:xfrm>
            <a:custGeom>
              <a:rect b="b" l="l" r="r" t="t"/>
              <a:pathLst>
                <a:path extrusionOk="0" h="638" w="1489">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1"/>
            <p:cNvSpPr/>
            <p:nvPr/>
          </p:nvSpPr>
          <p:spPr>
            <a:xfrm>
              <a:off x="6045375" y="3491625"/>
              <a:ext cx="28275" cy="10975"/>
            </a:xfrm>
            <a:custGeom>
              <a:rect b="b" l="l" r="r" t="t"/>
              <a:pathLst>
                <a:path extrusionOk="0" h="439" w="1131">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1"/>
            <p:cNvSpPr/>
            <p:nvPr/>
          </p:nvSpPr>
          <p:spPr>
            <a:xfrm>
              <a:off x="6012950" y="3489850"/>
              <a:ext cx="30375" cy="11925"/>
            </a:xfrm>
            <a:custGeom>
              <a:rect b="b" l="l" r="r" t="t"/>
              <a:pathLst>
                <a:path extrusionOk="0" h="477" w="1215">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1"/>
            <p:cNvSpPr/>
            <p:nvPr/>
          </p:nvSpPr>
          <p:spPr>
            <a:xfrm>
              <a:off x="5989725" y="3486350"/>
              <a:ext cx="22350" cy="14600"/>
            </a:xfrm>
            <a:custGeom>
              <a:rect b="b" l="l" r="r" t="t"/>
              <a:pathLst>
                <a:path extrusionOk="0" h="584" w="894">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1"/>
            <p:cNvSpPr/>
            <p:nvPr/>
          </p:nvSpPr>
          <p:spPr>
            <a:xfrm>
              <a:off x="6006100" y="3488050"/>
              <a:ext cx="30375" cy="8275"/>
            </a:xfrm>
            <a:custGeom>
              <a:rect b="b" l="l" r="r" t="t"/>
              <a:pathLst>
                <a:path extrusionOk="0" h="331" w="1215">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1"/>
            <p:cNvSpPr/>
            <p:nvPr/>
          </p:nvSpPr>
          <p:spPr>
            <a:xfrm>
              <a:off x="5917700" y="3486450"/>
              <a:ext cx="19375" cy="12350"/>
            </a:xfrm>
            <a:custGeom>
              <a:rect b="b" l="l" r="r" t="t"/>
              <a:pathLst>
                <a:path extrusionOk="0" h="494" w="775">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1"/>
            <p:cNvSpPr/>
            <p:nvPr/>
          </p:nvSpPr>
          <p:spPr>
            <a:xfrm>
              <a:off x="5977225" y="3485975"/>
              <a:ext cx="14900" cy="12525"/>
            </a:xfrm>
            <a:custGeom>
              <a:rect b="b" l="l" r="r" t="t"/>
              <a:pathLst>
                <a:path extrusionOk="0" h="501" w="596">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1"/>
            <p:cNvSpPr/>
            <p:nvPr/>
          </p:nvSpPr>
          <p:spPr>
            <a:xfrm>
              <a:off x="5908750" y="3491625"/>
              <a:ext cx="15225" cy="6875"/>
            </a:xfrm>
            <a:custGeom>
              <a:rect b="b" l="l" r="r" t="t"/>
              <a:pathLst>
                <a:path extrusionOk="0" h="275" w="609">
                  <a:moveTo>
                    <a:pt x="453" y="1"/>
                  </a:moveTo>
                  <a:lnTo>
                    <a:pt x="1" y="275"/>
                  </a:lnTo>
                  <a:lnTo>
                    <a:pt x="608" y="275"/>
                  </a:lnTo>
                  <a:cubicBezTo>
                    <a:pt x="561" y="179"/>
                    <a:pt x="513" y="96"/>
                    <a:pt x="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1"/>
            <p:cNvSpPr/>
            <p:nvPr/>
          </p:nvSpPr>
          <p:spPr>
            <a:xfrm>
              <a:off x="5970375" y="3497200"/>
              <a:ext cx="10750" cy="4950"/>
            </a:xfrm>
            <a:custGeom>
              <a:rect b="b" l="l" r="r" t="t"/>
              <a:pathLst>
                <a:path extrusionOk="0" h="198" w="43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51"/>
            <p:cNvSpPr/>
            <p:nvPr/>
          </p:nvSpPr>
          <p:spPr>
            <a:xfrm>
              <a:off x="6034675" y="3488350"/>
              <a:ext cx="14000" cy="6875"/>
            </a:xfrm>
            <a:custGeom>
              <a:rect b="b" l="l" r="r" t="t"/>
              <a:pathLst>
                <a:path extrusionOk="0" h="275" w="56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1"/>
            <p:cNvSpPr/>
            <p:nvPr/>
          </p:nvSpPr>
          <p:spPr>
            <a:xfrm>
              <a:off x="5998950" y="3498475"/>
              <a:ext cx="10750" cy="3750"/>
            </a:xfrm>
            <a:custGeom>
              <a:rect b="b" l="l" r="r" t="t"/>
              <a:pathLst>
                <a:path extrusionOk="0" h="150" w="43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51"/>
            <p:cNvSpPr/>
            <p:nvPr/>
          </p:nvSpPr>
          <p:spPr>
            <a:xfrm>
              <a:off x="6034975" y="3498775"/>
              <a:ext cx="7150" cy="2950"/>
            </a:xfrm>
            <a:custGeom>
              <a:rect b="b" l="l" r="r" t="t"/>
              <a:pathLst>
                <a:path extrusionOk="0" h="118" w="286">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51"/>
            <p:cNvSpPr/>
            <p:nvPr/>
          </p:nvSpPr>
          <p:spPr>
            <a:xfrm>
              <a:off x="5991800" y="3495500"/>
              <a:ext cx="7175" cy="3600"/>
            </a:xfrm>
            <a:custGeom>
              <a:rect b="b" l="l" r="r" t="t"/>
              <a:pathLst>
                <a:path extrusionOk="0" h="144" w="287">
                  <a:moveTo>
                    <a:pt x="1" y="1"/>
                  </a:moveTo>
                  <a:cubicBezTo>
                    <a:pt x="60" y="108"/>
                    <a:pt x="168" y="131"/>
                    <a:pt x="287" y="143"/>
                  </a:cubicBezTo>
                  <a:cubicBezTo>
                    <a:pt x="227" y="24"/>
                    <a:pt x="120"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1"/>
            <p:cNvSpPr/>
            <p:nvPr/>
          </p:nvSpPr>
          <p:spPr>
            <a:xfrm>
              <a:off x="6016800" y="3498775"/>
              <a:ext cx="7475" cy="2950"/>
            </a:xfrm>
            <a:custGeom>
              <a:rect b="b" l="l" r="r" t="t"/>
              <a:pathLst>
                <a:path extrusionOk="0" h="118" w="299">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1"/>
            <p:cNvSpPr/>
            <p:nvPr/>
          </p:nvSpPr>
          <p:spPr>
            <a:xfrm>
              <a:off x="5943875" y="3495200"/>
              <a:ext cx="8675" cy="3300"/>
            </a:xfrm>
            <a:custGeom>
              <a:rect b="b" l="l" r="r" t="t"/>
              <a:pathLst>
                <a:path extrusionOk="0" h="132" w="347">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1"/>
            <p:cNvSpPr/>
            <p:nvPr/>
          </p:nvSpPr>
          <p:spPr>
            <a:xfrm>
              <a:off x="5930500" y="3493325"/>
              <a:ext cx="8050" cy="5175"/>
            </a:xfrm>
            <a:custGeom>
              <a:rect b="b" l="l" r="r" t="t"/>
              <a:pathLst>
                <a:path extrusionOk="0" h="207" w="322">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1"/>
            <p:cNvSpPr/>
            <p:nvPr/>
          </p:nvSpPr>
          <p:spPr>
            <a:xfrm>
              <a:off x="5937925" y="3492950"/>
              <a:ext cx="7475" cy="5550"/>
            </a:xfrm>
            <a:custGeom>
              <a:rect b="b" l="l" r="r" t="t"/>
              <a:pathLst>
                <a:path extrusionOk="0" h="222" w="299">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1"/>
            <p:cNvSpPr/>
            <p:nvPr/>
          </p:nvSpPr>
          <p:spPr>
            <a:xfrm>
              <a:off x="6042100" y="3494800"/>
              <a:ext cx="4300" cy="4000"/>
            </a:xfrm>
            <a:custGeom>
              <a:rect b="b" l="l" r="r" t="t"/>
              <a:pathLst>
                <a:path extrusionOk="0" h="160" w="172">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1"/>
            <p:cNvSpPr/>
            <p:nvPr/>
          </p:nvSpPr>
          <p:spPr>
            <a:xfrm>
              <a:off x="5955800" y="3496700"/>
              <a:ext cx="4175" cy="2025"/>
            </a:xfrm>
            <a:custGeom>
              <a:rect b="b" l="l" r="r" t="t"/>
              <a:pathLst>
                <a:path extrusionOk="0" h="81" w="167">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1"/>
            <p:cNvSpPr/>
            <p:nvPr/>
          </p:nvSpPr>
          <p:spPr>
            <a:xfrm>
              <a:off x="5824825" y="3537975"/>
              <a:ext cx="69975" cy="14400"/>
            </a:xfrm>
            <a:custGeom>
              <a:rect b="b" l="l" r="r" t="t"/>
              <a:pathLst>
                <a:path extrusionOk="0" h="576" w="2799">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1"/>
            <p:cNvSpPr/>
            <p:nvPr/>
          </p:nvSpPr>
          <p:spPr>
            <a:xfrm>
              <a:off x="5711125" y="3534800"/>
              <a:ext cx="63125" cy="10675"/>
            </a:xfrm>
            <a:custGeom>
              <a:rect b="b" l="l" r="r" t="t"/>
              <a:pathLst>
                <a:path extrusionOk="0" h="427" w="2525">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1"/>
            <p:cNvSpPr/>
            <p:nvPr/>
          </p:nvSpPr>
          <p:spPr>
            <a:xfrm>
              <a:off x="5757725" y="3535375"/>
              <a:ext cx="56400" cy="9850"/>
            </a:xfrm>
            <a:custGeom>
              <a:rect b="b" l="l" r="r" t="t"/>
              <a:pathLst>
                <a:path extrusionOk="0" h="394" w="2256">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1"/>
            <p:cNvSpPr/>
            <p:nvPr/>
          </p:nvSpPr>
          <p:spPr>
            <a:xfrm>
              <a:off x="5678075" y="3534500"/>
              <a:ext cx="39325" cy="8050"/>
            </a:xfrm>
            <a:custGeom>
              <a:rect b="b" l="l" r="r" t="t"/>
              <a:pathLst>
                <a:path extrusionOk="0" h="322" w="1573">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1"/>
            <p:cNvSpPr/>
            <p:nvPr/>
          </p:nvSpPr>
          <p:spPr>
            <a:xfrm>
              <a:off x="5837325" y="3531175"/>
              <a:ext cx="40200" cy="3950"/>
            </a:xfrm>
            <a:custGeom>
              <a:rect b="b" l="l" r="r" t="t"/>
              <a:pathLst>
                <a:path extrusionOk="0" h="158" w="1608">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1"/>
            <p:cNvSpPr/>
            <p:nvPr/>
          </p:nvSpPr>
          <p:spPr>
            <a:xfrm>
              <a:off x="5837025" y="3537925"/>
              <a:ext cx="36050" cy="4350"/>
            </a:xfrm>
            <a:custGeom>
              <a:rect b="b" l="l" r="r" t="t"/>
              <a:pathLst>
                <a:path extrusionOk="0" h="174" w="1442">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1"/>
            <p:cNvSpPr/>
            <p:nvPr/>
          </p:nvSpPr>
          <p:spPr>
            <a:xfrm>
              <a:off x="5892775" y="3544025"/>
              <a:ext cx="31500" cy="10725"/>
            </a:xfrm>
            <a:custGeom>
              <a:rect b="b" l="l" r="r" t="t"/>
              <a:pathLst>
                <a:path extrusionOk="0" h="429" w="126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1"/>
            <p:cNvSpPr/>
            <p:nvPr/>
          </p:nvSpPr>
          <p:spPr>
            <a:xfrm>
              <a:off x="5768575" y="3533125"/>
              <a:ext cx="30675" cy="5400"/>
            </a:xfrm>
            <a:custGeom>
              <a:rect b="b" l="l" r="r" t="t"/>
              <a:pathLst>
                <a:path extrusionOk="0" h="216" w="1227">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1"/>
            <p:cNvSpPr/>
            <p:nvPr/>
          </p:nvSpPr>
          <p:spPr>
            <a:xfrm>
              <a:off x="5664100" y="3534225"/>
              <a:ext cx="19350" cy="7425"/>
            </a:xfrm>
            <a:custGeom>
              <a:rect b="b" l="l" r="r" t="t"/>
              <a:pathLst>
                <a:path extrusionOk="0" h="297" w="774">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51"/>
            <p:cNvSpPr/>
            <p:nvPr/>
          </p:nvSpPr>
          <p:spPr>
            <a:xfrm>
              <a:off x="5882875" y="3542050"/>
              <a:ext cx="19650" cy="10325"/>
            </a:xfrm>
            <a:custGeom>
              <a:rect b="b" l="l" r="r" t="t"/>
              <a:pathLst>
                <a:path extrusionOk="0" h="413" w="786">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51"/>
            <p:cNvSpPr/>
            <p:nvPr/>
          </p:nvSpPr>
          <p:spPr>
            <a:xfrm>
              <a:off x="5790900" y="3527950"/>
              <a:ext cx="22350" cy="3450"/>
            </a:xfrm>
            <a:custGeom>
              <a:rect b="b" l="l" r="r" t="t"/>
              <a:pathLst>
                <a:path extrusionOk="0" h="138" w="894">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1"/>
            <p:cNvSpPr/>
            <p:nvPr/>
          </p:nvSpPr>
          <p:spPr>
            <a:xfrm>
              <a:off x="5902225" y="3532775"/>
              <a:ext cx="18475" cy="5725"/>
            </a:xfrm>
            <a:custGeom>
              <a:rect b="b" l="l" r="r" t="t"/>
              <a:pathLst>
                <a:path extrusionOk="0" h="229" w="739">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1"/>
            <p:cNvSpPr/>
            <p:nvPr/>
          </p:nvSpPr>
          <p:spPr>
            <a:xfrm>
              <a:off x="5812025" y="3536650"/>
              <a:ext cx="15800" cy="6600"/>
            </a:xfrm>
            <a:custGeom>
              <a:rect b="b" l="l" r="r" t="t"/>
              <a:pathLst>
                <a:path extrusionOk="0" h="264" w="632">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1"/>
            <p:cNvSpPr/>
            <p:nvPr/>
          </p:nvSpPr>
          <p:spPr>
            <a:xfrm>
              <a:off x="5981100" y="3537775"/>
              <a:ext cx="14000" cy="4175"/>
            </a:xfrm>
            <a:custGeom>
              <a:rect b="b" l="l" r="r" t="t"/>
              <a:pathLst>
                <a:path extrusionOk="0" h="167" w="56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1"/>
            <p:cNvSpPr/>
            <p:nvPr/>
          </p:nvSpPr>
          <p:spPr>
            <a:xfrm>
              <a:off x="5800725" y="3534725"/>
              <a:ext cx="11925" cy="3500"/>
            </a:xfrm>
            <a:custGeom>
              <a:rect b="b" l="l" r="r" t="t"/>
              <a:pathLst>
                <a:path extrusionOk="0" h="140" w="477">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1"/>
            <p:cNvSpPr/>
            <p:nvPr/>
          </p:nvSpPr>
          <p:spPr>
            <a:xfrm>
              <a:off x="5902225" y="3544900"/>
              <a:ext cx="11625" cy="4225"/>
            </a:xfrm>
            <a:custGeom>
              <a:rect b="b" l="l" r="r" t="t"/>
              <a:pathLst>
                <a:path extrusionOk="0" h="169" w="465">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1"/>
            <p:cNvSpPr/>
            <p:nvPr/>
          </p:nvSpPr>
          <p:spPr>
            <a:xfrm>
              <a:off x="5826600" y="3535600"/>
              <a:ext cx="7175" cy="6050"/>
            </a:xfrm>
            <a:custGeom>
              <a:rect b="b" l="l" r="r" t="t"/>
              <a:pathLst>
                <a:path extrusionOk="0" h="242" w="287">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1"/>
            <p:cNvSpPr/>
            <p:nvPr/>
          </p:nvSpPr>
          <p:spPr>
            <a:xfrm>
              <a:off x="5816200" y="3535425"/>
              <a:ext cx="7150" cy="2375"/>
            </a:xfrm>
            <a:custGeom>
              <a:rect b="b" l="l" r="r" t="t"/>
              <a:pathLst>
                <a:path extrusionOk="0" h="95" w="286">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1"/>
            <p:cNvSpPr/>
            <p:nvPr/>
          </p:nvSpPr>
          <p:spPr>
            <a:xfrm>
              <a:off x="5915900" y="3546300"/>
              <a:ext cx="8375" cy="2500"/>
            </a:xfrm>
            <a:custGeom>
              <a:rect b="b" l="l" r="r" t="t"/>
              <a:pathLst>
                <a:path extrusionOk="0" h="100" w="335">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1"/>
            <p:cNvSpPr/>
            <p:nvPr/>
          </p:nvSpPr>
          <p:spPr>
            <a:xfrm>
              <a:off x="5762025" y="3534800"/>
              <a:ext cx="4475" cy="2700"/>
            </a:xfrm>
            <a:custGeom>
              <a:rect b="b" l="l" r="r" t="t"/>
              <a:pathLst>
                <a:path extrusionOk="0" h="108" w="179">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1"/>
            <p:cNvSpPr/>
            <p:nvPr/>
          </p:nvSpPr>
          <p:spPr>
            <a:xfrm>
              <a:off x="5814700" y="3527950"/>
              <a:ext cx="6275" cy="2400"/>
            </a:xfrm>
            <a:custGeom>
              <a:rect b="b" l="l" r="r" t="t"/>
              <a:pathLst>
                <a:path extrusionOk="0" h="96" w="251">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1"/>
            <p:cNvSpPr/>
            <p:nvPr/>
          </p:nvSpPr>
          <p:spPr>
            <a:xfrm>
              <a:off x="5811425" y="3527950"/>
              <a:ext cx="5675" cy="2400"/>
            </a:xfrm>
            <a:custGeom>
              <a:rect b="b" l="l" r="r" t="t"/>
              <a:pathLst>
                <a:path extrusionOk="0" h="96" w="227">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1"/>
            <p:cNvSpPr/>
            <p:nvPr/>
          </p:nvSpPr>
          <p:spPr>
            <a:xfrm>
              <a:off x="5822150" y="3527350"/>
              <a:ext cx="5375" cy="3000"/>
            </a:xfrm>
            <a:custGeom>
              <a:rect b="b" l="l" r="r" t="t"/>
              <a:pathLst>
                <a:path extrusionOk="0" h="120" w="215">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1"/>
            <p:cNvSpPr/>
            <p:nvPr/>
          </p:nvSpPr>
          <p:spPr>
            <a:xfrm>
              <a:off x="5818275" y="3527950"/>
              <a:ext cx="5675" cy="3000"/>
            </a:xfrm>
            <a:custGeom>
              <a:rect b="b" l="l" r="r" t="t"/>
              <a:pathLst>
                <a:path extrusionOk="0" h="120" w="227">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1"/>
            <p:cNvSpPr/>
            <p:nvPr/>
          </p:nvSpPr>
          <p:spPr>
            <a:xfrm>
              <a:off x="5877200" y="3539925"/>
              <a:ext cx="3300" cy="2250"/>
            </a:xfrm>
            <a:custGeom>
              <a:rect b="b" l="l" r="r" t="t"/>
              <a:pathLst>
                <a:path extrusionOk="0" h="90" w="132">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1"/>
            <p:cNvSpPr/>
            <p:nvPr/>
          </p:nvSpPr>
          <p:spPr>
            <a:xfrm>
              <a:off x="5873050" y="3541925"/>
              <a:ext cx="4175" cy="2050"/>
            </a:xfrm>
            <a:custGeom>
              <a:rect b="b" l="l" r="r" t="t"/>
              <a:pathLst>
                <a:path extrusionOk="0" h="82" w="167">
                  <a:moveTo>
                    <a:pt x="0" y="1"/>
                  </a:moveTo>
                  <a:cubicBezTo>
                    <a:pt x="30" y="54"/>
                    <a:pt x="57" y="81"/>
                    <a:pt x="84" y="81"/>
                  </a:cubicBezTo>
                  <a:cubicBezTo>
                    <a:pt x="110" y="81"/>
                    <a:pt x="137" y="54"/>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1"/>
            <p:cNvSpPr/>
            <p:nvPr/>
          </p:nvSpPr>
          <p:spPr>
            <a:xfrm>
              <a:off x="5880175" y="3541925"/>
              <a:ext cx="4200" cy="1225"/>
            </a:xfrm>
            <a:custGeom>
              <a:rect b="b" l="l" r="r" t="t"/>
              <a:pathLst>
                <a:path extrusionOk="0" h="49" w="168">
                  <a:moveTo>
                    <a:pt x="1" y="1"/>
                  </a:moveTo>
                  <a:cubicBezTo>
                    <a:pt x="13" y="13"/>
                    <a:pt x="37" y="48"/>
                    <a:pt x="49" y="48"/>
                  </a:cubicBezTo>
                  <a:cubicBezTo>
                    <a:pt x="96" y="37"/>
                    <a:pt x="120" y="13"/>
                    <a:pt x="1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1"/>
            <p:cNvSpPr/>
            <p:nvPr/>
          </p:nvSpPr>
          <p:spPr>
            <a:xfrm>
              <a:off x="5540275" y="2121775"/>
              <a:ext cx="46450" cy="15950"/>
            </a:xfrm>
            <a:custGeom>
              <a:rect b="b" l="l" r="r" t="t"/>
              <a:pathLst>
                <a:path extrusionOk="0" h="638" w="1858">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1"/>
            <p:cNvSpPr/>
            <p:nvPr/>
          </p:nvSpPr>
          <p:spPr>
            <a:xfrm>
              <a:off x="5514125" y="2128975"/>
              <a:ext cx="47000" cy="12275"/>
            </a:xfrm>
            <a:custGeom>
              <a:rect b="b" l="l" r="r" t="t"/>
              <a:pathLst>
                <a:path extrusionOk="0" h="491" w="188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1"/>
            <p:cNvSpPr/>
            <p:nvPr/>
          </p:nvSpPr>
          <p:spPr>
            <a:xfrm>
              <a:off x="5493225" y="2125300"/>
              <a:ext cx="25025" cy="16500"/>
            </a:xfrm>
            <a:custGeom>
              <a:rect b="b" l="l" r="r" t="t"/>
              <a:pathLst>
                <a:path extrusionOk="0" h="660" w="1001">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1"/>
            <p:cNvSpPr/>
            <p:nvPr/>
          </p:nvSpPr>
          <p:spPr>
            <a:xfrm>
              <a:off x="5366425" y="2107525"/>
              <a:ext cx="19375" cy="16075"/>
            </a:xfrm>
            <a:custGeom>
              <a:rect b="b" l="l" r="r" t="t"/>
              <a:pathLst>
                <a:path extrusionOk="0" h="643" w="775">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1"/>
            <p:cNvSpPr/>
            <p:nvPr/>
          </p:nvSpPr>
          <p:spPr>
            <a:xfrm>
              <a:off x="5482525" y="2124975"/>
              <a:ext cx="19950" cy="11450"/>
            </a:xfrm>
            <a:custGeom>
              <a:rect b="b" l="l" r="r" t="t"/>
              <a:pathLst>
                <a:path extrusionOk="0" h="458" w="798">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1"/>
            <p:cNvSpPr/>
            <p:nvPr/>
          </p:nvSpPr>
          <p:spPr>
            <a:xfrm>
              <a:off x="5391725" y="2124800"/>
              <a:ext cx="5100" cy="8050"/>
            </a:xfrm>
            <a:custGeom>
              <a:rect b="b" l="l" r="r" t="t"/>
              <a:pathLst>
                <a:path extrusionOk="0" h="322" w="204">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1"/>
            <p:cNvSpPr/>
            <p:nvPr/>
          </p:nvSpPr>
          <p:spPr>
            <a:xfrm>
              <a:off x="5443150" y="2128375"/>
              <a:ext cx="6950" cy="6700"/>
            </a:xfrm>
            <a:custGeom>
              <a:rect b="b" l="l" r="r" t="t"/>
              <a:pathLst>
                <a:path extrusionOk="0" h="268" w="278">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1"/>
            <p:cNvSpPr/>
            <p:nvPr/>
          </p:nvSpPr>
          <p:spPr>
            <a:xfrm>
              <a:off x="5384300" y="2121525"/>
              <a:ext cx="8650" cy="3600"/>
            </a:xfrm>
            <a:custGeom>
              <a:rect b="b" l="l" r="r" t="t"/>
              <a:pathLst>
                <a:path extrusionOk="0" h="144" w="346">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1"/>
            <p:cNvSpPr/>
            <p:nvPr/>
          </p:nvSpPr>
          <p:spPr>
            <a:xfrm>
              <a:off x="5450075" y="2127475"/>
              <a:ext cx="1500" cy="1525"/>
            </a:xfrm>
            <a:custGeom>
              <a:rect b="b" l="l" r="r" t="t"/>
              <a:pathLst>
                <a:path extrusionOk="0" h="61" w="6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1"/>
            <p:cNvSpPr/>
            <p:nvPr/>
          </p:nvSpPr>
          <p:spPr>
            <a:xfrm>
              <a:off x="5478650" y="2126950"/>
              <a:ext cx="3900" cy="2050"/>
            </a:xfrm>
            <a:custGeom>
              <a:rect b="b" l="l" r="r" t="t"/>
              <a:pathLst>
                <a:path extrusionOk="0" h="82" w="156">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1"/>
            <p:cNvSpPr/>
            <p:nvPr/>
          </p:nvSpPr>
          <p:spPr>
            <a:xfrm>
              <a:off x="5704575" y="2135500"/>
              <a:ext cx="79200" cy="11950"/>
            </a:xfrm>
            <a:custGeom>
              <a:rect b="b" l="l" r="r" t="t"/>
              <a:pathLst>
                <a:path extrusionOk="0" h="478" w="3168">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1"/>
            <p:cNvSpPr/>
            <p:nvPr/>
          </p:nvSpPr>
          <p:spPr>
            <a:xfrm>
              <a:off x="5664100" y="2138775"/>
              <a:ext cx="87525" cy="12600"/>
            </a:xfrm>
            <a:custGeom>
              <a:rect b="b" l="l" r="r" t="t"/>
              <a:pathLst>
                <a:path extrusionOk="0" h="504" w="3501">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51"/>
            <p:cNvSpPr/>
            <p:nvPr/>
          </p:nvSpPr>
          <p:spPr>
            <a:xfrm>
              <a:off x="5634925" y="2142525"/>
              <a:ext cx="78300" cy="13325"/>
            </a:xfrm>
            <a:custGeom>
              <a:rect b="b" l="l" r="r" t="t"/>
              <a:pathLst>
                <a:path extrusionOk="0" h="533" w="3132">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51"/>
            <p:cNvSpPr/>
            <p:nvPr/>
          </p:nvSpPr>
          <p:spPr>
            <a:xfrm>
              <a:off x="5610500" y="2137600"/>
              <a:ext cx="40525" cy="13000"/>
            </a:xfrm>
            <a:custGeom>
              <a:rect b="b" l="l" r="r" t="t"/>
              <a:pathLst>
                <a:path extrusionOk="0" h="520" w="1621">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1"/>
            <p:cNvSpPr/>
            <p:nvPr/>
          </p:nvSpPr>
          <p:spPr>
            <a:xfrm>
              <a:off x="5632525" y="2125275"/>
              <a:ext cx="25450" cy="10550"/>
            </a:xfrm>
            <a:custGeom>
              <a:rect b="b" l="l" r="r" t="t"/>
              <a:pathLst>
                <a:path extrusionOk="0" h="422" w="1018">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1"/>
            <p:cNvSpPr/>
            <p:nvPr/>
          </p:nvSpPr>
          <p:spPr>
            <a:xfrm>
              <a:off x="5654275" y="2141250"/>
              <a:ext cx="8950" cy="5725"/>
            </a:xfrm>
            <a:custGeom>
              <a:rect b="b" l="l" r="r" t="t"/>
              <a:pathLst>
                <a:path extrusionOk="0" h="229" w="358">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1"/>
            <p:cNvSpPr/>
            <p:nvPr/>
          </p:nvSpPr>
          <p:spPr>
            <a:xfrm>
              <a:off x="5661700" y="2142650"/>
              <a:ext cx="3900" cy="4200"/>
            </a:xfrm>
            <a:custGeom>
              <a:rect b="b" l="l" r="r" t="t"/>
              <a:pathLst>
                <a:path extrusionOk="0" h="168" w="156">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1"/>
            <p:cNvSpPr/>
            <p:nvPr/>
          </p:nvSpPr>
          <p:spPr>
            <a:xfrm>
              <a:off x="5553950" y="2128500"/>
              <a:ext cx="61350" cy="16275"/>
            </a:xfrm>
            <a:custGeom>
              <a:rect b="b" l="l" r="r" t="t"/>
              <a:pathLst>
                <a:path extrusionOk="0" h="651" w="2454">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1"/>
            <p:cNvSpPr/>
            <p:nvPr/>
          </p:nvSpPr>
          <p:spPr>
            <a:xfrm>
              <a:off x="5618550" y="2133275"/>
              <a:ext cx="18475" cy="8150"/>
            </a:xfrm>
            <a:custGeom>
              <a:rect b="b" l="l" r="r" t="t"/>
              <a:pathLst>
                <a:path extrusionOk="0" h="326" w="739">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1"/>
            <p:cNvSpPr/>
            <p:nvPr/>
          </p:nvSpPr>
          <p:spPr>
            <a:xfrm>
              <a:off x="5855775" y="2142950"/>
              <a:ext cx="3300" cy="1525"/>
            </a:xfrm>
            <a:custGeom>
              <a:rect b="b" l="l" r="r" t="t"/>
              <a:pathLst>
                <a:path extrusionOk="0" h="61" w="132">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1"/>
            <p:cNvSpPr/>
            <p:nvPr/>
          </p:nvSpPr>
          <p:spPr>
            <a:xfrm>
              <a:off x="5850725" y="2139975"/>
              <a:ext cx="4475" cy="3000"/>
            </a:xfrm>
            <a:custGeom>
              <a:rect b="b" l="l" r="r" t="t"/>
              <a:pathLst>
                <a:path extrusionOk="0" h="120" w="179">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1"/>
            <p:cNvSpPr/>
            <p:nvPr/>
          </p:nvSpPr>
          <p:spPr>
            <a:xfrm>
              <a:off x="5984675" y="2143250"/>
              <a:ext cx="7150" cy="3600"/>
            </a:xfrm>
            <a:custGeom>
              <a:rect b="b" l="l" r="r" t="t"/>
              <a:pathLst>
                <a:path extrusionOk="0" h="144" w="286">
                  <a:moveTo>
                    <a:pt x="0" y="1"/>
                  </a:moveTo>
                  <a:lnTo>
                    <a:pt x="0" y="143"/>
                  </a:lnTo>
                  <a:cubicBezTo>
                    <a:pt x="107" y="143"/>
                    <a:pt x="214" y="108"/>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1"/>
            <p:cNvSpPr/>
            <p:nvPr/>
          </p:nvSpPr>
          <p:spPr>
            <a:xfrm>
              <a:off x="5955800" y="2146900"/>
              <a:ext cx="4175" cy="2250"/>
            </a:xfrm>
            <a:custGeom>
              <a:rect b="b" l="l" r="r" t="t"/>
              <a:pathLst>
                <a:path extrusionOk="0" h="90" w="167">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1"/>
            <p:cNvSpPr/>
            <p:nvPr/>
          </p:nvSpPr>
          <p:spPr>
            <a:xfrm>
              <a:off x="6016800" y="2142650"/>
              <a:ext cx="31875" cy="5300"/>
            </a:xfrm>
            <a:custGeom>
              <a:rect b="b" l="l" r="r" t="t"/>
              <a:pathLst>
                <a:path extrusionOk="0" h="212" w="1275">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1"/>
            <p:cNvSpPr/>
            <p:nvPr/>
          </p:nvSpPr>
          <p:spPr>
            <a:xfrm>
              <a:off x="5822450" y="2139675"/>
              <a:ext cx="8350" cy="3000"/>
            </a:xfrm>
            <a:custGeom>
              <a:rect b="b" l="l" r="r" t="t"/>
              <a:pathLst>
                <a:path extrusionOk="0" h="120" w="334">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1"/>
            <p:cNvSpPr/>
            <p:nvPr/>
          </p:nvSpPr>
          <p:spPr>
            <a:xfrm>
              <a:off x="5844475" y="2139675"/>
              <a:ext cx="4775" cy="3300"/>
            </a:xfrm>
            <a:custGeom>
              <a:rect b="b" l="l" r="r" t="t"/>
              <a:pathLst>
                <a:path extrusionOk="0" h="132" w="191">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1"/>
            <p:cNvSpPr/>
            <p:nvPr/>
          </p:nvSpPr>
          <p:spPr>
            <a:xfrm>
              <a:off x="5830475" y="2142950"/>
              <a:ext cx="14025" cy="3825"/>
            </a:xfrm>
            <a:custGeom>
              <a:rect b="b" l="l" r="r" t="t"/>
              <a:pathLst>
                <a:path extrusionOk="0" h="153" w="561">
                  <a:moveTo>
                    <a:pt x="1" y="1"/>
                  </a:moveTo>
                  <a:cubicBezTo>
                    <a:pt x="90" y="102"/>
                    <a:pt x="182" y="152"/>
                    <a:pt x="276" y="152"/>
                  </a:cubicBezTo>
                  <a:cubicBezTo>
                    <a:pt x="370" y="152"/>
                    <a:pt x="465" y="102"/>
                    <a:pt x="5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1"/>
            <p:cNvSpPr/>
            <p:nvPr/>
          </p:nvSpPr>
          <p:spPr>
            <a:xfrm>
              <a:off x="5747725" y="2135800"/>
              <a:ext cx="11350" cy="3375"/>
            </a:xfrm>
            <a:custGeom>
              <a:rect b="b" l="l" r="r" t="t"/>
              <a:pathLst>
                <a:path extrusionOk="0" h="135" w="454">
                  <a:moveTo>
                    <a:pt x="1" y="1"/>
                  </a:moveTo>
                  <a:cubicBezTo>
                    <a:pt x="78" y="90"/>
                    <a:pt x="153" y="135"/>
                    <a:pt x="227" y="135"/>
                  </a:cubicBezTo>
                  <a:cubicBezTo>
                    <a:pt x="301" y="135"/>
                    <a:pt x="376" y="90"/>
                    <a:pt x="4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1"/>
            <p:cNvSpPr/>
            <p:nvPr/>
          </p:nvSpPr>
          <p:spPr>
            <a:xfrm>
              <a:off x="5905500" y="2245275"/>
              <a:ext cx="3875" cy="1875"/>
            </a:xfrm>
            <a:custGeom>
              <a:rect b="b" l="l" r="r" t="t"/>
              <a:pathLst>
                <a:path extrusionOk="0" h="75" w="155">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1"/>
            <p:cNvSpPr/>
            <p:nvPr/>
          </p:nvSpPr>
          <p:spPr>
            <a:xfrm>
              <a:off x="5869300" y="2279550"/>
              <a:ext cx="7625" cy="2875"/>
            </a:xfrm>
            <a:custGeom>
              <a:rect b="b" l="l" r="r" t="t"/>
              <a:pathLst>
                <a:path extrusionOk="0" h="115" w="305">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51"/>
            <p:cNvSpPr/>
            <p:nvPr/>
          </p:nvSpPr>
          <p:spPr>
            <a:xfrm>
              <a:off x="5316425" y="2171225"/>
              <a:ext cx="65500" cy="14525"/>
            </a:xfrm>
            <a:custGeom>
              <a:rect b="b" l="l" r="r" t="t"/>
              <a:pathLst>
                <a:path extrusionOk="0" h="581" w="262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51"/>
            <p:cNvSpPr/>
            <p:nvPr/>
          </p:nvSpPr>
          <p:spPr>
            <a:xfrm>
              <a:off x="5172950" y="2150700"/>
              <a:ext cx="34550" cy="43375"/>
            </a:xfrm>
            <a:custGeom>
              <a:rect b="b" l="l" r="r" t="t"/>
              <a:pathLst>
                <a:path extrusionOk="0" h="1735" w="1382">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1"/>
            <p:cNvSpPr/>
            <p:nvPr/>
          </p:nvSpPr>
          <p:spPr>
            <a:xfrm>
              <a:off x="5190825" y="2156950"/>
              <a:ext cx="27100" cy="41100"/>
            </a:xfrm>
            <a:custGeom>
              <a:rect b="b" l="l" r="r" t="t"/>
              <a:pathLst>
                <a:path extrusionOk="0" h="1644" w="1084">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1"/>
            <p:cNvSpPr/>
            <p:nvPr/>
          </p:nvSpPr>
          <p:spPr>
            <a:xfrm>
              <a:off x="5251825" y="2167325"/>
              <a:ext cx="44975" cy="9725"/>
            </a:xfrm>
            <a:custGeom>
              <a:rect b="b" l="l" r="r" t="t"/>
              <a:pathLst>
                <a:path extrusionOk="0" h="389" w="1799">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1"/>
            <p:cNvSpPr/>
            <p:nvPr/>
          </p:nvSpPr>
          <p:spPr>
            <a:xfrm>
              <a:off x="5210175" y="2167075"/>
              <a:ext cx="42875" cy="10175"/>
            </a:xfrm>
            <a:custGeom>
              <a:rect b="b" l="l" r="r" t="t"/>
              <a:pathLst>
                <a:path extrusionOk="0" h="407" w="1715">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1"/>
            <p:cNvSpPr/>
            <p:nvPr/>
          </p:nvSpPr>
          <p:spPr>
            <a:xfrm>
              <a:off x="5216125" y="2149600"/>
              <a:ext cx="36925" cy="3625"/>
            </a:xfrm>
            <a:custGeom>
              <a:rect b="b" l="l" r="r" t="t"/>
              <a:pathLst>
                <a:path extrusionOk="0" h="145" w="1477">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1"/>
            <p:cNvSpPr/>
            <p:nvPr/>
          </p:nvSpPr>
          <p:spPr>
            <a:xfrm>
              <a:off x="5322375" y="2167725"/>
              <a:ext cx="27700" cy="9150"/>
            </a:xfrm>
            <a:custGeom>
              <a:rect b="b" l="l" r="r" t="t"/>
              <a:pathLst>
                <a:path extrusionOk="0" h="366" w="1108">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1"/>
            <p:cNvSpPr/>
            <p:nvPr/>
          </p:nvSpPr>
          <p:spPr>
            <a:xfrm>
              <a:off x="5295600" y="2168550"/>
              <a:ext cx="20550" cy="9250"/>
            </a:xfrm>
            <a:custGeom>
              <a:rect b="b" l="l" r="r" t="t"/>
              <a:pathLst>
                <a:path extrusionOk="0" h="370" w="822">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1"/>
            <p:cNvSpPr/>
            <p:nvPr/>
          </p:nvSpPr>
          <p:spPr>
            <a:xfrm>
              <a:off x="5313450" y="2168250"/>
              <a:ext cx="14300" cy="8925"/>
            </a:xfrm>
            <a:custGeom>
              <a:rect b="b" l="l" r="r" t="t"/>
              <a:pathLst>
                <a:path extrusionOk="0" h="357" w="572">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1"/>
            <p:cNvSpPr/>
            <p:nvPr/>
          </p:nvSpPr>
          <p:spPr>
            <a:xfrm>
              <a:off x="5183675" y="2150400"/>
              <a:ext cx="27700" cy="4175"/>
            </a:xfrm>
            <a:custGeom>
              <a:rect b="b" l="l" r="r" t="t"/>
              <a:pathLst>
                <a:path extrusionOk="0" h="167" w="1108">
                  <a:moveTo>
                    <a:pt x="0" y="0"/>
                  </a:moveTo>
                  <a:cubicBezTo>
                    <a:pt x="215" y="60"/>
                    <a:pt x="417" y="107"/>
                    <a:pt x="631" y="167"/>
                  </a:cubicBezTo>
                  <a:cubicBezTo>
                    <a:pt x="774" y="119"/>
                    <a:pt x="941" y="60"/>
                    <a:pt x="1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1"/>
            <p:cNvSpPr/>
            <p:nvPr/>
          </p:nvSpPr>
          <p:spPr>
            <a:xfrm>
              <a:off x="5351550" y="2154275"/>
              <a:ext cx="17875" cy="2400"/>
            </a:xfrm>
            <a:custGeom>
              <a:rect b="b" l="l" r="r" t="t"/>
              <a:pathLst>
                <a:path extrusionOk="0" h="96" w="715">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1"/>
            <p:cNvSpPr/>
            <p:nvPr/>
          </p:nvSpPr>
          <p:spPr>
            <a:xfrm>
              <a:off x="5344400" y="2154275"/>
              <a:ext cx="6875" cy="1350"/>
            </a:xfrm>
            <a:custGeom>
              <a:rect b="b" l="l" r="r" t="t"/>
              <a:pathLst>
                <a:path extrusionOk="0" h="54" w="275">
                  <a:moveTo>
                    <a:pt x="1" y="0"/>
                  </a:moveTo>
                  <a:cubicBezTo>
                    <a:pt x="48" y="36"/>
                    <a:pt x="93" y="54"/>
                    <a:pt x="138" y="54"/>
                  </a:cubicBezTo>
                  <a:cubicBezTo>
                    <a:pt x="182" y="54"/>
                    <a:pt x="227" y="36"/>
                    <a:pt x="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1"/>
            <p:cNvSpPr/>
            <p:nvPr/>
          </p:nvSpPr>
          <p:spPr>
            <a:xfrm>
              <a:off x="5217300" y="2223625"/>
              <a:ext cx="128925" cy="16400"/>
            </a:xfrm>
            <a:custGeom>
              <a:rect b="b" l="l" r="r" t="t"/>
              <a:pathLst>
                <a:path extrusionOk="0" h="656" w="5157">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1"/>
            <p:cNvSpPr/>
            <p:nvPr/>
          </p:nvSpPr>
          <p:spPr>
            <a:xfrm>
              <a:off x="5240525" y="2243550"/>
              <a:ext cx="71450" cy="7525"/>
            </a:xfrm>
            <a:custGeom>
              <a:rect b="b" l="l" r="r" t="t"/>
              <a:pathLst>
                <a:path extrusionOk="0" h="301" w="2858">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1"/>
            <p:cNvSpPr/>
            <p:nvPr/>
          </p:nvSpPr>
          <p:spPr>
            <a:xfrm>
              <a:off x="5263750" y="2217075"/>
              <a:ext cx="48825" cy="12225"/>
            </a:xfrm>
            <a:custGeom>
              <a:rect b="b" l="l" r="r" t="t"/>
              <a:pathLst>
                <a:path extrusionOk="0" h="489" w="1953">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1"/>
            <p:cNvSpPr/>
            <p:nvPr/>
          </p:nvSpPr>
          <p:spPr>
            <a:xfrm>
              <a:off x="5194375" y="2182850"/>
              <a:ext cx="25050" cy="58650"/>
            </a:xfrm>
            <a:custGeom>
              <a:rect b="b" l="l" r="r" t="t"/>
              <a:pathLst>
                <a:path extrusionOk="0" h="2346" w="1002">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1"/>
            <p:cNvSpPr/>
            <p:nvPr/>
          </p:nvSpPr>
          <p:spPr>
            <a:xfrm>
              <a:off x="5254800" y="2214700"/>
              <a:ext cx="28900" cy="8050"/>
            </a:xfrm>
            <a:custGeom>
              <a:rect b="b" l="l" r="r" t="t"/>
              <a:pathLst>
                <a:path extrusionOk="0" h="322" w="1156">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1"/>
            <p:cNvSpPr/>
            <p:nvPr/>
          </p:nvSpPr>
          <p:spPr>
            <a:xfrm>
              <a:off x="5220875" y="2241150"/>
              <a:ext cx="28300" cy="8775"/>
            </a:xfrm>
            <a:custGeom>
              <a:rect b="b" l="l" r="r" t="t"/>
              <a:pathLst>
                <a:path extrusionOk="0" h="351" w="1132">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1"/>
            <p:cNvSpPr/>
            <p:nvPr/>
          </p:nvSpPr>
          <p:spPr>
            <a:xfrm>
              <a:off x="5225650" y="2214875"/>
              <a:ext cx="30675" cy="7725"/>
            </a:xfrm>
            <a:custGeom>
              <a:rect b="b" l="l" r="r" t="t"/>
              <a:pathLst>
                <a:path extrusionOk="0" h="309" w="1227">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1"/>
            <p:cNvSpPr/>
            <p:nvPr/>
          </p:nvSpPr>
          <p:spPr>
            <a:xfrm>
              <a:off x="5210175" y="2214400"/>
              <a:ext cx="17875" cy="7450"/>
            </a:xfrm>
            <a:custGeom>
              <a:rect b="b" l="l" r="r" t="t"/>
              <a:pathLst>
                <a:path extrusionOk="0" h="298" w="715">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1"/>
            <p:cNvSpPr/>
            <p:nvPr/>
          </p:nvSpPr>
          <p:spPr>
            <a:xfrm>
              <a:off x="5206300" y="2254875"/>
              <a:ext cx="22925" cy="3125"/>
            </a:xfrm>
            <a:custGeom>
              <a:rect b="b" l="l" r="r" t="t"/>
              <a:pathLst>
                <a:path extrusionOk="0" h="125" w="917">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1"/>
            <p:cNvSpPr/>
            <p:nvPr/>
          </p:nvSpPr>
          <p:spPr>
            <a:xfrm>
              <a:off x="5309575" y="2244225"/>
              <a:ext cx="3900" cy="6200"/>
            </a:xfrm>
            <a:custGeom>
              <a:rect b="b" l="l" r="r" t="t"/>
              <a:pathLst>
                <a:path extrusionOk="0" h="248" w="156">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1"/>
            <p:cNvSpPr/>
            <p:nvPr/>
          </p:nvSpPr>
          <p:spPr>
            <a:xfrm>
              <a:off x="5253325" y="2226250"/>
              <a:ext cx="6575" cy="2750"/>
            </a:xfrm>
            <a:custGeom>
              <a:rect b="b" l="l" r="r" t="t"/>
              <a:pathLst>
                <a:path extrusionOk="0" h="110" w="263">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1"/>
            <p:cNvSpPr/>
            <p:nvPr/>
          </p:nvSpPr>
          <p:spPr>
            <a:xfrm>
              <a:off x="5206900" y="2222725"/>
              <a:ext cx="3575" cy="3300"/>
            </a:xfrm>
            <a:custGeom>
              <a:rect b="b" l="l" r="r" t="t"/>
              <a:pathLst>
                <a:path extrusionOk="0" h="132" w="143">
                  <a:moveTo>
                    <a:pt x="143" y="0"/>
                  </a:moveTo>
                  <a:cubicBezTo>
                    <a:pt x="60" y="0"/>
                    <a:pt x="12" y="36"/>
                    <a:pt x="0" y="131"/>
                  </a:cubicBezTo>
                  <a:cubicBezTo>
                    <a:pt x="36" y="72"/>
                    <a:pt x="83" y="24"/>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1"/>
            <p:cNvSpPr/>
            <p:nvPr/>
          </p:nvSpPr>
          <p:spPr>
            <a:xfrm>
              <a:off x="5245875" y="2227475"/>
              <a:ext cx="3300" cy="1350"/>
            </a:xfrm>
            <a:custGeom>
              <a:rect b="b" l="l" r="r" t="t"/>
              <a:pathLst>
                <a:path extrusionOk="0" h="54" w="132">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51"/>
            <p:cNvSpPr/>
            <p:nvPr/>
          </p:nvSpPr>
          <p:spPr>
            <a:xfrm>
              <a:off x="5231300" y="2257350"/>
              <a:ext cx="3900" cy="5000"/>
            </a:xfrm>
            <a:custGeom>
              <a:rect b="b" l="l" r="r" t="t"/>
              <a:pathLst>
                <a:path extrusionOk="0" h="200" w="156">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51"/>
            <p:cNvSpPr/>
            <p:nvPr/>
          </p:nvSpPr>
          <p:spPr>
            <a:xfrm>
              <a:off x="5259575" y="2193250"/>
              <a:ext cx="130700" cy="10025"/>
            </a:xfrm>
            <a:custGeom>
              <a:rect b="b" l="l" r="r" t="t"/>
              <a:pathLst>
                <a:path extrusionOk="0" h="401" w="5228">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1"/>
            <p:cNvSpPr/>
            <p:nvPr/>
          </p:nvSpPr>
          <p:spPr>
            <a:xfrm>
              <a:off x="5281600" y="2213200"/>
              <a:ext cx="97350" cy="13650"/>
            </a:xfrm>
            <a:custGeom>
              <a:rect b="b" l="l" r="r" t="t"/>
              <a:pathLst>
                <a:path extrusionOk="0" h="546" w="3894">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1"/>
            <p:cNvSpPr/>
            <p:nvPr/>
          </p:nvSpPr>
          <p:spPr>
            <a:xfrm>
              <a:off x="5226225" y="2195175"/>
              <a:ext cx="56900" cy="9000"/>
            </a:xfrm>
            <a:custGeom>
              <a:rect b="b" l="l" r="r" t="t"/>
              <a:pathLst>
                <a:path extrusionOk="0" h="360" w="2276">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1"/>
            <p:cNvSpPr/>
            <p:nvPr/>
          </p:nvSpPr>
          <p:spPr>
            <a:xfrm>
              <a:off x="5203900" y="2181975"/>
              <a:ext cx="31875" cy="31850"/>
            </a:xfrm>
            <a:custGeom>
              <a:rect b="b" l="l" r="r" t="t"/>
              <a:pathLst>
                <a:path extrusionOk="0" h="1274" w="1275">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1"/>
            <p:cNvSpPr/>
            <p:nvPr/>
          </p:nvSpPr>
          <p:spPr>
            <a:xfrm>
              <a:off x="5208675" y="2193550"/>
              <a:ext cx="19075" cy="9850"/>
            </a:xfrm>
            <a:custGeom>
              <a:rect b="b" l="l" r="r" t="t"/>
              <a:pathLst>
                <a:path extrusionOk="0" h="394" w="763">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1"/>
            <p:cNvSpPr/>
            <p:nvPr/>
          </p:nvSpPr>
          <p:spPr>
            <a:xfrm>
              <a:off x="5303025" y="2214175"/>
              <a:ext cx="14325" cy="4525"/>
            </a:xfrm>
            <a:custGeom>
              <a:rect b="b" l="l" r="r" t="t"/>
              <a:pathLst>
                <a:path extrusionOk="0" h="181" w="573">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1"/>
            <p:cNvSpPr/>
            <p:nvPr/>
          </p:nvSpPr>
          <p:spPr>
            <a:xfrm>
              <a:off x="5227725" y="2214900"/>
              <a:ext cx="11325" cy="3375"/>
            </a:xfrm>
            <a:custGeom>
              <a:rect b="b" l="l" r="r" t="t"/>
              <a:pathLst>
                <a:path extrusionOk="0" h="135" w="453">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1"/>
            <p:cNvSpPr/>
            <p:nvPr/>
          </p:nvSpPr>
          <p:spPr>
            <a:xfrm>
              <a:off x="5360775" y="2214700"/>
              <a:ext cx="6875" cy="3100"/>
            </a:xfrm>
            <a:custGeom>
              <a:rect b="b" l="l" r="r" t="t"/>
              <a:pathLst>
                <a:path extrusionOk="0" h="124" w="275">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1"/>
            <p:cNvSpPr/>
            <p:nvPr/>
          </p:nvSpPr>
          <p:spPr>
            <a:xfrm>
              <a:off x="5217300" y="2177325"/>
              <a:ext cx="101825" cy="11800"/>
            </a:xfrm>
            <a:custGeom>
              <a:rect b="b" l="l" r="r" t="t"/>
              <a:pathLst>
                <a:path extrusionOk="0" h="472" w="4073">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1"/>
            <p:cNvSpPr/>
            <p:nvPr/>
          </p:nvSpPr>
          <p:spPr>
            <a:xfrm>
              <a:off x="5269400" y="2183700"/>
              <a:ext cx="70275" cy="5625"/>
            </a:xfrm>
            <a:custGeom>
              <a:rect b="b" l="l" r="r" t="t"/>
              <a:pathLst>
                <a:path extrusionOk="0" h="225" w="2811">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1"/>
            <p:cNvSpPr/>
            <p:nvPr/>
          </p:nvSpPr>
          <p:spPr>
            <a:xfrm>
              <a:off x="5272975" y="2193550"/>
              <a:ext cx="41700" cy="2975"/>
            </a:xfrm>
            <a:custGeom>
              <a:rect b="b" l="l" r="r" t="t"/>
              <a:pathLst>
                <a:path extrusionOk="0" h="119" w="1668">
                  <a:moveTo>
                    <a:pt x="0" y="1"/>
                  </a:moveTo>
                  <a:cubicBezTo>
                    <a:pt x="304" y="67"/>
                    <a:pt x="616" y="118"/>
                    <a:pt x="927" y="118"/>
                  </a:cubicBezTo>
                  <a:cubicBezTo>
                    <a:pt x="1176" y="118"/>
                    <a:pt x="1424" y="85"/>
                    <a:pt x="1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1"/>
            <p:cNvSpPr/>
            <p:nvPr/>
          </p:nvSpPr>
          <p:spPr>
            <a:xfrm>
              <a:off x="5242000" y="2192850"/>
              <a:ext cx="30400" cy="5450"/>
            </a:xfrm>
            <a:custGeom>
              <a:rect b="b" l="l" r="r" t="t"/>
              <a:pathLst>
                <a:path extrusionOk="0" h="218" w="1216">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1"/>
            <p:cNvSpPr/>
            <p:nvPr/>
          </p:nvSpPr>
          <p:spPr>
            <a:xfrm>
              <a:off x="5212250" y="2193200"/>
              <a:ext cx="15800" cy="3225"/>
            </a:xfrm>
            <a:custGeom>
              <a:rect b="b" l="l" r="r" t="t"/>
              <a:pathLst>
                <a:path extrusionOk="0" h="129" w="632">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1"/>
            <p:cNvSpPr/>
            <p:nvPr/>
          </p:nvSpPr>
          <p:spPr>
            <a:xfrm>
              <a:off x="5387875" y="2193550"/>
              <a:ext cx="13100" cy="2875"/>
            </a:xfrm>
            <a:custGeom>
              <a:rect b="b" l="l" r="r" t="t"/>
              <a:pathLst>
                <a:path extrusionOk="0" h="115" w="524">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1"/>
            <p:cNvSpPr/>
            <p:nvPr/>
          </p:nvSpPr>
          <p:spPr>
            <a:xfrm>
              <a:off x="5320300" y="2193550"/>
              <a:ext cx="12225" cy="2375"/>
            </a:xfrm>
            <a:custGeom>
              <a:rect b="b" l="l" r="r" t="t"/>
              <a:pathLst>
                <a:path extrusionOk="0" h="95" w="489">
                  <a:moveTo>
                    <a:pt x="0" y="1"/>
                  </a:moveTo>
                  <a:cubicBezTo>
                    <a:pt x="82" y="65"/>
                    <a:pt x="160" y="94"/>
                    <a:pt x="239" y="94"/>
                  </a:cubicBezTo>
                  <a:cubicBezTo>
                    <a:pt x="321" y="94"/>
                    <a:pt x="403" y="62"/>
                    <a:pt x="4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1"/>
            <p:cNvSpPr/>
            <p:nvPr/>
          </p:nvSpPr>
          <p:spPr>
            <a:xfrm>
              <a:off x="5373575" y="2193550"/>
              <a:ext cx="12825" cy="2150"/>
            </a:xfrm>
            <a:custGeom>
              <a:rect b="b" l="l" r="r" t="t"/>
              <a:pathLst>
                <a:path extrusionOk="0" h="86" w="513">
                  <a:moveTo>
                    <a:pt x="1" y="1"/>
                  </a:moveTo>
                  <a:cubicBezTo>
                    <a:pt x="92" y="56"/>
                    <a:pt x="178" y="86"/>
                    <a:pt x="263" y="86"/>
                  </a:cubicBezTo>
                  <a:cubicBezTo>
                    <a:pt x="344" y="86"/>
                    <a:pt x="426" y="59"/>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51"/>
            <p:cNvSpPr/>
            <p:nvPr/>
          </p:nvSpPr>
          <p:spPr>
            <a:xfrm>
              <a:off x="5417625" y="2185875"/>
              <a:ext cx="7900" cy="3775"/>
            </a:xfrm>
            <a:custGeom>
              <a:rect b="b" l="l" r="r" t="t"/>
              <a:pathLst>
                <a:path extrusionOk="0" h="151" w="316">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51"/>
            <p:cNvSpPr/>
            <p:nvPr/>
          </p:nvSpPr>
          <p:spPr>
            <a:xfrm>
              <a:off x="5442025" y="2186125"/>
              <a:ext cx="4500" cy="3000"/>
            </a:xfrm>
            <a:custGeom>
              <a:rect b="b" l="l" r="r" t="t"/>
              <a:pathLst>
                <a:path extrusionOk="0" h="120" w="18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1"/>
            <p:cNvSpPr/>
            <p:nvPr/>
          </p:nvSpPr>
          <p:spPr>
            <a:xfrm>
              <a:off x="5234875" y="2195050"/>
              <a:ext cx="3875" cy="2700"/>
            </a:xfrm>
            <a:custGeom>
              <a:rect b="b" l="l" r="r" t="t"/>
              <a:pathLst>
                <a:path extrusionOk="0" h="108" w="155">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1"/>
            <p:cNvSpPr/>
            <p:nvPr/>
          </p:nvSpPr>
          <p:spPr>
            <a:xfrm>
              <a:off x="5370600" y="2188050"/>
              <a:ext cx="4775" cy="1350"/>
            </a:xfrm>
            <a:custGeom>
              <a:rect b="b" l="l" r="r" t="t"/>
              <a:pathLst>
                <a:path extrusionOk="0" h="54" w="191">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1"/>
            <p:cNvSpPr/>
            <p:nvPr/>
          </p:nvSpPr>
          <p:spPr>
            <a:xfrm>
              <a:off x="5262250" y="2187750"/>
              <a:ext cx="6575" cy="1375"/>
            </a:xfrm>
            <a:custGeom>
              <a:rect b="b" l="l" r="r" t="t"/>
              <a:pathLst>
                <a:path extrusionOk="0" h="55" w="263">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1"/>
            <p:cNvSpPr/>
            <p:nvPr/>
          </p:nvSpPr>
          <p:spPr>
            <a:xfrm>
              <a:off x="5342625" y="2286675"/>
              <a:ext cx="10425" cy="3950"/>
            </a:xfrm>
            <a:custGeom>
              <a:rect b="b" l="l" r="r" t="t"/>
              <a:pathLst>
                <a:path extrusionOk="0" h="158" w="417">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1"/>
            <p:cNvSpPr/>
            <p:nvPr/>
          </p:nvSpPr>
          <p:spPr>
            <a:xfrm>
              <a:off x="5700100" y="2153175"/>
              <a:ext cx="52125" cy="4400"/>
            </a:xfrm>
            <a:custGeom>
              <a:rect b="b" l="l" r="r" t="t"/>
              <a:pathLst>
                <a:path extrusionOk="0" h="176" w="2085">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1"/>
            <p:cNvSpPr/>
            <p:nvPr/>
          </p:nvSpPr>
          <p:spPr>
            <a:xfrm>
              <a:off x="5757850" y="2154575"/>
              <a:ext cx="8050" cy="2700"/>
            </a:xfrm>
            <a:custGeom>
              <a:rect b="b" l="l" r="r" t="t"/>
              <a:pathLst>
                <a:path extrusionOk="0" h="108" w="322">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1"/>
            <p:cNvSpPr/>
            <p:nvPr/>
          </p:nvSpPr>
          <p:spPr>
            <a:xfrm>
              <a:off x="5489650" y="2200100"/>
              <a:ext cx="3600" cy="2125"/>
            </a:xfrm>
            <a:custGeom>
              <a:rect b="b" l="l" r="r" t="t"/>
              <a:pathLst>
                <a:path extrusionOk="0" h="85" w="144">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1"/>
            <p:cNvSpPr/>
            <p:nvPr/>
          </p:nvSpPr>
          <p:spPr>
            <a:xfrm>
              <a:off x="5503950" y="2200650"/>
              <a:ext cx="3600" cy="1550"/>
            </a:xfrm>
            <a:custGeom>
              <a:rect b="b" l="l" r="r" t="t"/>
              <a:pathLst>
                <a:path extrusionOk="0" h="62" w="144">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1"/>
            <p:cNvSpPr/>
            <p:nvPr/>
          </p:nvSpPr>
          <p:spPr>
            <a:xfrm>
              <a:off x="5482225" y="2272125"/>
              <a:ext cx="7750" cy="3350"/>
            </a:xfrm>
            <a:custGeom>
              <a:rect b="b" l="l" r="r" t="t"/>
              <a:pathLst>
                <a:path extrusionOk="0" h="134" w="31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1"/>
            <p:cNvSpPr/>
            <p:nvPr/>
          </p:nvSpPr>
          <p:spPr>
            <a:xfrm>
              <a:off x="5349475" y="2233150"/>
              <a:ext cx="29475" cy="11675"/>
            </a:xfrm>
            <a:custGeom>
              <a:rect b="b" l="l" r="r" t="t"/>
              <a:pathLst>
                <a:path extrusionOk="0" h="467" w="1179">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1"/>
            <p:cNvSpPr/>
            <p:nvPr/>
          </p:nvSpPr>
          <p:spPr>
            <a:xfrm>
              <a:off x="5377150" y="2243225"/>
              <a:ext cx="19375" cy="7800"/>
            </a:xfrm>
            <a:custGeom>
              <a:rect b="b" l="l" r="r" t="t"/>
              <a:pathLst>
                <a:path extrusionOk="0" h="312" w="775">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1"/>
            <p:cNvSpPr/>
            <p:nvPr/>
          </p:nvSpPr>
          <p:spPr>
            <a:xfrm>
              <a:off x="5399775" y="2242175"/>
              <a:ext cx="16100" cy="8250"/>
            </a:xfrm>
            <a:custGeom>
              <a:rect b="b" l="l" r="r" t="t"/>
              <a:pathLst>
                <a:path extrusionOk="0" h="330" w="644">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1"/>
            <p:cNvSpPr/>
            <p:nvPr/>
          </p:nvSpPr>
          <p:spPr>
            <a:xfrm>
              <a:off x="5367625" y="2243850"/>
              <a:ext cx="11025" cy="7675"/>
            </a:xfrm>
            <a:custGeom>
              <a:rect b="b" l="l" r="r" t="t"/>
              <a:pathLst>
                <a:path extrusionOk="0" h="307" w="441">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1"/>
            <p:cNvSpPr/>
            <p:nvPr/>
          </p:nvSpPr>
          <p:spPr>
            <a:xfrm>
              <a:off x="5414350" y="2243550"/>
              <a:ext cx="7175" cy="6575"/>
            </a:xfrm>
            <a:custGeom>
              <a:rect b="b" l="l" r="r" t="t"/>
              <a:pathLst>
                <a:path extrusionOk="0" h="263" w="287">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1"/>
            <p:cNvSpPr/>
            <p:nvPr/>
          </p:nvSpPr>
          <p:spPr>
            <a:xfrm>
              <a:off x="5383400" y="2236725"/>
              <a:ext cx="4200" cy="2400"/>
            </a:xfrm>
            <a:custGeom>
              <a:rect b="b" l="l" r="r" t="t"/>
              <a:pathLst>
                <a:path extrusionOk="0" h="96" w="168">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1"/>
            <p:cNvSpPr/>
            <p:nvPr/>
          </p:nvSpPr>
          <p:spPr>
            <a:xfrm>
              <a:off x="5375075" y="2218850"/>
              <a:ext cx="3575" cy="3000"/>
            </a:xfrm>
            <a:custGeom>
              <a:rect b="b" l="l" r="r" t="t"/>
              <a:pathLst>
                <a:path extrusionOk="0" h="120" w="143">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51"/>
            <p:cNvSpPr/>
            <p:nvPr/>
          </p:nvSpPr>
          <p:spPr>
            <a:xfrm>
              <a:off x="5561400" y="2140575"/>
              <a:ext cx="75625" cy="14875"/>
            </a:xfrm>
            <a:custGeom>
              <a:rect b="b" l="l" r="r" t="t"/>
              <a:pathLst>
                <a:path extrusionOk="0" h="595" w="3025">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51"/>
            <p:cNvSpPr/>
            <p:nvPr/>
          </p:nvSpPr>
          <p:spPr>
            <a:xfrm>
              <a:off x="5643850" y="2153750"/>
              <a:ext cx="28300" cy="4150"/>
            </a:xfrm>
            <a:custGeom>
              <a:rect b="b" l="l" r="r" t="t"/>
              <a:pathLst>
                <a:path extrusionOk="0" h="166" w="1132">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1"/>
            <p:cNvSpPr/>
            <p:nvPr/>
          </p:nvSpPr>
          <p:spPr>
            <a:xfrm>
              <a:off x="5572125" y="2150700"/>
              <a:ext cx="25600" cy="3400"/>
            </a:xfrm>
            <a:custGeom>
              <a:rect b="b" l="l" r="r" t="t"/>
              <a:pathLst>
                <a:path extrusionOk="0" h="136" w="1024">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1"/>
            <p:cNvSpPr/>
            <p:nvPr/>
          </p:nvSpPr>
          <p:spPr>
            <a:xfrm>
              <a:off x="5676300" y="2154550"/>
              <a:ext cx="17575" cy="3150"/>
            </a:xfrm>
            <a:custGeom>
              <a:rect b="b" l="l" r="r" t="t"/>
              <a:pathLst>
                <a:path extrusionOk="0" h="126" w="703">
                  <a:moveTo>
                    <a:pt x="0" y="1"/>
                  </a:moveTo>
                  <a:cubicBezTo>
                    <a:pt x="119" y="84"/>
                    <a:pt x="235" y="126"/>
                    <a:pt x="351" y="126"/>
                  </a:cubicBezTo>
                  <a:cubicBezTo>
                    <a:pt x="468" y="126"/>
                    <a:pt x="584" y="84"/>
                    <a:pt x="7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1"/>
            <p:cNvSpPr/>
            <p:nvPr/>
          </p:nvSpPr>
          <p:spPr>
            <a:xfrm>
              <a:off x="5629550" y="2153375"/>
              <a:ext cx="7775" cy="3900"/>
            </a:xfrm>
            <a:custGeom>
              <a:rect b="b" l="l" r="r" t="t"/>
              <a:pathLst>
                <a:path extrusionOk="0" h="156" w="311">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1"/>
            <p:cNvSpPr/>
            <p:nvPr/>
          </p:nvSpPr>
          <p:spPr>
            <a:xfrm>
              <a:off x="5636400" y="2154275"/>
              <a:ext cx="3900" cy="3000"/>
            </a:xfrm>
            <a:custGeom>
              <a:rect b="b" l="l" r="r" t="t"/>
              <a:pathLst>
                <a:path extrusionOk="0" h="120" w="156">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1"/>
            <p:cNvSpPr/>
            <p:nvPr/>
          </p:nvSpPr>
          <p:spPr>
            <a:xfrm>
              <a:off x="5697425" y="2154275"/>
              <a:ext cx="3900" cy="3000"/>
            </a:xfrm>
            <a:custGeom>
              <a:rect b="b" l="l" r="r" t="t"/>
              <a:pathLst>
                <a:path extrusionOk="0" h="120" w="156">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1"/>
            <p:cNvSpPr/>
            <p:nvPr/>
          </p:nvSpPr>
          <p:spPr>
            <a:xfrm>
              <a:off x="5501575" y="2150700"/>
              <a:ext cx="61025" cy="7350"/>
            </a:xfrm>
            <a:custGeom>
              <a:rect b="b" l="l" r="r" t="t"/>
              <a:pathLst>
                <a:path extrusionOk="0" h="294" w="2441">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1"/>
            <p:cNvSpPr/>
            <p:nvPr/>
          </p:nvSpPr>
          <p:spPr>
            <a:xfrm>
              <a:off x="5376550" y="2153650"/>
              <a:ext cx="55700" cy="3775"/>
            </a:xfrm>
            <a:custGeom>
              <a:rect b="b" l="l" r="r" t="t"/>
              <a:pathLst>
                <a:path extrusionOk="0" h="151" w="2228">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1"/>
            <p:cNvSpPr/>
            <p:nvPr/>
          </p:nvSpPr>
          <p:spPr>
            <a:xfrm>
              <a:off x="5496500" y="2150400"/>
              <a:ext cx="11050" cy="7175"/>
            </a:xfrm>
            <a:custGeom>
              <a:rect b="b" l="l" r="r" t="t"/>
              <a:pathLst>
                <a:path extrusionOk="0" h="287" w="442">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1"/>
            <p:cNvSpPr/>
            <p:nvPr/>
          </p:nvSpPr>
          <p:spPr>
            <a:xfrm>
              <a:off x="5317625" y="2181950"/>
              <a:ext cx="39000" cy="5075"/>
            </a:xfrm>
            <a:custGeom>
              <a:rect b="b" l="l" r="r" t="t"/>
              <a:pathLst>
                <a:path extrusionOk="0" h="203" w="156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1"/>
            <p:cNvSpPr/>
            <p:nvPr/>
          </p:nvSpPr>
          <p:spPr>
            <a:xfrm>
              <a:off x="5240525" y="2261675"/>
              <a:ext cx="14300" cy="6625"/>
            </a:xfrm>
            <a:custGeom>
              <a:rect b="b" l="l" r="r" t="t"/>
              <a:pathLst>
                <a:path extrusionOk="0" h="265" w="572">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1"/>
            <p:cNvSpPr/>
            <p:nvPr/>
          </p:nvSpPr>
          <p:spPr>
            <a:xfrm>
              <a:off x="5252425" y="2265100"/>
              <a:ext cx="8075" cy="4075"/>
            </a:xfrm>
            <a:custGeom>
              <a:rect b="b" l="l" r="r" t="t"/>
              <a:pathLst>
                <a:path extrusionOk="0" h="163" w="323">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1"/>
            <p:cNvSpPr/>
            <p:nvPr/>
          </p:nvSpPr>
          <p:spPr>
            <a:xfrm>
              <a:off x="5231300" y="2261425"/>
              <a:ext cx="7175" cy="3350"/>
            </a:xfrm>
            <a:custGeom>
              <a:rect b="b" l="l" r="r" t="t"/>
              <a:pathLst>
                <a:path extrusionOk="0" h="134" w="287">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1"/>
            <p:cNvSpPr/>
            <p:nvPr/>
          </p:nvSpPr>
          <p:spPr>
            <a:xfrm>
              <a:off x="5241725" y="2261725"/>
              <a:ext cx="3875" cy="3000"/>
            </a:xfrm>
            <a:custGeom>
              <a:rect b="b" l="l" r="r" t="t"/>
              <a:pathLst>
                <a:path extrusionOk="0" h="120" w="155">
                  <a:moveTo>
                    <a:pt x="155" y="0"/>
                  </a:moveTo>
                  <a:cubicBezTo>
                    <a:pt x="107" y="48"/>
                    <a:pt x="48" y="84"/>
                    <a:pt x="0" y="119"/>
                  </a:cubicBezTo>
                  <a:cubicBezTo>
                    <a:pt x="60" y="84"/>
                    <a:pt x="107" y="48"/>
                    <a:pt x="1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1"/>
            <p:cNvSpPr/>
            <p:nvPr/>
          </p:nvSpPr>
          <p:spPr>
            <a:xfrm>
              <a:off x="5238450" y="2265000"/>
              <a:ext cx="3575" cy="3875"/>
            </a:xfrm>
            <a:custGeom>
              <a:rect b="b" l="l" r="r" t="t"/>
              <a:pathLst>
                <a:path extrusionOk="0" h="155" w="143">
                  <a:moveTo>
                    <a:pt x="0" y="0"/>
                  </a:moveTo>
                  <a:lnTo>
                    <a:pt x="0" y="155"/>
                  </a:lnTo>
                  <a:lnTo>
                    <a:pt x="143" y="155"/>
                  </a:lnTo>
                  <a:lnTo>
                    <a:pt x="14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1"/>
            <p:cNvSpPr/>
            <p:nvPr/>
          </p:nvSpPr>
          <p:spPr>
            <a:xfrm>
              <a:off x="5328025" y="2231875"/>
              <a:ext cx="32175" cy="7825"/>
            </a:xfrm>
            <a:custGeom>
              <a:rect b="b" l="l" r="r" t="t"/>
              <a:pathLst>
                <a:path extrusionOk="0" h="313" w="1287">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51"/>
            <p:cNvSpPr/>
            <p:nvPr/>
          </p:nvSpPr>
          <p:spPr>
            <a:xfrm>
              <a:off x="5966500" y="2306375"/>
              <a:ext cx="3300" cy="1375"/>
            </a:xfrm>
            <a:custGeom>
              <a:rect b="b" l="l" r="r" t="t"/>
              <a:pathLst>
                <a:path extrusionOk="0" h="55" w="132">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51"/>
            <p:cNvSpPr/>
            <p:nvPr/>
          </p:nvSpPr>
          <p:spPr>
            <a:xfrm>
              <a:off x="5947150" y="3059725"/>
              <a:ext cx="1525" cy="1525"/>
            </a:xfrm>
            <a:custGeom>
              <a:rect b="b" l="l" r="r" t="t"/>
              <a:pathLst>
                <a:path extrusionOk="0" h="61" w="61">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1"/>
            <p:cNvSpPr/>
            <p:nvPr/>
          </p:nvSpPr>
          <p:spPr>
            <a:xfrm>
              <a:off x="5240225" y="1959900"/>
              <a:ext cx="4500" cy="3900"/>
            </a:xfrm>
            <a:custGeom>
              <a:rect b="b" l="l" r="r" t="t"/>
              <a:pathLst>
                <a:path extrusionOk="0" h="156" w="180">
                  <a:moveTo>
                    <a:pt x="72" y="0"/>
                  </a:moveTo>
                  <a:cubicBezTo>
                    <a:pt x="1" y="60"/>
                    <a:pt x="1" y="107"/>
                    <a:pt x="72" y="155"/>
                  </a:cubicBezTo>
                  <a:cubicBezTo>
                    <a:pt x="179" y="107"/>
                    <a:pt x="179" y="48"/>
                    <a:pt x="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1"/>
            <p:cNvSpPr/>
            <p:nvPr/>
          </p:nvSpPr>
          <p:spPr>
            <a:xfrm>
              <a:off x="5241725" y="1949475"/>
              <a:ext cx="3875" cy="7175"/>
            </a:xfrm>
            <a:custGeom>
              <a:rect b="b" l="l" r="r" t="t"/>
              <a:pathLst>
                <a:path extrusionOk="0" h="287" w="155">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1"/>
            <p:cNvSpPr/>
            <p:nvPr/>
          </p:nvSpPr>
          <p:spPr>
            <a:xfrm>
              <a:off x="5242000" y="1913750"/>
              <a:ext cx="2425" cy="3300"/>
            </a:xfrm>
            <a:custGeom>
              <a:rect b="b" l="l" r="r" t="t"/>
              <a:pathLst>
                <a:path extrusionOk="0" h="132" w="97">
                  <a:moveTo>
                    <a:pt x="25" y="1"/>
                  </a:moveTo>
                  <a:cubicBezTo>
                    <a:pt x="1" y="48"/>
                    <a:pt x="1" y="72"/>
                    <a:pt x="25" y="132"/>
                  </a:cubicBezTo>
                  <a:cubicBezTo>
                    <a:pt x="96" y="96"/>
                    <a:pt x="96" y="48"/>
                    <a:pt x="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1"/>
            <p:cNvSpPr/>
            <p:nvPr/>
          </p:nvSpPr>
          <p:spPr>
            <a:xfrm>
              <a:off x="5963225" y="2365600"/>
              <a:ext cx="3600" cy="3300"/>
            </a:xfrm>
            <a:custGeom>
              <a:rect b="b" l="l" r="r" t="t"/>
              <a:pathLst>
                <a:path extrusionOk="0" h="132" w="144">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1"/>
            <p:cNvSpPr/>
            <p:nvPr/>
          </p:nvSpPr>
          <p:spPr>
            <a:xfrm>
              <a:off x="6020075" y="2204225"/>
              <a:ext cx="7475" cy="6925"/>
            </a:xfrm>
            <a:custGeom>
              <a:rect b="b" l="l" r="r" t="t"/>
              <a:pathLst>
                <a:path extrusionOk="0" h="277" w="299">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1"/>
            <p:cNvSpPr/>
            <p:nvPr/>
          </p:nvSpPr>
          <p:spPr>
            <a:xfrm>
              <a:off x="5926475" y="2167950"/>
              <a:ext cx="4350" cy="2825"/>
            </a:xfrm>
            <a:custGeom>
              <a:rect b="b" l="l" r="r" t="t"/>
              <a:pathLst>
                <a:path extrusionOk="0" h="113" w="174">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1"/>
            <p:cNvSpPr/>
            <p:nvPr/>
          </p:nvSpPr>
          <p:spPr>
            <a:xfrm>
              <a:off x="5475075" y="2135800"/>
              <a:ext cx="133075" cy="8375"/>
            </a:xfrm>
            <a:custGeom>
              <a:rect b="b" l="l" r="r" t="t"/>
              <a:pathLst>
                <a:path extrusionOk="0" h="335" w="5323">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1"/>
            <p:cNvSpPr/>
            <p:nvPr/>
          </p:nvSpPr>
          <p:spPr>
            <a:xfrm>
              <a:off x="5402150" y="2147350"/>
              <a:ext cx="20850" cy="2475"/>
            </a:xfrm>
            <a:custGeom>
              <a:rect b="b" l="l" r="r" t="t"/>
              <a:pathLst>
                <a:path extrusionOk="0" h="99" w="834">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1"/>
            <p:cNvSpPr/>
            <p:nvPr/>
          </p:nvSpPr>
          <p:spPr>
            <a:xfrm>
              <a:off x="5511100" y="2150650"/>
              <a:ext cx="19075" cy="3425"/>
            </a:xfrm>
            <a:custGeom>
              <a:rect b="b" l="l" r="r" t="t"/>
              <a:pathLst>
                <a:path extrusionOk="0" h="137" w="763">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1"/>
            <p:cNvSpPr/>
            <p:nvPr/>
          </p:nvSpPr>
          <p:spPr>
            <a:xfrm>
              <a:off x="5423575" y="2148675"/>
              <a:ext cx="5975" cy="1150"/>
            </a:xfrm>
            <a:custGeom>
              <a:rect b="b" l="l" r="r" t="t"/>
              <a:pathLst>
                <a:path extrusionOk="0" h="46" w="239">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1"/>
            <p:cNvSpPr/>
            <p:nvPr/>
          </p:nvSpPr>
          <p:spPr>
            <a:xfrm>
              <a:off x="5395000" y="2148675"/>
              <a:ext cx="6275" cy="1150"/>
            </a:xfrm>
            <a:custGeom>
              <a:rect b="b" l="l" r="r" t="t"/>
              <a:pathLst>
                <a:path extrusionOk="0" h="46" w="251">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1"/>
            <p:cNvSpPr/>
            <p:nvPr/>
          </p:nvSpPr>
          <p:spPr>
            <a:xfrm>
              <a:off x="5378350" y="2124700"/>
              <a:ext cx="7150" cy="7625"/>
            </a:xfrm>
            <a:custGeom>
              <a:rect b="b" l="l" r="r" t="t"/>
              <a:pathLst>
                <a:path extrusionOk="0" h="305" w="286">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1"/>
            <p:cNvSpPr/>
            <p:nvPr/>
          </p:nvSpPr>
          <p:spPr>
            <a:xfrm>
              <a:off x="5302725" y="2105475"/>
              <a:ext cx="25325" cy="23525"/>
            </a:xfrm>
            <a:custGeom>
              <a:rect b="b" l="l" r="r" t="t"/>
              <a:pathLst>
                <a:path extrusionOk="0" h="941" w="1013">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1"/>
            <p:cNvSpPr/>
            <p:nvPr/>
          </p:nvSpPr>
          <p:spPr>
            <a:xfrm>
              <a:off x="5303625" y="2106150"/>
              <a:ext cx="17875" cy="22850"/>
            </a:xfrm>
            <a:custGeom>
              <a:rect b="b" l="l" r="r" t="t"/>
              <a:pathLst>
                <a:path extrusionOk="0" h="914" w="715">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1"/>
            <p:cNvSpPr/>
            <p:nvPr/>
          </p:nvSpPr>
          <p:spPr>
            <a:xfrm>
              <a:off x="5351850" y="2117650"/>
              <a:ext cx="10450" cy="7975"/>
            </a:xfrm>
            <a:custGeom>
              <a:rect b="b" l="l" r="r" t="t"/>
              <a:pathLst>
                <a:path extrusionOk="0" h="319" w="418">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1"/>
            <p:cNvSpPr/>
            <p:nvPr/>
          </p:nvSpPr>
          <p:spPr>
            <a:xfrm>
              <a:off x="5378625" y="2121825"/>
              <a:ext cx="7475" cy="7175"/>
            </a:xfrm>
            <a:custGeom>
              <a:rect b="b" l="l" r="r" t="t"/>
              <a:pathLst>
                <a:path extrusionOk="0" h="287" w="299">
                  <a:moveTo>
                    <a:pt x="1" y="0"/>
                  </a:moveTo>
                  <a:lnTo>
                    <a:pt x="1" y="286"/>
                  </a:lnTo>
                  <a:lnTo>
                    <a:pt x="275" y="143"/>
                  </a:lnTo>
                  <a:cubicBezTo>
                    <a:pt x="275" y="84"/>
                    <a:pt x="275" y="48"/>
                    <a:pt x="2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1"/>
            <p:cNvSpPr/>
            <p:nvPr/>
          </p:nvSpPr>
          <p:spPr>
            <a:xfrm>
              <a:off x="5360475" y="2116150"/>
              <a:ext cx="7175" cy="5400"/>
            </a:xfrm>
            <a:custGeom>
              <a:rect b="b" l="l" r="r" t="t"/>
              <a:pathLst>
                <a:path extrusionOk="0" h="216" w="287">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1"/>
            <p:cNvSpPr/>
            <p:nvPr/>
          </p:nvSpPr>
          <p:spPr>
            <a:xfrm>
              <a:off x="5167600" y="2145925"/>
              <a:ext cx="6875" cy="10150"/>
            </a:xfrm>
            <a:custGeom>
              <a:rect b="b" l="l" r="r" t="t"/>
              <a:pathLst>
                <a:path extrusionOk="0" h="406" w="275">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1"/>
            <p:cNvSpPr/>
            <p:nvPr/>
          </p:nvSpPr>
          <p:spPr>
            <a:xfrm>
              <a:off x="5255400" y="2099500"/>
              <a:ext cx="51525" cy="19775"/>
            </a:xfrm>
            <a:custGeom>
              <a:rect b="b" l="l" r="r" t="t"/>
              <a:pathLst>
                <a:path extrusionOk="0" h="791" w="2061">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1"/>
            <p:cNvSpPr/>
            <p:nvPr/>
          </p:nvSpPr>
          <p:spPr>
            <a:xfrm>
              <a:off x="5274450" y="2117650"/>
              <a:ext cx="7175" cy="9275"/>
            </a:xfrm>
            <a:custGeom>
              <a:rect b="b" l="l" r="r" t="t"/>
              <a:pathLst>
                <a:path extrusionOk="0" h="371" w="287">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1"/>
            <p:cNvSpPr/>
            <p:nvPr/>
          </p:nvSpPr>
          <p:spPr>
            <a:xfrm>
              <a:off x="5270875" y="2114375"/>
              <a:ext cx="7475" cy="3375"/>
            </a:xfrm>
            <a:custGeom>
              <a:rect b="b" l="l" r="r" t="t"/>
              <a:pathLst>
                <a:path extrusionOk="0" h="135" w="299">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1"/>
            <p:cNvSpPr/>
            <p:nvPr/>
          </p:nvSpPr>
          <p:spPr>
            <a:xfrm>
              <a:off x="5188425" y="2193550"/>
              <a:ext cx="14325" cy="37525"/>
            </a:xfrm>
            <a:custGeom>
              <a:rect b="b" l="l" r="r" t="t"/>
              <a:pathLst>
                <a:path extrusionOk="0" h="1501" w="573">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1"/>
            <p:cNvSpPr/>
            <p:nvPr/>
          </p:nvSpPr>
          <p:spPr>
            <a:xfrm>
              <a:off x="5177425" y="2157550"/>
              <a:ext cx="8050" cy="10725"/>
            </a:xfrm>
            <a:custGeom>
              <a:rect b="b" l="l" r="r" t="t"/>
              <a:pathLst>
                <a:path extrusionOk="0" h="429" w="322">
                  <a:moveTo>
                    <a:pt x="0" y="0"/>
                  </a:moveTo>
                  <a:cubicBezTo>
                    <a:pt x="72" y="167"/>
                    <a:pt x="143" y="310"/>
                    <a:pt x="286" y="429"/>
                  </a:cubicBezTo>
                  <a:cubicBezTo>
                    <a:pt x="286" y="226"/>
                    <a:pt x="322"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1"/>
            <p:cNvSpPr/>
            <p:nvPr/>
          </p:nvSpPr>
          <p:spPr>
            <a:xfrm>
              <a:off x="5187850" y="2211125"/>
              <a:ext cx="11625" cy="36925"/>
            </a:xfrm>
            <a:custGeom>
              <a:rect b="b" l="l" r="r" t="t"/>
              <a:pathLst>
                <a:path extrusionOk="0" h="1477" w="465">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1"/>
            <p:cNvSpPr/>
            <p:nvPr/>
          </p:nvSpPr>
          <p:spPr>
            <a:xfrm>
              <a:off x="5188425" y="2225700"/>
              <a:ext cx="5400" cy="14325"/>
            </a:xfrm>
            <a:custGeom>
              <a:rect b="b" l="l" r="r" t="t"/>
              <a:pathLst>
                <a:path extrusionOk="0" h="573" w="216">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1"/>
            <p:cNvSpPr/>
            <p:nvPr/>
          </p:nvSpPr>
          <p:spPr>
            <a:xfrm>
              <a:off x="5309875" y="2931750"/>
              <a:ext cx="19075" cy="3800"/>
            </a:xfrm>
            <a:custGeom>
              <a:rect b="b" l="l" r="r" t="t"/>
              <a:pathLst>
                <a:path extrusionOk="0" h="152" w="763">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1"/>
            <p:cNvSpPr/>
            <p:nvPr/>
          </p:nvSpPr>
          <p:spPr>
            <a:xfrm>
              <a:off x="5281600" y="2101850"/>
              <a:ext cx="39900" cy="6300"/>
            </a:xfrm>
            <a:custGeom>
              <a:rect b="b" l="l" r="r" t="t"/>
              <a:pathLst>
                <a:path extrusionOk="0" h="252" w="1596">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1"/>
            <p:cNvSpPr/>
            <p:nvPr/>
          </p:nvSpPr>
          <p:spPr>
            <a:xfrm>
              <a:off x="5272675" y="2097250"/>
              <a:ext cx="30375" cy="7025"/>
            </a:xfrm>
            <a:custGeom>
              <a:rect b="b" l="l" r="r" t="t"/>
              <a:pathLst>
                <a:path extrusionOk="0" h="281" w="1215">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51"/>
            <p:cNvSpPr/>
            <p:nvPr/>
          </p:nvSpPr>
          <p:spPr>
            <a:xfrm>
              <a:off x="5263750" y="2100100"/>
              <a:ext cx="10725" cy="5500"/>
            </a:xfrm>
            <a:custGeom>
              <a:rect b="b" l="l" r="r" t="t"/>
              <a:pathLst>
                <a:path extrusionOk="0" h="220" w="429">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51"/>
            <p:cNvSpPr/>
            <p:nvPr/>
          </p:nvSpPr>
          <p:spPr>
            <a:xfrm>
              <a:off x="5918875" y="2806750"/>
              <a:ext cx="10150" cy="9175"/>
            </a:xfrm>
            <a:custGeom>
              <a:rect b="b" l="l" r="r" t="t"/>
              <a:pathLst>
                <a:path extrusionOk="0" h="367" w="406">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1"/>
            <p:cNvSpPr/>
            <p:nvPr/>
          </p:nvSpPr>
          <p:spPr>
            <a:xfrm>
              <a:off x="5927225" y="2807625"/>
              <a:ext cx="11925" cy="4275"/>
            </a:xfrm>
            <a:custGeom>
              <a:rect b="b" l="l" r="r" t="t"/>
              <a:pathLst>
                <a:path extrusionOk="0" h="171" w="477">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1"/>
            <p:cNvSpPr/>
            <p:nvPr/>
          </p:nvSpPr>
          <p:spPr>
            <a:xfrm>
              <a:off x="5372375" y="2107225"/>
              <a:ext cx="2725" cy="3300"/>
            </a:xfrm>
            <a:custGeom>
              <a:rect b="b" l="l" r="r" t="t"/>
              <a:pathLst>
                <a:path extrusionOk="0" h="132" w="109">
                  <a:moveTo>
                    <a:pt x="108" y="1"/>
                  </a:moveTo>
                  <a:cubicBezTo>
                    <a:pt x="1" y="48"/>
                    <a:pt x="1" y="96"/>
                    <a:pt x="84" y="132"/>
                  </a:cubicBezTo>
                  <a:cubicBezTo>
                    <a:pt x="84" y="96"/>
                    <a:pt x="108" y="48"/>
                    <a:pt x="1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1"/>
            <p:cNvSpPr/>
            <p:nvPr/>
          </p:nvSpPr>
          <p:spPr>
            <a:xfrm>
              <a:off x="5197375" y="3713775"/>
              <a:ext cx="212825" cy="35450"/>
            </a:xfrm>
            <a:custGeom>
              <a:rect b="b" l="l" r="r" t="t"/>
              <a:pathLst>
                <a:path extrusionOk="0" h="1418" w="8513">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1"/>
            <p:cNvSpPr/>
            <p:nvPr/>
          </p:nvSpPr>
          <p:spPr>
            <a:xfrm>
              <a:off x="5545025" y="3742250"/>
              <a:ext cx="109275" cy="14325"/>
            </a:xfrm>
            <a:custGeom>
              <a:rect b="b" l="l" r="r" t="t"/>
              <a:pathLst>
                <a:path extrusionOk="0" h="573" w="4371">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1"/>
            <p:cNvSpPr/>
            <p:nvPr/>
          </p:nvSpPr>
          <p:spPr>
            <a:xfrm>
              <a:off x="5238750" y="3749850"/>
              <a:ext cx="108350" cy="22100"/>
            </a:xfrm>
            <a:custGeom>
              <a:rect b="b" l="l" r="r" t="t"/>
              <a:pathLst>
                <a:path extrusionOk="0" h="884" w="4334">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1"/>
            <p:cNvSpPr/>
            <p:nvPr/>
          </p:nvSpPr>
          <p:spPr>
            <a:xfrm>
              <a:off x="5482825" y="3729725"/>
              <a:ext cx="35425" cy="32200"/>
            </a:xfrm>
            <a:custGeom>
              <a:rect b="b" l="l" r="r" t="t"/>
              <a:pathLst>
                <a:path extrusionOk="0" h="1288" w="1417">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1"/>
            <p:cNvSpPr/>
            <p:nvPr/>
          </p:nvSpPr>
          <p:spPr>
            <a:xfrm>
              <a:off x="5486975" y="3736300"/>
              <a:ext cx="60150" cy="13850"/>
            </a:xfrm>
            <a:custGeom>
              <a:rect b="b" l="l" r="r" t="t"/>
              <a:pathLst>
                <a:path extrusionOk="0" h="554" w="2406">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1"/>
            <p:cNvSpPr/>
            <p:nvPr/>
          </p:nvSpPr>
          <p:spPr>
            <a:xfrm>
              <a:off x="5334875" y="3771975"/>
              <a:ext cx="70275" cy="16025"/>
            </a:xfrm>
            <a:custGeom>
              <a:rect b="b" l="l" r="r" t="t"/>
              <a:pathLst>
                <a:path extrusionOk="0" h="641" w="2811">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1"/>
            <p:cNvSpPr/>
            <p:nvPr/>
          </p:nvSpPr>
          <p:spPr>
            <a:xfrm>
              <a:off x="5306000" y="3766675"/>
              <a:ext cx="52725" cy="13900"/>
            </a:xfrm>
            <a:custGeom>
              <a:rect b="b" l="l" r="r" t="t"/>
              <a:pathLst>
                <a:path extrusionOk="0" h="556" w="2109">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1"/>
            <p:cNvSpPr/>
            <p:nvPr/>
          </p:nvSpPr>
          <p:spPr>
            <a:xfrm>
              <a:off x="5556925" y="3756725"/>
              <a:ext cx="41700" cy="11450"/>
            </a:xfrm>
            <a:custGeom>
              <a:rect b="b" l="l" r="r" t="t"/>
              <a:pathLst>
                <a:path extrusionOk="0" h="458" w="1668">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1"/>
            <p:cNvSpPr/>
            <p:nvPr/>
          </p:nvSpPr>
          <p:spPr>
            <a:xfrm>
              <a:off x="5726300" y="3814575"/>
              <a:ext cx="11025" cy="33925"/>
            </a:xfrm>
            <a:custGeom>
              <a:rect b="b" l="l" r="r" t="t"/>
              <a:pathLst>
                <a:path extrusionOk="0" h="1357" w="441">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1"/>
            <p:cNvSpPr/>
            <p:nvPr/>
          </p:nvSpPr>
          <p:spPr>
            <a:xfrm>
              <a:off x="5363150" y="3753900"/>
              <a:ext cx="36525" cy="8150"/>
            </a:xfrm>
            <a:custGeom>
              <a:rect b="b" l="l" r="r" t="t"/>
              <a:pathLst>
                <a:path extrusionOk="0" h="326" w="1461">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1"/>
            <p:cNvSpPr/>
            <p:nvPr/>
          </p:nvSpPr>
          <p:spPr>
            <a:xfrm>
              <a:off x="5392325" y="3757325"/>
              <a:ext cx="37825" cy="7500"/>
            </a:xfrm>
            <a:custGeom>
              <a:rect b="b" l="l" r="r" t="t"/>
              <a:pathLst>
                <a:path extrusionOk="0" h="300" w="1513">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1"/>
            <p:cNvSpPr/>
            <p:nvPr/>
          </p:nvSpPr>
          <p:spPr>
            <a:xfrm>
              <a:off x="5694450" y="3842100"/>
              <a:ext cx="32175" cy="11800"/>
            </a:xfrm>
            <a:custGeom>
              <a:rect b="b" l="l" r="r" t="t"/>
              <a:pathLst>
                <a:path extrusionOk="0" h="472" w="1287">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1"/>
            <p:cNvSpPr/>
            <p:nvPr/>
          </p:nvSpPr>
          <p:spPr>
            <a:xfrm>
              <a:off x="5369700" y="3782025"/>
              <a:ext cx="29800" cy="7925"/>
            </a:xfrm>
            <a:custGeom>
              <a:rect b="b" l="l" r="r" t="t"/>
              <a:pathLst>
                <a:path extrusionOk="0" h="317" w="1192">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1"/>
            <p:cNvSpPr/>
            <p:nvPr/>
          </p:nvSpPr>
          <p:spPr>
            <a:xfrm>
              <a:off x="5356600" y="3771300"/>
              <a:ext cx="22050" cy="7425"/>
            </a:xfrm>
            <a:custGeom>
              <a:rect b="b" l="l" r="r" t="t"/>
              <a:pathLst>
                <a:path extrusionOk="0" h="297" w="882">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1"/>
            <p:cNvSpPr/>
            <p:nvPr/>
          </p:nvSpPr>
          <p:spPr>
            <a:xfrm>
              <a:off x="5665275" y="3778250"/>
              <a:ext cx="32775" cy="4075"/>
            </a:xfrm>
            <a:custGeom>
              <a:rect b="b" l="l" r="r" t="t"/>
              <a:pathLst>
                <a:path extrusionOk="0" h="163" w="1311">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1"/>
            <p:cNvSpPr/>
            <p:nvPr/>
          </p:nvSpPr>
          <p:spPr>
            <a:xfrm>
              <a:off x="5346200" y="3754900"/>
              <a:ext cx="25900" cy="5825"/>
            </a:xfrm>
            <a:custGeom>
              <a:rect b="b" l="l" r="r" t="t"/>
              <a:pathLst>
                <a:path extrusionOk="0" h="233" w="1036">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1"/>
            <p:cNvSpPr/>
            <p:nvPr/>
          </p:nvSpPr>
          <p:spPr>
            <a:xfrm>
              <a:off x="5378625" y="3803875"/>
              <a:ext cx="23250" cy="3650"/>
            </a:xfrm>
            <a:custGeom>
              <a:rect b="b" l="l" r="r" t="t"/>
              <a:pathLst>
                <a:path extrusionOk="0" h="146" w="93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1"/>
            <p:cNvSpPr/>
            <p:nvPr/>
          </p:nvSpPr>
          <p:spPr>
            <a:xfrm>
              <a:off x="5428050" y="3761000"/>
              <a:ext cx="8650" cy="6725"/>
            </a:xfrm>
            <a:custGeom>
              <a:rect b="b" l="l" r="r" t="t"/>
              <a:pathLst>
                <a:path extrusionOk="0" h="269" w="346">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1"/>
            <p:cNvSpPr/>
            <p:nvPr/>
          </p:nvSpPr>
          <p:spPr>
            <a:xfrm>
              <a:off x="5407200" y="3807725"/>
              <a:ext cx="18800" cy="3325"/>
            </a:xfrm>
            <a:custGeom>
              <a:rect b="b" l="l" r="r" t="t"/>
              <a:pathLst>
                <a:path extrusionOk="0" h="133" w="752">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1"/>
            <p:cNvSpPr/>
            <p:nvPr/>
          </p:nvSpPr>
          <p:spPr>
            <a:xfrm>
              <a:off x="5432225" y="3811200"/>
              <a:ext cx="15800" cy="3300"/>
            </a:xfrm>
            <a:custGeom>
              <a:rect b="b" l="l" r="r" t="t"/>
              <a:pathLst>
                <a:path extrusionOk="0" h="132" w="632">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1"/>
            <p:cNvSpPr/>
            <p:nvPr/>
          </p:nvSpPr>
          <p:spPr>
            <a:xfrm>
              <a:off x="5708450" y="3843525"/>
              <a:ext cx="12225" cy="3350"/>
            </a:xfrm>
            <a:custGeom>
              <a:rect b="b" l="l" r="r" t="t"/>
              <a:pathLst>
                <a:path extrusionOk="0" h="134" w="489">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51"/>
            <p:cNvSpPr/>
            <p:nvPr/>
          </p:nvSpPr>
          <p:spPr>
            <a:xfrm>
              <a:off x="5381900" y="3775000"/>
              <a:ext cx="10450" cy="3525"/>
            </a:xfrm>
            <a:custGeom>
              <a:rect b="b" l="l" r="r" t="t"/>
              <a:pathLst>
                <a:path extrusionOk="0" h="141" w="418">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51"/>
            <p:cNvSpPr/>
            <p:nvPr/>
          </p:nvSpPr>
          <p:spPr>
            <a:xfrm>
              <a:off x="5582525" y="3767975"/>
              <a:ext cx="11350" cy="3300"/>
            </a:xfrm>
            <a:custGeom>
              <a:rect b="b" l="l" r="r" t="t"/>
              <a:pathLst>
                <a:path extrusionOk="0" h="132" w="454">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1"/>
            <p:cNvSpPr/>
            <p:nvPr/>
          </p:nvSpPr>
          <p:spPr>
            <a:xfrm>
              <a:off x="5253925" y="3702375"/>
              <a:ext cx="81575" cy="22350"/>
            </a:xfrm>
            <a:custGeom>
              <a:rect b="b" l="l" r="r" t="t"/>
              <a:pathLst>
                <a:path extrusionOk="0" h="894" w="3263">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1"/>
            <p:cNvSpPr/>
            <p:nvPr/>
          </p:nvSpPr>
          <p:spPr>
            <a:xfrm>
              <a:off x="5327725" y="3723700"/>
              <a:ext cx="37850" cy="12025"/>
            </a:xfrm>
            <a:custGeom>
              <a:rect b="b" l="l" r="r" t="t"/>
              <a:pathLst>
                <a:path extrusionOk="0" h="481" w="1514">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1"/>
            <p:cNvSpPr/>
            <p:nvPr/>
          </p:nvSpPr>
          <p:spPr>
            <a:xfrm>
              <a:off x="5317025" y="3718650"/>
              <a:ext cx="25925" cy="13375"/>
            </a:xfrm>
            <a:custGeom>
              <a:rect b="b" l="l" r="r" t="t"/>
              <a:pathLst>
                <a:path extrusionOk="0" h="535" w="1037">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1"/>
            <p:cNvSpPr/>
            <p:nvPr/>
          </p:nvSpPr>
          <p:spPr>
            <a:xfrm>
              <a:off x="5364050" y="3731850"/>
              <a:ext cx="21450" cy="7750"/>
            </a:xfrm>
            <a:custGeom>
              <a:rect b="b" l="l" r="r" t="t"/>
              <a:pathLst>
                <a:path extrusionOk="0" h="310" w="858">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1"/>
            <p:cNvSpPr/>
            <p:nvPr/>
          </p:nvSpPr>
          <p:spPr>
            <a:xfrm>
              <a:off x="5219400" y="3699100"/>
              <a:ext cx="22625" cy="8100"/>
            </a:xfrm>
            <a:custGeom>
              <a:rect b="b" l="l" r="r" t="t"/>
              <a:pathLst>
                <a:path extrusionOk="0" h="324" w="905">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1"/>
            <p:cNvSpPr/>
            <p:nvPr/>
          </p:nvSpPr>
          <p:spPr>
            <a:xfrm>
              <a:off x="5241725" y="3698725"/>
              <a:ext cx="14600" cy="8050"/>
            </a:xfrm>
            <a:custGeom>
              <a:rect b="b" l="l" r="r" t="t"/>
              <a:pathLst>
                <a:path extrusionOk="0" h="322" w="584">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1"/>
            <p:cNvSpPr/>
            <p:nvPr/>
          </p:nvSpPr>
          <p:spPr>
            <a:xfrm>
              <a:off x="5339350" y="3720225"/>
              <a:ext cx="12225" cy="6150"/>
            </a:xfrm>
            <a:custGeom>
              <a:rect b="b" l="l" r="r" t="t"/>
              <a:pathLst>
                <a:path extrusionOk="0" h="246" w="489">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1"/>
            <p:cNvSpPr/>
            <p:nvPr/>
          </p:nvSpPr>
          <p:spPr>
            <a:xfrm>
              <a:off x="5212850" y="3696125"/>
              <a:ext cx="7750" cy="7525"/>
            </a:xfrm>
            <a:custGeom>
              <a:rect b="b" l="l" r="r" t="t"/>
              <a:pathLst>
                <a:path extrusionOk="0" h="301" w="31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1"/>
            <p:cNvSpPr/>
            <p:nvPr/>
          </p:nvSpPr>
          <p:spPr>
            <a:xfrm>
              <a:off x="5355725" y="3725300"/>
              <a:ext cx="5375" cy="2925"/>
            </a:xfrm>
            <a:custGeom>
              <a:rect b="b" l="l" r="r" t="t"/>
              <a:pathLst>
                <a:path extrusionOk="0" h="117" w="215">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1"/>
            <p:cNvSpPr/>
            <p:nvPr/>
          </p:nvSpPr>
          <p:spPr>
            <a:xfrm>
              <a:off x="5349175" y="3721725"/>
              <a:ext cx="4175" cy="3600"/>
            </a:xfrm>
            <a:custGeom>
              <a:rect b="b" l="l" r="r" t="t"/>
              <a:pathLst>
                <a:path extrusionOk="0" h="144" w="167">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1"/>
            <p:cNvSpPr/>
            <p:nvPr/>
          </p:nvSpPr>
          <p:spPr>
            <a:xfrm>
              <a:off x="5353325" y="3724700"/>
              <a:ext cx="3900" cy="3300"/>
            </a:xfrm>
            <a:custGeom>
              <a:rect b="b" l="l" r="r" t="t"/>
              <a:pathLst>
                <a:path extrusionOk="0" h="132" w="156">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1"/>
            <p:cNvSpPr/>
            <p:nvPr/>
          </p:nvSpPr>
          <p:spPr>
            <a:xfrm>
              <a:off x="5204200" y="3699400"/>
              <a:ext cx="106000" cy="25200"/>
            </a:xfrm>
            <a:custGeom>
              <a:rect b="b" l="l" r="r" t="t"/>
              <a:pathLst>
                <a:path extrusionOk="0" h="1008" w="424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1"/>
            <p:cNvSpPr/>
            <p:nvPr/>
          </p:nvSpPr>
          <p:spPr>
            <a:xfrm>
              <a:off x="5177425" y="3713975"/>
              <a:ext cx="10725" cy="10750"/>
            </a:xfrm>
            <a:custGeom>
              <a:rect b="b" l="l" r="r" t="t"/>
              <a:pathLst>
                <a:path extrusionOk="0" h="430" w="429">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1"/>
            <p:cNvSpPr/>
            <p:nvPr/>
          </p:nvSpPr>
          <p:spPr>
            <a:xfrm>
              <a:off x="5747725" y="3767850"/>
              <a:ext cx="22350" cy="3950"/>
            </a:xfrm>
            <a:custGeom>
              <a:rect b="b" l="l" r="r" t="t"/>
              <a:pathLst>
                <a:path extrusionOk="0" h="158" w="894">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1"/>
            <p:cNvSpPr/>
            <p:nvPr/>
          </p:nvSpPr>
          <p:spPr>
            <a:xfrm>
              <a:off x="5678675" y="3757475"/>
              <a:ext cx="8050" cy="2875"/>
            </a:xfrm>
            <a:custGeom>
              <a:rect b="b" l="l" r="r" t="t"/>
              <a:pathLst>
                <a:path extrusionOk="0" h="115" w="322">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51"/>
            <p:cNvSpPr/>
            <p:nvPr/>
          </p:nvSpPr>
          <p:spPr>
            <a:xfrm>
              <a:off x="5651000" y="3746125"/>
              <a:ext cx="4175" cy="3000"/>
            </a:xfrm>
            <a:custGeom>
              <a:rect b="b" l="l" r="r" t="t"/>
              <a:pathLst>
                <a:path extrusionOk="0" h="120" w="167">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51"/>
            <p:cNvSpPr/>
            <p:nvPr/>
          </p:nvSpPr>
          <p:spPr>
            <a:xfrm>
              <a:off x="5533125" y="3742700"/>
              <a:ext cx="14000" cy="7175"/>
            </a:xfrm>
            <a:custGeom>
              <a:rect b="b" l="l" r="r" t="t"/>
              <a:pathLst>
                <a:path extrusionOk="0" h="287" w="56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1"/>
            <p:cNvSpPr/>
            <p:nvPr/>
          </p:nvSpPr>
          <p:spPr>
            <a:xfrm>
              <a:off x="5440850" y="3943475"/>
              <a:ext cx="67000" cy="9575"/>
            </a:xfrm>
            <a:custGeom>
              <a:rect b="b" l="l" r="r" t="t"/>
              <a:pathLst>
                <a:path extrusionOk="0" h="383" w="268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1"/>
            <p:cNvSpPr/>
            <p:nvPr/>
          </p:nvSpPr>
          <p:spPr>
            <a:xfrm>
              <a:off x="5396500" y="3943775"/>
              <a:ext cx="46450" cy="8950"/>
            </a:xfrm>
            <a:custGeom>
              <a:rect b="b" l="l" r="r" t="t"/>
              <a:pathLst>
                <a:path extrusionOk="0" h="358" w="1858">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1"/>
            <p:cNvSpPr/>
            <p:nvPr/>
          </p:nvSpPr>
          <p:spPr>
            <a:xfrm>
              <a:off x="5416725" y="3922350"/>
              <a:ext cx="40525" cy="11575"/>
            </a:xfrm>
            <a:custGeom>
              <a:rect b="b" l="l" r="r" t="t"/>
              <a:pathLst>
                <a:path extrusionOk="0" h="463" w="1621">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1"/>
            <p:cNvSpPr/>
            <p:nvPr/>
          </p:nvSpPr>
          <p:spPr>
            <a:xfrm>
              <a:off x="5366125" y="3899775"/>
              <a:ext cx="26225" cy="13175"/>
            </a:xfrm>
            <a:custGeom>
              <a:rect b="b" l="l" r="r" t="t"/>
              <a:pathLst>
                <a:path extrusionOk="0" h="527" w="1049">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1"/>
            <p:cNvSpPr/>
            <p:nvPr/>
          </p:nvSpPr>
          <p:spPr>
            <a:xfrm>
              <a:off x="5384300" y="3925350"/>
              <a:ext cx="34250" cy="7725"/>
            </a:xfrm>
            <a:custGeom>
              <a:rect b="b" l="l" r="r" t="t"/>
              <a:pathLst>
                <a:path extrusionOk="0" h="309" w="137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1"/>
            <p:cNvSpPr/>
            <p:nvPr/>
          </p:nvSpPr>
          <p:spPr>
            <a:xfrm>
              <a:off x="5398275" y="3906525"/>
              <a:ext cx="23250" cy="8550"/>
            </a:xfrm>
            <a:custGeom>
              <a:rect b="b" l="l" r="r" t="t"/>
              <a:pathLst>
                <a:path extrusionOk="0" h="342" w="93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1"/>
            <p:cNvSpPr/>
            <p:nvPr/>
          </p:nvSpPr>
          <p:spPr>
            <a:xfrm>
              <a:off x="5377150" y="3926475"/>
              <a:ext cx="8650" cy="6800"/>
            </a:xfrm>
            <a:custGeom>
              <a:rect b="b" l="l" r="r" t="t"/>
              <a:pathLst>
                <a:path extrusionOk="0" h="272" w="346">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1"/>
            <p:cNvSpPr/>
            <p:nvPr/>
          </p:nvSpPr>
          <p:spPr>
            <a:xfrm>
              <a:off x="5407200" y="3924900"/>
              <a:ext cx="10450" cy="4225"/>
            </a:xfrm>
            <a:custGeom>
              <a:rect b="b" l="l" r="r" t="t"/>
              <a:pathLst>
                <a:path extrusionOk="0" h="169" w="418">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1"/>
            <p:cNvSpPr/>
            <p:nvPr/>
          </p:nvSpPr>
          <p:spPr>
            <a:xfrm>
              <a:off x="5388750" y="3908050"/>
              <a:ext cx="3600" cy="4800"/>
            </a:xfrm>
            <a:custGeom>
              <a:rect b="b" l="l" r="r" t="t"/>
              <a:pathLst>
                <a:path extrusionOk="0" h="192" w="144">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1"/>
            <p:cNvSpPr/>
            <p:nvPr/>
          </p:nvSpPr>
          <p:spPr>
            <a:xfrm>
              <a:off x="5464950" y="3927300"/>
              <a:ext cx="3000" cy="1825"/>
            </a:xfrm>
            <a:custGeom>
              <a:rect b="b" l="l" r="r" t="t"/>
              <a:pathLst>
                <a:path extrusionOk="0" h="73" w="12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1"/>
            <p:cNvSpPr/>
            <p:nvPr/>
          </p:nvSpPr>
          <p:spPr>
            <a:xfrm>
              <a:off x="5363750" y="3909825"/>
              <a:ext cx="4200" cy="5100"/>
            </a:xfrm>
            <a:custGeom>
              <a:rect b="b" l="l" r="r" t="t"/>
              <a:pathLst>
                <a:path extrusionOk="0" h="204" w="168">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1"/>
            <p:cNvSpPr/>
            <p:nvPr/>
          </p:nvSpPr>
          <p:spPr>
            <a:xfrm>
              <a:off x="5368225" y="3897025"/>
              <a:ext cx="3300" cy="3900"/>
            </a:xfrm>
            <a:custGeom>
              <a:rect b="b" l="l" r="r" t="t"/>
              <a:pathLst>
                <a:path extrusionOk="0" h="156" w="132">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1"/>
            <p:cNvSpPr/>
            <p:nvPr/>
          </p:nvSpPr>
          <p:spPr>
            <a:xfrm>
              <a:off x="5360475" y="3947650"/>
              <a:ext cx="65800" cy="10425"/>
            </a:xfrm>
            <a:custGeom>
              <a:rect b="b" l="l" r="r" t="t"/>
              <a:pathLst>
                <a:path extrusionOk="0" h="417" w="2632">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1"/>
            <p:cNvSpPr/>
            <p:nvPr/>
          </p:nvSpPr>
          <p:spPr>
            <a:xfrm>
              <a:off x="5424775" y="3947050"/>
              <a:ext cx="71150" cy="8775"/>
            </a:xfrm>
            <a:custGeom>
              <a:rect b="b" l="l" r="r" t="t"/>
              <a:pathLst>
                <a:path extrusionOk="0" h="351" w="2846">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1"/>
            <p:cNvSpPr/>
            <p:nvPr/>
          </p:nvSpPr>
          <p:spPr>
            <a:xfrm>
              <a:off x="5457525" y="3954100"/>
              <a:ext cx="17575" cy="4275"/>
            </a:xfrm>
            <a:custGeom>
              <a:rect b="b" l="l" r="r" t="t"/>
              <a:pathLst>
                <a:path extrusionOk="0" h="171" w="703">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1"/>
            <p:cNvSpPr/>
            <p:nvPr/>
          </p:nvSpPr>
          <p:spPr>
            <a:xfrm>
              <a:off x="5486100" y="3952600"/>
              <a:ext cx="11325" cy="5200"/>
            </a:xfrm>
            <a:custGeom>
              <a:rect b="b" l="l" r="r" t="t"/>
              <a:pathLst>
                <a:path extrusionOk="0" h="208" w="453">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1"/>
            <p:cNvSpPr/>
            <p:nvPr/>
          </p:nvSpPr>
          <p:spPr>
            <a:xfrm>
              <a:off x="5500375" y="3954625"/>
              <a:ext cx="3300" cy="1375"/>
            </a:xfrm>
            <a:custGeom>
              <a:rect b="b" l="l" r="r" t="t"/>
              <a:pathLst>
                <a:path extrusionOk="0" h="55" w="132">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1"/>
            <p:cNvSpPr/>
            <p:nvPr/>
          </p:nvSpPr>
          <p:spPr>
            <a:xfrm>
              <a:off x="5492925" y="3947650"/>
              <a:ext cx="14925" cy="6275"/>
            </a:xfrm>
            <a:custGeom>
              <a:rect b="b" l="l" r="r" t="t"/>
              <a:pathLst>
                <a:path extrusionOk="0" h="251" w="597">
                  <a:moveTo>
                    <a:pt x="1" y="0"/>
                  </a:moveTo>
                  <a:lnTo>
                    <a:pt x="1" y="250"/>
                  </a:lnTo>
                  <a:lnTo>
                    <a:pt x="180" y="250"/>
                  </a:lnTo>
                  <a:cubicBezTo>
                    <a:pt x="251" y="71"/>
                    <a:pt x="525" y="179"/>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1"/>
            <p:cNvSpPr/>
            <p:nvPr/>
          </p:nvSpPr>
          <p:spPr>
            <a:xfrm>
              <a:off x="5725700" y="3864300"/>
              <a:ext cx="4500" cy="3900"/>
            </a:xfrm>
            <a:custGeom>
              <a:rect b="b" l="l" r="r" t="t"/>
              <a:pathLst>
                <a:path extrusionOk="0" h="156" w="18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1"/>
            <p:cNvSpPr/>
            <p:nvPr/>
          </p:nvSpPr>
          <p:spPr>
            <a:xfrm>
              <a:off x="5746975" y="3778575"/>
              <a:ext cx="4650" cy="2825"/>
            </a:xfrm>
            <a:custGeom>
              <a:rect b="b" l="l" r="r" t="t"/>
              <a:pathLst>
                <a:path extrusionOk="0" h="113" w="186">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1"/>
            <p:cNvSpPr/>
            <p:nvPr/>
          </p:nvSpPr>
          <p:spPr>
            <a:xfrm>
              <a:off x="5726600" y="3853875"/>
              <a:ext cx="5300" cy="3600"/>
            </a:xfrm>
            <a:custGeom>
              <a:rect b="b" l="l" r="r" t="t"/>
              <a:pathLst>
                <a:path extrusionOk="0" h="144" w="212">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1"/>
            <p:cNvSpPr/>
            <p:nvPr/>
          </p:nvSpPr>
          <p:spPr>
            <a:xfrm>
              <a:off x="5328325" y="3118075"/>
              <a:ext cx="10150" cy="8675"/>
            </a:xfrm>
            <a:custGeom>
              <a:rect b="b" l="l" r="r" t="t"/>
              <a:pathLst>
                <a:path extrusionOk="0" h="347" w="406">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1"/>
            <p:cNvSpPr/>
            <p:nvPr/>
          </p:nvSpPr>
          <p:spPr>
            <a:xfrm>
              <a:off x="5292625" y="3139725"/>
              <a:ext cx="17275" cy="6500"/>
            </a:xfrm>
            <a:custGeom>
              <a:rect b="b" l="l" r="r" t="t"/>
              <a:pathLst>
                <a:path extrusionOk="0" h="260" w="691">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51"/>
            <p:cNvSpPr/>
            <p:nvPr/>
          </p:nvSpPr>
          <p:spPr>
            <a:xfrm>
              <a:off x="5314050" y="3122075"/>
              <a:ext cx="11025" cy="3450"/>
            </a:xfrm>
            <a:custGeom>
              <a:rect b="b" l="l" r="r" t="t"/>
              <a:pathLst>
                <a:path extrusionOk="0" h="138" w="441">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51"/>
            <p:cNvSpPr/>
            <p:nvPr/>
          </p:nvSpPr>
          <p:spPr>
            <a:xfrm>
              <a:off x="5281900" y="3142775"/>
              <a:ext cx="12225" cy="4500"/>
            </a:xfrm>
            <a:custGeom>
              <a:rect b="b" l="l" r="r" t="t"/>
              <a:pathLst>
                <a:path extrusionOk="0" h="180" w="489">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1"/>
            <p:cNvSpPr/>
            <p:nvPr/>
          </p:nvSpPr>
          <p:spPr>
            <a:xfrm>
              <a:off x="5294700" y="3133850"/>
              <a:ext cx="2400" cy="1500"/>
            </a:xfrm>
            <a:custGeom>
              <a:rect b="b" l="l" r="r" t="t"/>
              <a:pathLst>
                <a:path extrusionOk="0" h="60" w="96">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1"/>
            <p:cNvSpPr/>
            <p:nvPr/>
          </p:nvSpPr>
          <p:spPr>
            <a:xfrm>
              <a:off x="5743275" y="3230300"/>
              <a:ext cx="14900" cy="11800"/>
            </a:xfrm>
            <a:custGeom>
              <a:rect b="b" l="l" r="r" t="t"/>
              <a:pathLst>
                <a:path extrusionOk="0" h="472" w="596">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1"/>
            <p:cNvSpPr/>
            <p:nvPr/>
          </p:nvSpPr>
          <p:spPr>
            <a:xfrm>
              <a:off x="5773025" y="3237800"/>
              <a:ext cx="14325" cy="9775"/>
            </a:xfrm>
            <a:custGeom>
              <a:rect b="b" l="l" r="r" t="t"/>
              <a:pathLst>
                <a:path extrusionOk="0" h="391" w="573">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1"/>
            <p:cNvSpPr/>
            <p:nvPr/>
          </p:nvSpPr>
          <p:spPr>
            <a:xfrm>
              <a:off x="5817675" y="3243975"/>
              <a:ext cx="56000" cy="22800"/>
            </a:xfrm>
            <a:custGeom>
              <a:rect b="b" l="l" r="r" t="t"/>
              <a:pathLst>
                <a:path extrusionOk="0" h="912" w="224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1"/>
            <p:cNvSpPr/>
            <p:nvPr/>
          </p:nvSpPr>
          <p:spPr>
            <a:xfrm>
              <a:off x="6088250" y="3287300"/>
              <a:ext cx="11025" cy="7300"/>
            </a:xfrm>
            <a:custGeom>
              <a:rect b="b" l="l" r="r" t="t"/>
              <a:pathLst>
                <a:path extrusionOk="0" h="292" w="441">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1"/>
            <p:cNvSpPr/>
            <p:nvPr/>
          </p:nvSpPr>
          <p:spPr>
            <a:xfrm>
              <a:off x="5684925" y="3222250"/>
              <a:ext cx="42300" cy="14675"/>
            </a:xfrm>
            <a:custGeom>
              <a:rect b="b" l="l" r="r" t="t"/>
              <a:pathLst>
                <a:path extrusionOk="0" h="587" w="1692">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1"/>
            <p:cNvSpPr/>
            <p:nvPr/>
          </p:nvSpPr>
          <p:spPr>
            <a:xfrm>
              <a:off x="5657850" y="3222250"/>
              <a:ext cx="12225" cy="6775"/>
            </a:xfrm>
            <a:custGeom>
              <a:rect b="b" l="l" r="r" t="t"/>
              <a:pathLst>
                <a:path extrusionOk="0" h="271" w="489">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1"/>
            <p:cNvSpPr/>
            <p:nvPr/>
          </p:nvSpPr>
          <p:spPr>
            <a:xfrm>
              <a:off x="5726300" y="3233275"/>
              <a:ext cx="2100" cy="3575"/>
            </a:xfrm>
            <a:custGeom>
              <a:rect b="b" l="l" r="r" t="t"/>
              <a:pathLst>
                <a:path extrusionOk="0" h="143" w="84">
                  <a:moveTo>
                    <a:pt x="0" y="0"/>
                  </a:moveTo>
                  <a:lnTo>
                    <a:pt x="0" y="143"/>
                  </a:lnTo>
                  <a:cubicBezTo>
                    <a:pt x="84" y="95"/>
                    <a:pt x="84"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1"/>
            <p:cNvSpPr/>
            <p:nvPr/>
          </p:nvSpPr>
          <p:spPr>
            <a:xfrm>
              <a:off x="5586400" y="3208850"/>
              <a:ext cx="32775" cy="14025"/>
            </a:xfrm>
            <a:custGeom>
              <a:rect b="b" l="l" r="r" t="t"/>
              <a:pathLst>
                <a:path extrusionOk="0" h="561" w="1311">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1"/>
            <p:cNvSpPr/>
            <p:nvPr/>
          </p:nvSpPr>
          <p:spPr>
            <a:xfrm>
              <a:off x="5340250" y="3158200"/>
              <a:ext cx="15800" cy="3450"/>
            </a:xfrm>
            <a:custGeom>
              <a:rect b="b" l="l" r="r" t="t"/>
              <a:pathLst>
                <a:path extrusionOk="0" h="138" w="632">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1"/>
            <p:cNvSpPr/>
            <p:nvPr/>
          </p:nvSpPr>
          <p:spPr>
            <a:xfrm>
              <a:off x="5550975" y="3205275"/>
              <a:ext cx="9550" cy="9650"/>
            </a:xfrm>
            <a:custGeom>
              <a:rect b="b" l="l" r="r" t="t"/>
              <a:pathLst>
                <a:path extrusionOk="0" h="386" w="382">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1"/>
            <p:cNvSpPr/>
            <p:nvPr/>
          </p:nvSpPr>
          <p:spPr>
            <a:xfrm>
              <a:off x="5518225" y="3202100"/>
              <a:ext cx="7475" cy="6175"/>
            </a:xfrm>
            <a:custGeom>
              <a:rect b="b" l="l" r="r" t="t"/>
              <a:pathLst>
                <a:path extrusionOk="0" h="247" w="299">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1"/>
            <p:cNvSpPr/>
            <p:nvPr/>
          </p:nvSpPr>
          <p:spPr>
            <a:xfrm>
              <a:off x="5286650" y="3149175"/>
              <a:ext cx="19975" cy="5225"/>
            </a:xfrm>
            <a:custGeom>
              <a:rect b="b" l="l" r="r" t="t"/>
              <a:pathLst>
                <a:path extrusionOk="0" h="209" w="799">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1"/>
            <p:cNvSpPr/>
            <p:nvPr/>
          </p:nvSpPr>
          <p:spPr>
            <a:xfrm>
              <a:off x="5320300" y="3154375"/>
              <a:ext cx="11025" cy="3700"/>
            </a:xfrm>
            <a:custGeom>
              <a:rect b="b" l="l" r="r" t="t"/>
              <a:pathLst>
                <a:path extrusionOk="0" h="148" w="441">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1"/>
            <p:cNvSpPr/>
            <p:nvPr/>
          </p:nvSpPr>
          <p:spPr>
            <a:xfrm>
              <a:off x="5292325" y="3143975"/>
              <a:ext cx="14900" cy="6875"/>
            </a:xfrm>
            <a:custGeom>
              <a:rect b="b" l="l" r="r" t="t"/>
              <a:pathLst>
                <a:path extrusionOk="0" h="275" w="596">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1"/>
            <p:cNvSpPr/>
            <p:nvPr/>
          </p:nvSpPr>
          <p:spPr>
            <a:xfrm>
              <a:off x="5473875" y="3201125"/>
              <a:ext cx="8975" cy="3300"/>
            </a:xfrm>
            <a:custGeom>
              <a:rect b="b" l="l" r="r" t="t"/>
              <a:pathLst>
                <a:path extrusionOk="0" h="132" w="359">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51"/>
            <p:cNvSpPr/>
            <p:nvPr/>
          </p:nvSpPr>
          <p:spPr>
            <a:xfrm>
              <a:off x="5485800" y="3201125"/>
              <a:ext cx="3300" cy="3600"/>
            </a:xfrm>
            <a:custGeom>
              <a:rect b="b" l="l" r="r" t="t"/>
              <a:pathLst>
                <a:path extrusionOk="0" h="144" w="132">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51"/>
            <p:cNvSpPr/>
            <p:nvPr/>
          </p:nvSpPr>
          <p:spPr>
            <a:xfrm>
              <a:off x="5471800" y="3201125"/>
              <a:ext cx="3600" cy="3000"/>
            </a:xfrm>
            <a:custGeom>
              <a:rect b="b" l="l" r="r" t="t"/>
              <a:pathLst>
                <a:path extrusionOk="0" h="120" w="144">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1"/>
            <p:cNvSpPr/>
            <p:nvPr/>
          </p:nvSpPr>
          <p:spPr>
            <a:xfrm>
              <a:off x="5467925" y="3197250"/>
              <a:ext cx="3900" cy="3900"/>
            </a:xfrm>
            <a:custGeom>
              <a:rect b="b" l="l" r="r" t="t"/>
              <a:pathLst>
                <a:path extrusionOk="0" h="156" w="156">
                  <a:moveTo>
                    <a:pt x="1" y="0"/>
                  </a:moveTo>
                  <a:lnTo>
                    <a:pt x="156" y="155"/>
                  </a:lnTo>
                  <a:cubicBezTo>
                    <a:pt x="156" y="96"/>
                    <a:pt x="156" y="48"/>
                    <a:pt x="1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1"/>
            <p:cNvSpPr/>
            <p:nvPr/>
          </p:nvSpPr>
          <p:spPr>
            <a:xfrm>
              <a:off x="5338750" y="3147375"/>
              <a:ext cx="11050" cy="3475"/>
            </a:xfrm>
            <a:custGeom>
              <a:rect b="b" l="l" r="r" t="t"/>
              <a:pathLst>
                <a:path extrusionOk="0" h="139" w="442">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1"/>
            <p:cNvSpPr/>
            <p:nvPr/>
          </p:nvSpPr>
          <p:spPr>
            <a:xfrm>
              <a:off x="5844475" y="3261750"/>
              <a:ext cx="18175" cy="4900"/>
            </a:xfrm>
            <a:custGeom>
              <a:rect b="b" l="l" r="r" t="t"/>
              <a:pathLst>
                <a:path extrusionOk="0" h="196" w="727">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1"/>
            <p:cNvSpPr/>
            <p:nvPr/>
          </p:nvSpPr>
          <p:spPr>
            <a:xfrm>
              <a:off x="5829575" y="3258450"/>
              <a:ext cx="14925" cy="4150"/>
            </a:xfrm>
            <a:custGeom>
              <a:rect b="b" l="l" r="r" t="t"/>
              <a:pathLst>
                <a:path extrusionOk="0" h="166" w="597">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1"/>
            <p:cNvSpPr/>
            <p:nvPr/>
          </p:nvSpPr>
          <p:spPr>
            <a:xfrm>
              <a:off x="5460800" y="3297550"/>
              <a:ext cx="6850" cy="7775"/>
            </a:xfrm>
            <a:custGeom>
              <a:rect b="b" l="l" r="r" t="t"/>
              <a:pathLst>
                <a:path extrusionOk="0" h="311" w="274">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1"/>
            <p:cNvSpPr/>
            <p:nvPr/>
          </p:nvSpPr>
          <p:spPr>
            <a:xfrm>
              <a:off x="5462275" y="3309175"/>
              <a:ext cx="2100" cy="2700"/>
            </a:xfrm>
            <a:custGeom>
              <a:rect b="b" l="l" r="r" t="t"/>
              <a:pathLst>
                <a:path extrusionOk="0" h="108" w="84">
                  <a:moveTo>
                    <a:pt x="84" y="0"/>
                  </a:moveTo>
                  <a:cubicBezTo>
                    <a:pt x="1" y="36"/>
                    <a:pt x="1" y="84"/>
                    <a:pt x="84" y="107"/>
                  </a:cubicBezTo>
                  <a:lnTo>
                    <a:pt x="84" y="60"/>
                  </a:lnTo>
                  <a:lnTo>
                    <a:pt x="8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1"/>
            <p:cNvSpPr/>
            <p:nvPr/>
          </p:nvSpPr>
          <p:spPr>
            <a:xfrm>
              <a:off x="5461375" y="3290725"/>
              <a:ext cx="3000" cy="4175"/>
            </a:xfrm>
            <a:custGeom>
              <a:rect b="b" l="l" r="r" t="t"/>
              <a:pathLst>
                <a:path extrusionOk="0" h="167" w="120">
                  <a:moveTo>
                    <a:pt x="120" y="0"/>
                  </a:moveTo>
                  <a:cubicBezTo>
                    <a:pt x="60" y="36"/>
                    <a:pt x="13" y="83"/>
                    <a:pt x="1" y="167"/>
                  </a:cubicBezTo>
                  <a:cubicBezTo>
                    <a:pt x="37" y="107"/>
                    <a:pt x="72" y="60"/>
                    <a:pt x="1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1"/>
            <p:cNvSpPr/>
            <p:nvPr/>
          </p:nvSpPr>
          <p:spPr>
            <a:xfrm>
              <a:off x="5472100" y="3290125"/>
              <a:ext cx="2700" cy="4475"/>
            </a:xfrm>
            <a:custGeom>
              <a:rect b="b" l="l" r="r" t="t"/>
              <a:pathLst>
                <a:path extrusionOk="0" h="179" w="108">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1"/>
            <p:cNvSpPr/>
            <p:nvPr/>
          </p:nvSpPr>
          <p:spPr>
            <a:xfrm>
              <a:off x="5589975" y="3217350"/>
              <a:ext cx="14300" cy="6125"/>
            </a:xfrm>
            <a:custGeom>
              <a:rect b="b" l="l" r="r" t="t"/>
              <a:pathLst>
                <a:path extrusionOk="0" h="245" w="572">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1"/>
            <p:cNvSpPr/>
            <p:nvPr/>
          </p:nvSpPr>
          <p:spPr>
            <a:xfrm>
              <a:off x="5378350" y="3479250"/>
              <a:ext cx="14000" cy="19250"/>
            </a:xfrm>
            <a:custGeom>
              <a:rect b="b" l="l" r="r" t="t"/>
              <a:pathLst>
                <a:path extrusionOk="0" h="770" w="56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1"/>
            <p:cNvSpPr/>
            <p:nvPr/>
          </p:nvSpPr>
          <p:spPr>
            <a:xfrm>
              <a:off x="5374375" y="3491325"/>
              <a:ext cx="7550" cy="8850"/>
            </a:xfrm>
            <a:custGeom>
              <a:rect b="b" l="l" r="r" t="t"/>
              <a:pathLst>
                <a:path extrusionOk="0" h="354" w="302">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1"/>
            <p:cNvSpPr/>
            <p:nvPr/>
          </p:nvSpPr>
          <p:spPr>
            <a:xfrm>
              <a:off x="5819475" y="3487725"/>
              <a:ext cx="17875" cy="4050"/>
            </a:xfrm>
            <a:custGeom>
              <a:rect b="b" l="l" r="r" t="t"/>
              <a:pathLst>
                <a:path extrusionOk="0" h="162" w="715">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1"/>
            <p:cNvSpPr/>
            <p:nvPr/>
          </p:nvSpPr>
          <p:spPr>
            <a:xfrm>
              <a:off x="5793875" y="3469800"/>
              <a:ext cx="43475" cy="7875"/>
            </a:xfrm>
            <a:custGeom>
              <a:rect b="b" l="l" r="r" t="t"/>
              <a:pathLst>
                <a:path extrusionOk="0" h="315" w="1739">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1"/>
            <p:cNvSpPr/>
            <p:nvPr/>
          </p:nvSpPr>
          <p:spPr>
            <a:xfrm>
              <a:off x="5840000" y="3491625"/>
              <a:ext cx="4800" cy="3000"/>
            </a:xfrm>
            <a:custGeom>
              <a:rect b="b" l="l" r="r" t="t"/>
              <a:pathLst>
                <a:path extrusionOk="0" h="120" w="192">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1"/>
            <p:cNvSpPr/>
            <p:nvPr/>
          </p:nvSpPr>
          <p:spPr>
            <a:xfrm>
              <a:off x="5414350" y="3493000"/>
              <a:ext cx="35450" cy="6325"/>
            </a:xfrm>
            <a:custGeom>
              <a:rect b="b" l="l" r="r" t="t"/>
              <a:pathLst>
                <a:path extrusionOk="0" h="253" w="1418">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1"/>
            <p:cNvSpPr/>
            <p:nvPr/>
          </p:nvSpPr>
          <p:spPr>
            <a:xfrm>
              <a:off x="5406625" y="3487900"/>
              <a:ext cx="18175" cy="8225"/>
            </a:xfrm>
            <a:custGeom>
              <a:rect b="b" l="l" r="r" t="t"/>
              <a:pathLst>
                <a:path extrusionOk="0" h="329" w="727">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1"/>
            <p:cNvSpPr/>
            <p:nvPr/>
          </p:nvSpPr>
          <p:spPr>
            <a:xfrm>
              <a:off x="5378625" y="3570400"/>
              <a:ext cx="21775" cy="7550"/>
            </a:xfrm>
            <a:custGeom>
              <a:rect b="b" l="l" r="r" t="t"/>
              <a:pathLst>
                <a:path extrusionOk="0" h="302" w="871">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1"/>
            <p:cNvSpPr/>
            <p:nvPr/>
          </p:nvSpPr>
          <p:spPr>
            <a:xfrm>
              <a:off x="5375075" y="3566650"/>
              <a:ext cx="3300" cy="7450"/>
            </a:xfrm>
            <a:custGeom>
              <a:rect b="b" l="l" r="r" t="t"/>
              <a:pathLst>
                <a:path extrusionOk="0" h="298" w="132">
                  <a:moveTo>
                    <a:pt x="0" y="0"/>
                  </a:moveTo>
                  <a:cubicBezTo>
                    <a:pt x="0" y="131"/>
                    <a:pt x="12" y="238"/>
                    <a:pt x="131" y="298"/>
                  </a:cubicBezTo>
                  <a:cubicBezTo>
                    <a:pt x="131" y="179"/>
                    <a:pt x="119" y="72"/>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1"/>
            <p:cNvSpPr/>
            <p:nvPr/>
          </p:nvSpPr>
          <p:spPr>
            <a:xfrm>
              <a:off x="5399600" y="3569150"/>
              <a:ext cx="7350" cy="5250"/>
            </a:xfrm>
            <a:custGeom>
              <a:rect b="b" l="l" r="r" t="t"/>
              <a:pathLst>
                <a:path extrusionOk="0" h="210" w="294">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1"/>
            <p:cNvSpPr/>
            <p:nvPr/>
          </p:nvSpPr>
          <p:spPr>
            <a:xfrm>
              <a:off x="5454250" y="3497000"/>
              <a:ext cx="2700" cy="1200"/>
            </a:xfrm>
            <a:custGeom>
              <a:rect b="b" l="l" r="r" t="t"/>
              <a:pathLst>
                <a:path extrusionOk="0" h="48" w="108">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1"/>
            <p:cNvSpPr/>
            <p:nvPr/>
          </p:nvSpPr>
          <p:spPr>
            <a:xfrm>
              <a:off x="5703975" y="3850375"/>
              <a:ext cx="18475" cy="3525"/>
            </a:xfrm>
            <a:custGeom>
              <a:rect b="b" l="l" r="r" t="t"/>
              <a:pathLst>
                <a:path extrusionOk="0" h="141" w="739">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1"/>
            <p:cNvSpPr/>
            <p:nvPr/>
          </p:nvSpPr>
          <p:spPr>
            <a:xfrm>
              <a:off x="5201525" y="3747025"/>
              <a:ext cx="84275" cy="8050"/>
            </a:xfrm>
            <a:custGeom>
              <a:rect b="b" l="l" r="r" t="t"/>
              <a:pathLst>
                <a:path extrusionOk="0" h="322" w="3371">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1"/>
            <p:cNvSpPr/>
            <p:nvPr/>
          </p:nvSpPr>
          <p:spPr>
            <a:xfrm>
              <a:off x="5291725" y="3736300"/>
              <a:ext cx="59550" cy="9850"/>
            </a:xfrm>
            <a:custGeom>
              <a:rect b="b" l="l" r="r" t="t"/>
              <a:pathLst>
                <a:path extrusionOk="0" h="394" w="2382">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1"/>
            <p:cNvSpPr/>
            <p:nvPr/>
          </p:nvSpPr>
          <p:spPr>
            <a:xfrm>
              <a:off x="5312850" y="3749925"/>
              <a:ext cx="51225" cy="7825"/>
            </a:xfrm>
            <a:custGeom>
              <a:rect b="b" l="l" r="r" t="t"/>
              <a:pathLst>
                <a:path extrusionOk="0" h="313" w="2049">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1"/>
            <p:cNvSpPr/>
            <p:nvPr/>
          </p:nvSpPr>
          <p:spPr>
            <a:xfrm>
              <a:off x="5360475" y="3742850"/>
              <a:ext cx="50325" cy="9250"/>
            </a:xfrm>
            <a:custGeom>
              <a:rect b="b" l="l" r="r" t="t"/>
              <a:pathLst>
                <a:path extrusionOk="0" h="370" w="2013">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1"/>
            <p:cNvSpPr/>
            <p:nvPr/>
          </p:nvSpPr>
          <p:spPr>
            <a:xfrm>
              <a:off x="5254525" y="3732425"/>
              <a:ext cx="44650" cy="8375"/>
            </a:xfrm>
            <a:custGeom>
              <a:rect b="b" l="l" r="r" t="t"/>
              <a:pathLst>
                <a:path extrusionOk="0" h="335" w="1786">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1"/>
            <p:cNvSpPr/>
            <p:nvPr/>
          </p:nvSpPr>
          <p:spPr>
            <a:xfrm>
              <a:off x="5267325" y="3749100"/>
              <a:ext cx="57150" cy="6350"/>
            </a:xfrm>
            <a:custGeom>
              <a:rect b="b" l="l" r="r" t="t"/>
              <a:pathLst>
                <a:path extrusionOk="0" h="254" w="2286">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1"/>
            <p:cNvSpPr/>
            <p:nvPr/>
          </p:nvSpPr>
          <p:spPr>
            <a:xfrm>
              <a:off x="5198550" y="3727675"/>
              <a:ext cx="34250" cy="7175"/>
            </a:xfrm>
            <a:custGeom>
              <a:rect b="b" l="l" r="r" t="t"/>
              <a:pathLst>
                <a:path extrusionOk="0" h="287" w="137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51"/>
            <p:cNvSpPr/>
            <p:nvPr/>
          </p:nvSpPr>
          <p:spPr>
            <a:xfrm>
              <a:off x="5228025" y="3730275"/>
              <a:ext cx="28600" cy="6650"/>
            </a:xfrm>
            <a:custGeom>
              <a:rect b="b" l="l" r="r" t="t"/>
              <a:pathLst>
                <a:path extrusionOk="0" h="266" w="1144">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51"/>
            <p:cNvSpPr/>
            <p:nvPr/>
          </p:nvSpPr>
          <p:spPr>
            <a:xfrm>
              <a:off x="5350050" y="3742550"/>
              <a:ext cx="20575" cy="4800"/>
            </a:xfrm>
            <a:custGeom>
              <a:rect b="b" l="l" r="r" t="t"/>
              <a:pathLst>
                <a:path extrusionOk="0" h="192" w="823">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1"/>
            <p:cNvSpPr/>
            <p:nvPr/>
          </p:nvSpPr>
          <p:spPr>
            <a:xfrm>
              <a:off x="5198850" y="3763925"/>
              <a:ext cx="133075" cy="11700"/>
            </a:xfrm>
            <a:custGeom>
              <a:rect b="b" l="l" r="r" t="t"/>
              <a:pathLst>
                <a:path extrusionOk="0" h="468" w="5323">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1"/>
            <p:cNvSpPr/>
            <p:nvPr/>
          </p:nvSpPr>
          <p:spPr>
            <a:xfrm>
              <a:off x="5310175" y="3777375"/>
              <a:ext cx="39025" cy="6675"/>
            </a:xfrm>
            <a:custGeom>
              <a:rect b="b" l="l" r="r" t="t"/>
              <a:pathLst>
                <a:path extrusionOk="0" h="267" w="1561">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1"/>
            <p:cNvSpPr/>
            <p:nvPr/>
          </p:nvSpPr>
          <p:spPr>
            <a:xfrm>
              <a:off x="5249450" y="3771100"/>
              <a:ext cx="20875" cy="3325"/>
            </a:xfrm>
            <a:custGeom>
              <a:rect b="b" l="l" r="r" t="t"/>
              <a:pathLst>
                <a:path extrusionOk="0" h="133" w="835">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1"/>
            <p:cNvSpPr/>
            <p:nvPr/>
          </p:nvSpPr>
          <p:spPr>
            <a:xfrm>
              <a:off x="5229800" y="3771500"/>
              <a:ext cx="11950" cy="2925"/>
            </a:xfrm>
            <a:custGeom>
              <a:rect b="b" l="l" r="r" t="t"/>
              <a:pathLst>
                <a:path extrusionOk="0" h="117" w="478">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1"/>
            <p:cNvSpPr/>
            <p:nvPr/>
          </p:nvSpPr>
          <p:spPr>
            <a:xfrm>
              <a:off x="5224150" y="3713700"/>
              <a:ext cx="14325" cy="4425"/>
            </a:xfrm>
            <a:custGeom>
              <a:rect b="b" l="l" r="r" t="t"/>
              <a:pathLst>
                <a:path extrusionOk="0" h="177" w="573">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1"/>
            <p:cNvSpPr/>
            <p:nvPr/>
          </p:nvSpPr>
          <p:spPr>
            <a:xfrm>
              <a:off x="5198550" y="3711300"/>
              <a:ext cx="4500" cy="3300"/>
            </a:xfrm>
            <a:custGeom>
              <a:rect b="b" l="l" r="r" t="t"/>
              <a:pathLst>
                <a:path extrusionOk="0" h="132" w="18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1"/>
            <p:cNvSpPr/>
            <p:nvPr/>
          </p:nvSpPr>
          <p:spPr>
            <a:xfrm>
              <a:off x="5217300" y="3764200"/>
              <a:ext cx="33675" cy="3975"/>
            </a:xfrm>
            <a:custGeom>
              <a:rect b="b" l="l" r="r" t="t"/>
              <a:pathLst>
                <a:path extrusionOk="0" h="159" w="1347">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1"/>
            <p:cNvSpPr/>
            <p:nvPr/>
          </p:nvSpPr>
          <p:spPr>
            <a:xfrm>
              <a:off x="5262850" y="3760500"/>
              <a:ext cx="32775" cy="5550"/>
            </a:xfrm>
            <a:custGeom>
              <a:rect b="b" l="l" r="r" t="t"/>
              <a:pathLst>
                <a:path extrusionOk="0" h="222" w="1311">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1"/>
            <p:cNvSpPr/>
            <p:nvPr/>
          </p:nvSpPr>
          <p:spPr>
            <a:xfrm>
              <a:off x="5258375" y="3763975"/>
              <a:ext cx="6875" cy="3600"/>
            </a:xfrm>
            <a:custGeom>
              <a:rect b="b" l="l" r="r" t="t"/>
              <a:pathLst>
                <a:path extrusionOk="0" h="144" w="275">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1"/>
            <p:cNvSpPr/>
            <p:nvPr/>
          </p:nvSpPr>
          <p:spPr>
            <a:xfrm>
              <a:off x="5338450" y="3779475"/>
              <a:ext cx="33075" cy="6550"/>
            </a:xfrm>
            <a:custGeom>
              <a:rect b="b" l="l" r="r" t="t"/>
              <a:pathLst>
                <a:path extrusionOk="0" h="262" w="1323">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1"/>
            <p:cNvSpPr/>
            <p:nvPr/>
          </p:nvSpPr>
          <p:spPr>
            <a:xfrm>
              <a:off x="5364050" y="3903875"/>
              <a:ext cx="3000" cy="7475"/>
            </a:xfrm>
            <a:custGeom>
              <a:rect b="b" l="l" r="r" t="t"/>
              <a:pathLst>
                <a:path extrusionOk="0" h="299" w="12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1"/>
            <p:cNvSpPr/>
            <p:nvPr/>
          </p:nvSpPr>
          <p:spPr>
            <a:xfrm>
              <a:off x="5392925" y="3845250"/>
              <a:ext cx="3300" cy="1425"/>
            </a:xfrm>
            <a:custGeom>
              <a:rect b="b" l="l" r="r" t="t"/>
              <a:pathLst>
                <a:path extrusionOk="0" h="57" w="132">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1"/>
            <p:cNvSpPr/>
            <p:nvPr/>
          </p:nvSpPr>
          <p:spPr>
            <a:xfrm>
              <a:off x="5457825" y="2755825"/>
              <a:ext cx="28000" cy="9475"/>
            </a:xfrm>
            <a:custGeom>
              <a:rect b="b" l="l" r="r" t="t"/>
              <a:pathLst>
                <a:path extrusionOk="0" h="379" w="112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1"/>
            <p:cNvSpPr/>
            <p:nvPr/>
          </p:nvSpPr>
          <p:spPr>
            <a:xfrm>
              <a:off x="5457225" y="2763575"/>
              <a:ext cx="14000" cy="3625"/>
            </a:xfrm>
            <a:custGeom>
              <a:rect b="b" l="l" r="r" t="t"/>
              <a:pathLst>
                <a:path extrusionOk="0" h="145" w="56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1"/>
            <p:cNvSpPr/>
            <p:nvPr/>
          </p:nvSpPr>
          <p:spPr>
            <a:xfrm>
              <a:off x="5428050" y="2827850"/>
              <a:ext cx="4475" cy="6875"/>
            </a:xfrm>
            <a:custGeom>
              <a:rect b="b" l="l" r="r" t="t"/>
              <a:pathLst>
                <a:path extrusionOk="0" h="275" w="179">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1"/>
            <p:cNvSpPr/>
            <p:nvPr/>
          </p:nvSpPr>
          <p:spPr>
            <a:xfrm>
              <a:off x="5432225" y="2842450"/>
              <a:ext cx="3875" cy="3750"/>
            </a:xfrm>
            <a:custGeom>
              <a:rect b="b" l="l" r="r" t="t"/>
              <a:pathLst>
                <a:path extrusionOk="0" h="150" w="155">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1"/>
            <p:cNvSpPr/>
            <p:nvPr/>
          </p:nvSpPr>
          <p:spPr>
            <a:xfrm>
              <a:off x="5421800" y="2795425"/>
              <a:ext cx="3000" cy="3875"/>
            </a:xfrm>
            <a:custGeom>
              <a:rect b="b" l="l" r="r" t="t"/>
              <a:pathLst>
                <a:path extrusionOk="0" h="155" w="120">
                  <a:moveTo>
                    <a:pt x="119" y="0"/>
                  </a:moveTo>
                  <a:cubicBezTo>
                    <a:pt x="72" y="48"/>
                    <a:pt x="48" y="107"/>
                    <a:pt x="0" y="155"/>
                  </a:cubicBezTo>
                  <a:cubicBezTo>
                    <a:pt x="48" y="107"/>
                    <a:pt x="72" y="71"/>
                    <a:pt x="1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1"/>
            <p:cNvSpPr/>
            <p:nvPr/>
          </p:nvSpPr>
          <p:spPr>
            <a:xfrm>
              <a:off x="5951325" y="3483900"/>
              <a:ext cx="55400" cy="4775"/>
            </a:xfrm>
            <a:custGeom>
              <a:rect b="b" l="l" r="r" t="t"/>
              <a:pathLst>
                <a:path extrusionOk="0" h="191" w="2216">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1"/>
            <p:cNvSpPr/>
            <p:nvPr/>
          </p:nvSpPr>
          <p:spPr>
            <a:xfrm>
              <a:off x="5871550" y="3480325"/>
              <a:ext cx="52725" cy="5800"/>
            </a:xfrm>
            <a:custGeom>
              <a:rect b="b" l="l" r="r" t="t"/>
              <a:pathLst>
                <a:path extrusionOk="0" h="232" w="2109">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1"/>
            <p:cNvSpPr/>
            <p:nvPr/>
          </p:nvSpPr>
          <p:spPr>
            <a:xfrm>
              <a:off x="5915900" y="3484200"/>
              <a:ext cx="19375" cy="3875"/>
            </a:xfrm>
            <a:custGeom>
              <a:rect b="b" l="l" r="r" t="t"/>
              <a:pathLst>
                <a:path extrusionOk="0" h="155" w="775">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1"/>
            <p:cNvSpPr/>
            <p:nvPr/>
          </p:nvSpPr>
          <p:spPr>
            <a:xfrm>
              <a:off x="5931075" y="3484200"/>
              <a:ext cx="11950" cy="11025"/>
            </a:xfrm>
            <a:custGeom>
              <a:rect b="b" l="l" r="r" t="t"/>
              <a:pathLst>
                <a:path extrusionOk="0" h="441" w="478">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1"/>
            <p:cNvSpPr/>
            <p:nvPr/>
          </p:nvSpPr>
          <p:spPr>
            <a:xfrm>
              <a:off x="5941500" y="3483750"/>
              <a:ext cx="11050" cy="4325"/>
            </a:xfrm>
            <a:custGeom>
              <a:rect b="b" l="l" r="r" t="t"/>
              <a:pathLst>
                <a:path extrusionOk="0" h="173" w="442">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1"/>
            <p:cNvSpPr/>
            <p:nvPr/>
          </p:nvSpPr>
          <p:spPr>
            <a:xfrm>
              <a:off x="5866500" y="3480275"/>
              <a:ext cx="7175" cy="3950"/>
            </a:xfrm>
            <a:custGeom>
              <a:rect b="b" l="l" r="r" t="t"/>
              <a:pathLst>
                <a:path extrusionOk="0" h="158" w="287">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1"/>
            <p:cNvSpPr/>
            <p:nvPr/>
          </p:nvSpPr>
          <p:spPr>
            <a:xfrm>
              <a:off x="5848625" y="3480625"/>
              <a:ext cx="4500" cy="3600"/>
            </a:xfrm>
            <a:custGeom>
              <a:rect b="b" l="l" r="r" t="t"/>
              <a:pathLst>
                <a:path extrusionOk="0" h="144" w="18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1"/>
            <p:cNvSpPr/>
            <p:nvPr/>
          </p:nvSpPr>
          <p:spPr>
            <a:xfrm>
              <a:off x="5859050" y="3480925"/>
              <a:ext cx="3600" cy="1925"/>
            </a:xfrm>
            <a:custGeom>
              <a:rect b="b" l="l" r="r" t="t"/>
              <a:pathLst>
                <a:path extrusionOk="0" h="77" w="144">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1"/>
            <p:cNvSpPr/>
            <p:nvPr/>
          </p:nvSpPr>
          <p:spPr>
            <a:xfrm>
              <a:off x="5851900" y="3480925"/>
              <a:ext cx="3900" cy="3300"/>
            </a:xfrm>
            <a:custGeom>
              <a:rect b="b" l="l" r="r" t="t"/>
              <a:pathLst>
                <a:path extrusionOk="0" h="132" w="156">
                  <a:moveTo>
                    <a:pt x="1" y="0"/>
                  </a:moveTo>
                  <a:lnTo>
                    <a:pt x="1" y="131"/>
                  </a:lnTo>
                  <a:cubicBezTo>
                    <a:pt x="49" y="95"/>
                    <a:pt x="96" y="48"/>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1"/>
            <p:cNvSpPr/>
            <p:nvPr/>
          </p:nvSpPr>
          <p:spPr>
            <a:xfrm>
              <a:off x="5841200" y="3548675"/>
              <a:ext cx="36325" cy="4300"/>
            </a:xfrm>
            <a:custGeom>
              <a:rect b="b" l="l" r="r" t="t"/>
              <a:pathLst>
                <a:path extrusionOk="0" h="172" w="1453">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1"/>
            <p:cNvSpPr/>
            <p:nvPr/>
          </p:nvSpPr>
          <p:spPr>
            <a:xfrm>
              <a:off x="5814400" y="3542225"/>
              <a:ext cx="11925" cy="4225"/>
            </a:xfrm>
            <a:custGeom>
              <a:rect b="b" l="l" r="r" t="t"/>
              <a:pathLst>
                <a:path extrusionOk="0" h="169" w="477">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51"/>
            <p:cNvSpPr/>
            <p:nvPr/>
          </p:nvSpPr>
          <p:spPr>
            <a:xfrm>
              <a:off x="5804875" y="3541925"/>
              <a:ext cx="11050" cy="4425"/>
            </a:xfrm>
            <a:custGeom>
              <a:rect b="b" l="l" r="r" t="t"/>
              <a:pathLst>
                <a:path extrusionOk="0" h="177" w="442">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51"/>
            <p:cNvSpPr/>
            <p:nvPr/>
          </p:nvSpPr>
          <p:spPr>
            <a:xfrm>
              <a:off x="5879900" y="3549675"/>
              <a:ext cx="4475" cy="2700"/>
            </a:xfrm>
            <a:custGeom>
              <a:rect b="b" l="l" r="r" t="t"/>
              <a:pathLst>
                <a:path extrusionOk="0" h="108" w="179">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1"/>
            <p:cNvSpPr/>
            <p:nvPr/>
          </p:nvSpPr>
          <p:spPr>
            <a:xfrm>
              <a:off x="5382500" y="3571175"/>
              <a:ext cx="6575" cy="2925"/>
            </a:xfrm>
            <a:custGeom>
              <a:rect b="b" l="l" r="r" t="t"/>
              <a:pathLst>
                <a:path extrusionOk="0" h="117" w="263">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1"/>
            <p:cNvSpPr/>
            <p:nvPr/>
          </p:nvSpPr>
          <p:spPr>
            <a:xfrm>
              <a:off x="5909350" y="3531225"/>
              <a:ext cx="21750" cy="4175"/>
            </a:xfrm>
            <a:custGeom>
              <a:rect b="b" l="l" r="r" t="t"/>
              <a:pathLst>
                <a:path extrusionOk="0" h="167" w="87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1"/>
            <p:cNvSpPr/>
            <p:nvPr/>
          </p:nvSpPr>
          <p:spPr>
            <a:xfrm>
              <a:off x="5848350" y="3491625"/>
              <a:ext cx="3575" cy="3600"/>
            </a:xfrm>
            <a:custGeom>
              <a:rect b="b" l="l" r="r" t="t"/>
              <a:pathLst>
                <a:path extrusionOk="0" h="144" w="143">
                  <a:moveTo>
                    <a:pt x="0" y="1"/>
                  </a:moveTo>
                  <a:cubicBezTo>
                    <a:pt x="36" y="48"/>
                    <a:pt x="95" y="96"/>
                    <a:pt x="143" y="144"/>
                  </a:cubicBezTo>
                  <a:cubicBezTo>
                    <a:pt x="95" y="96"/>
                    <a:pt x="60" y="48"/>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1"/>
            <p:cNvSpPr/>
            <p:nvPr/>
          </p:nvSpPr>
          <p:spPr>
            <a:xfrm>
              <a:off x="5937925" y="3488050"/>
              <a:ext cx="4800" cy="7175"/>
            </a:xfrm>
            <a:custGeom>
              <a:rect b="b" l="l" r="r" t="t"/>
              <a:pathLst>
                <a:path extrusionOk="0" h="287" w="192">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1"/>
            <p:cNvSpPr/>
            <p:nvPr/>
          </p:nvSpPr>
          <p:spPr>
            <a:xfrm>
              <a:off x="5941500" y="3491625"/>
              <a:ext cx="3900" cy="3725"/>
            </a:xfrm>
            <a:custGeom>
              <a:rect b="b" l="l" r="r" t="t"/>
              <a:pathLst>
                <a:path extrusionOk="0" h="149" w="156">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1"/>
            <p:cNvSpPr/>
            <p:nvPr/>
          </p:nvSpPr>
          <p:spPr>
            <a:xfrm>
              <a:off x="5905200" y="3485075"/>
              <a:ext cx="4475" cy="1375"/>
            </a:xfrm>
            <a:custGeom>
              <a:rect b="b" l="l" r="r" t="t"/>
              <a:pathLst>
                <a:path extrusionOk="0" h="55" w="179">
                  <a:moveTo>
                    <a:pt x="0" y="1"/>
                  </a:moveTo>
                  <a:cubicBezTo>
                    <a:pt x="30" y="37"/>
                    <a:pt x="60" y="54"/>
                    <a:pt x="89" y="54"/>
                  </a:cubicBezTo>
                  <a:cubicBezTo>
                    <a:pt x="119" y="54"/>
                    <a:pt x="149" y="37"/>
                    <a:pt x="1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1"/>
            <p:cNvSpPr/>
            <p:nvPr/>
          </p:nvSpPr>
          <p:spPr>
            <a:xfrm>
              <a:off x="6041825" y="3491325"/>
              <a:ext cx="10325" cy="7500"/>
            </a:xfrm>
            <a:custGeom>
              <a:rect b="b" l="l" r="r" t="t"/>
              <a:pathLst>
                <a:path extrusionOk="0" h="300" w="413">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1"/>
            <p:cNvSpPr/>
            <p:nvPr/>
          </p:nvSpPr>
          <p:spPr>
            <a:xfrm>
              <a:off x="5715875" y="3538350"/>
              <a:ext cx="31875" cy="3475"/>
            </a:xfrm>
            <a:custGeom>
              <a:rect b="b" l="l" r="r" t="t"/>
              <a:pathLst>
                <a:path extrusionOk="0" h="139" w="1275">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1"/>
            <p:cNvSpPr/>
            <p:nvPr/>
          </p:nvSpPr>
          <p:spPr>
            <a:xfrm>
              <a:off x="5575375" y="2128975"/>
              <a:ext cx="7475" cy="5950"/>
            </a:xfrm>
            <a:custGeom>
              <a:rect b="b" l="l" r="r" t="t"/>
              <a:pathLst>
                <a:path extrusionOk="0" h="238" w="299">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1"/>
            <p:cNvSpPr/>
            <p:nvPr/>
          </p:nvSpPr>
          <p:spPr>
            <a:xfrm>
              <a:off x="5572125" y="2130450"/>
              <a:ext cx="3275" cy="1800"/>
            </a:xfrm>
            <a:custGeom>
              <a:rect b="b" l="l" r="r" t="t"/>
              <a:pathLst>
                <a:path extrusionOk="0" h="72" w="131">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1"/>
            <p:cNvSpPr/>
            <p:nvPr/>
          </p:nvSpPr>
          <p:spPr>
            <a:xfrm>
              <a:off x="5568550" y="2132225"/>
              <a:ext cx="3575" cy="3300"/>
            </a:xfrm>
            <a:custGeom>
              <a:rect b="b" l="l" r="r" t="t"/>
              <a:pathLst>
                <a:path extrusionOk="0" h="132" w="143">
                  <a:moveTo>
                    <a:pt x="143" y="1"/>
                  </a:moveTo>
                  <a:cubicBezTo>
                    <a:pt x="95" y="49"/>
                    <a:pt x="36" y="84"/>
                    <a:pt x="0" y="132"/>
                  </a:cubicBezTo>
                  <a:cubicBezTo>
                    <a:pt x="36" y="108"/>
                    <a:pt x="95" y="61"/>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1"/>
            <p:cNvSpPr/>
            <p:nvPr/>
          </p:nvSpPr>
          <p:spPr>
            <a:xfrm>
              <a:off x="5514975" y="2135500"/>
              <a:ext cx="24725" cy="3900"/>
            </a:xfrm>
            <a:custGeom>
              <a:rect b="b" l="l" r="r" t="t"/>
              <a:pathLst>
                <a:path extrusionOk="0" h="156" w="989">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1"/>
            <p:cNvSpPr/>
            <p:nvPr/>
          </p:nvSpPr>
          <p:spPr>
            <a:xfrm>
              <a:off x="5608125" y="2142500"/>
              <a:ext cx="3600" cy="2075"/>
            </a:xfrm>
            <a:custGeom>
              <a:rect b="b" l="l" r="r" t="t"/>
              <a:pathLst>
                <a:path extrusionOk="0" h="83" w="144">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1"/>
            <p:cNvSpPr/>
            <p:nvPr/>
          </p:nvSpPr>
          <p:spPr>
            <a:xfrm>
              <a:off x="5331900" y="2171800"/>
              <a:ext cx="16700" cy="5100"/>
            </a:xfrm>
            <a:custGeom>
              <a:rect b="b" l="l" r="r" t="t"/>
              <a:pathLst>
                <a:path extrusionOk="0" h="204" w="668">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1"/>
            <p:cNvSpPr/>
            <p:nvPr/>
          </p:nvSpPr>
          <p:spPr>
            <a:xfrm>
              <a:off x="5201825" y="2171225"/>
              <a:ext cx="98250" cy="7475"/>
            </a:xfrm>
            <a:custGeom>
              <a:rect b="b" l="l" r="r" t="t"/>
              <a:pathLst>
                <a:path extrusionOk="0" h="299" w="393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1"/>
            <p:cNvSpPr/>
            <p:nvPr/>
          </p:nvSpPr>
          <p:spPr>
            <a:xfrm>
              <a:off x="5212850" y="2178975"/>
              <a:ext cx="97650" cy="3300"/>
            </a:xfrm>
            <a:custGeom>
              <a:rect b="b" l="l" r="r" t="t"/>
              <a:pathLst>
                <a:path extrusionOk="0" h="132" w="3906">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51"/>
            <p:cNvSpPr/>
            <p:nvPr/>
          </p:nvSpPr>
          <p:spPr>
            <a:xfrm>
              <a:off x="5206000" y="2182850"/>
              <a:ext cx="3900" cy="3300"/>
            </a:xfrm>
            <a:custGeom>
              <a:rect b="b" l="l" r="r" t="t"/>
              <a:pathLst>
                <a:path extrusionOk="0" h="132" w="156">
                  <a:moveTo>
                    <a:pt x="0" y="0"/>
                  </a:moveTo>
                  <a:lnTo>
                    <a:pt x="48" y="131"/>
                  </a:lnTo>
                  <a:lnTo>
                    <a:pt x="155" y="131"/>
                  </a:lnTo>
                  <a:cubicBezTo>
                    <a:pt x="107" y="83"/>
                    <a:pt x="60" y="48"/>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51"/>
            <p:cNvSpPr/>
            <p:nvPr/>
          </p:nvSpPr>
          <p:spPr>
            <a:xfrm>
              <a:off x="5302725" y="2173600"/>
              <a:ext cx="4200" cy="1825"/>
            </a:xfrm>
            <a:custGeom>
              <a:rect b="b" l="l" r="r" t="t"/>
              <a:pathLst>
                <a:path extrusionOk="0" h="73" w="168">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1"/>
            <p:cNvSpPr/>
            <p:nvPr/>
          </p:nvSpPr>
          <p:spPr>
            <a:xfrm>
              <a:off x="5303025" y="2228975"/>
              <a:ext cx="3900" cy="1800"/>
            </a:xfrm>
            <a:custGeom>
              <a:rect b="b" l="l" r="r" t="t"/>
              <a:pathLst>
                <a:path extrusionOk="0" h="72" w="156">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1"/>
            <p:cNvSpPr/>
            <p:nvPr/>
          </p:nvSpPr>
          <p:spPr>
            <a:xfrm>
              <a:off x="5242000" y="2196450"/>
              <a:ext cx="7175" cy="3300"/>
            </a:xfrm>
            <a:custGeom>
              <a:rect b="b" l="l" r="r" t="t"/>
              <a:pathLst>
                <a:path extrusionOk="0" h="132" w="287">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1"/>
            <p:cNvSpPr/>
            <p:nvPr/>
          </p:nvSpPr>
          <p:spPr>
            <a:xfrm>
              <a:off x="5234575" y="2197425"/>
              <a:ext cx="3900" cy="925"/>
            </a:xfrm>
            <a:custGeom>
              <a:rect b="b" l="l" r="r" t="t"/>
              <a:pathLst>
                <a:path extrusionOk="0" h="37" w="156">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1"/>
            <p:cNvSpPr/>
            <p:nvPr/>
          </p:nvSpPr>
          <p:spPr>
            <a:xfrm>
              <a:off x="5238450" y="3714425"/>
              <a:ext cx="33350" cy="8850"/>
            </a:xfrm>
            <a:custGeom>
              <a:rect b="b" l="l" r="r" t="t"/>
              <a:pathLst>
                <a:path extrusionOk="0" h="354" w="1334">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1"/>
            <p:cNvSpPr/>
            <p:nvPr/>
          </p:nvSpPr>
          <p:spPr>
            <a:xfrm>
              <a:off x="5269400" y="3718450"/>
              <a:ext cx="30150" cy="7150"/>
            </a:xfrm>
            <a:custGeom>
              <a:rect b="b" l="l" r="r" t="t"/>
              <a:pathLst>
                <a:path extrusionOk="0" h="286" w="1206">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1"/>
            <p:cNvSpPr/>
            <p:nvPr/>
          </p:nvSpPr>
          <p:spPr>
            <a:xfrm>
              <a:off x="5231000" y="3728100"/>
              <a:ext cx="25625" cy="3175"/>
            </a:xfrm>
            <a:custGeom>
              <a:rect b="b" l="l" r="r" t="t"/>
              <a:pathLst>
                <a:path extrusionOk="0" h="127" w="1025">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1"/>
            <p:cNvSpPr/>
            <p:nvPr/>
          </p:nvSpPr>
          <p:spPr>
            <a:xfrm>
              <a:off x="5270000" y="3731725"/>
              <a:ext cx="22350" cy="3650"/>
            </a:xfrm>
            <a:custGeom>
              <a:rect b="b" l="l" r="r" t="t"/>
              <a:pathLst>
                <a:path extrusionOk="0" h="146" w="894">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1"/>
            <p:cNvSpPr/>
            <p:nvPr/>
          </p:nvSpPr>
          <p:spPr>
            <a:xfrm>
              <a:off x="5295600" y="3721725"/>
              <a:ext cx="16375" cy="6575"/>
            </a:xfrm>
            <a:custGeom>
              <a:rect b="b" l="l" r="r" t="t"/>
              <a:pathLst>
                <a:path extrusionOk="0" h="263" w="655">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1"/>
            <p:cNvSpPr/>
            <p:nvPr/>
          </p:nvSpPr>
          <p:spPr>
            <a:xfrm>
              <a:off x="5310175" y="3722375"/>
              <a:ext cx="14300" cy="6500"/>
            </a:xfrm>
            <a:custGeom>
              <a:rect b="b" l="l" r="r" t="t"/>
              <a:pathLst>
                <a:path extrusionOk="0" h="260" w="572">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1"/>
            <p:cNvSpPr/>
            <p:nvPr/>
          </p:nvSpPr>
          <p:spPr>
            <a:xfrm>
              <a:off x="5256600" y="3721425"/>
              <a:ext cx="15200" cy="3575"/>
            </a:xfrm>
            <a:custGeom>
              <a:rect b="b" l="l" r="r" t="t"/>
              <a:pathLst>
                <a:path extrusionOk="0" h="143" w="608">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1"/>
            <p:cNvSpPr/>
            <p:nvPr/>
          </p:nvSpPr>
          <p:spPr>
            <a:xfrm>
              <a:off x="5220275" y="3728275"/>
              <a:ext cx="3900" cy="1800"/>
            </a:xfrm>
            <a:custGeom>
              <a:rect b="b" l="l" r="r" t="t"/>
              <a:pathLst>
                <a:path extrusionOk="0" h="72" w="156">
                  <a:moveTo>
                    <a:pt x="1" y="0"/>
                  </a:moveTo>
                  <a:cubicBezTo>
                    <a:pt x="31" y="48"/>
                    <a:pt x="54" y="72"/>
                    <a:pt x="78" y="72"/>
                  </a:cubicBezTo>
                  <a:cubicBezTo>
                    <a:pt x="102" y="72"/>
                    <a:pt x="126" y="48"/>
                    <a:pt x="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1"/>
            <p:cNvSpPr/>
            <p:nvPr/>
          </p:nvSpPr>
          <p:spPr>
            <a:xfrm>
              <a:off x="5391425" y="3739275"/>
              <a:ext cx="1825" cy="1525"/>
            </a:xfrm>
            <a:custGeom>
              <a:rect b="b" l="l" r="r" t="t"/>
              <a:pathLst>
                <a:path extrusionOk="0" h="61" w="73">
                  <a:moveTo>
                    <a:pt x="72" y="1"/>
                  </a:moveTo>
                  <a:cubicBezTo>
                    <a:pt x="37" y="13"/>
                    <a:pt x="13" y="25"/>
                    <a:pt x="1" y="60"/>
                  </a:cubicBezTo>
                  <a:cubicBezTo>
                    <a:pt x="25" y="36"/>
                    <a:pt x="37" y="13"/>
                    <a:pt x="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1"/>
            <p:cNvSpPr/>
            <p:nvPr/>
          </p:nvSpPr>
          <p:spPr>
            <a:xfrm>
              <a:off x="5294700" y="3763400"/>
              <a:ext cx="37225" cy="8050"/>
            </a:xfrm>
            <a:custGeom>
              <a:rect b="b" l="l" r="r" t="t"/>
              <a:pathLst>
                <a:path extrusionOk="0" h="322" w="1489">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1"/>
            <p:cNvSpPr/>
            <p:nvPr/>
          </p:nvSpPr>
          <p:spPr>
            <a:xfrm>
              <a:off x="5281600" y="3753575"/>
              <a:ext cx="33075" cy="3675"/>
            </a:xfrm>
            <a:custGeom>
              <a:rect b="b" l="l" r="r" t="t"/>
              <a:pathLst>
                <a:path extrusionOk="0" h="147" w="1323">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1"/>
            <p:cNvSpPr/>
            <p:nvPr/>
          </p:nvSpPr>
          <p:spPr>
            <a:xfrm>
              <a:off x="5306000" y="3718450"/>
              <a:ext cx="25025" cy="6875"/>
            </a:xfrm>
            <a:custGeom>
              <a:rect b="b" l="l" r="r" t="t"/>
              <a:pathLst>
                <a:path extrusionOk="0" h="275" w="1001">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51"/>
            <p:cNvSpPr/>
            <p:nvPr/>
          </p:nvSpPr>
          <p:spPr>
            <a:xfrm>
              <a:off x="5241725" y="3702975"/>
              <a:ext cx="14900" cy="4175"/>
            </a:xfrm>
            <a:custGeom>
              <a:rect b="b" l="l" r="r" t="t"/>
              <a:pathLst>
                <a:path extrusionOk="0" h="167" w="596">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51"/>
            <p:cNvSpPr/>
            <p:nvPr/>
          </p:nvSpPr>
          <p:spPr>
            <a:xfrm>
              <a:off x="5263750" y="3763975"/>
              <a:ext cx="32450" cy="3900"/>
            </a:xfrm>
            <a:custGeom>
              <a:rect b="b" l="l" r="r" t="t"/>
              <a:pathLst>
                <a:path extrusionOk="0" h="156" w="1298">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9" name="Google Shape;4999;p51"/>
          <p:cNvSpPr txBox="1"/>
          <p:nvPr>
            <p:ph type="title"/>
          </p:nvPr>
        </p:nvSpPr>
        <p:spPr>
          <a:xfrm>
            <a:off x="978700" y="444475"/>
            <a:ext cx="4275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Conclusion</a:t>
            </a:r>
            <a:endParaRPr/>
          </a:p>
        </p:txBody>
      </p:sp>
      <p:sp>
        <p:nvSpPr>
          <p:cNvPr id="5000" name="Google Shape;5000;p51"/>
          <p:cNvSpPr/>
          <p:nvPr/>
        </p:nvSpPr>
        <p:spPr>
          <a:xfrm>
            <a:off x="641275" y="315125"/>
            <a:ext cx="6025234" cy="4734825"/>
          </a:xfrm>
          <a:custGeom>
            <a:rect b="b" l="l" r="r" t="t"/>
            <a:pathLst>
              <a:path extrusionOk="0" h="25786" w="17617">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nvGrpSpPr>
          <p:cNvPr id="5001" name="Google Shape;5001;p51"/>
          <p:cNvGrpSpPr/>
          <p:nvPr/>
        </p:nvGrpSpPr>
        <p:grpSpPr>
          <a:xfrm>
            <a:off x="7128894" y="238931"/>
            <a:ext cx="2319893" cy="4649083"/>
            <a:chOff x="5108075" y="1607775"/>
            <a:chExt cx="1235300" cy="2475550"/>
          </a:xfrm>
        </p:grpSpPr>
        <p:sp>
          <p:nvSpPr>
            <p:cNvPr id="5002" name="Google Shape;5002;p51"/>
            <p:cNvSpPr/>
            <p:nvPr/>
          </p:nvSpPr>
          <p:spPr>
            <a:xfrm>
              <a:off x="5417325" y="2628675"/>
              <a:ext cx="284300" cy="45675"/>
            </a:xfrm>
            <a:custGeom>
              <a:rect b="b" l="l" r="r" t="t"/>
              <a:pathLst>
                <a:path extrusionOk="0" h="1827" w="11372">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1"/>
            <p:cNvSpPr/>
            <p:nvPr/>
          </p:nvSpPr>
          <p:spPr>
            <a:xfrm>
              <a:off x="5195875" y="2276300"/>
              <a:ext cx="175350" cy="78300"/>
            </a:xfrm>
            <a:custGeom>
              <a:rect b="b" l="l" r="r" t="t"/>
              <a:pathLst>
                <a:path extrusionOk="0" h="3132" w="7014">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1"/>
            <p:cNvSpPr/>
            <p:nvPr/>
          </p:nvSpPr>
          <p:spPr>
            <a:xfrm>
              <a:off x="5201825" y="1843625"/>
              <a:ext cx="28000" cy="217500"/>
            </a:xfrm>
            <a:custGeom>
              <a:rect b="b" l="l" r="r" t="t"/>
              <a:pathLst>
                <a:path extrusionOk="0" h="8700" w="112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1"/>
            <p:cNvSpPr/>
            <p:nvPr/>
          </p:nvSpPr>
          <p:spPr>
            <a:xfrm>
              <a:off x="5292325" y="2607900"/>
              <a:ext cx="154500" cy="33675"/>
            </a:xfrm>
            <a:custGeom>
              <a:rect b="b" l="l" r="r" t="t"/>
              <a:pathLst>
                <a:path extrusionOk="0" h="1347" w="618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1"/>
            <p:cNvSpPr/>
            <p:nvPr/>
          </p:nvSpPr>
          <p:spPr>
            <a:xfrm>
              <a:off x="5198550" y="2368275"/>
              <a:ext cx="19675" cy="209900"/>
            </a:xfrm>
            <a:custGeom>
              <a:rect b="b" l="l" r="r" t="t"/>
              <a:pathLst>
                <a:path extrusionOk="0" h="8396" w="787">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1"/>
            <p:cNvSpPr/>
            <p:nvPr/>
          </p:nvSpPr>
          <p:spPr>
            <a:xfrm>
              <a:off x="5206000" y="2576925"/>
              <a:ext cx="97650" cy="50975"/>
            </a:xfrm>
            <a:custGeom>
              <a:rect b="b" l="l" r="r" t="t"/>
              <a:pathLst>
                <a:path extrusionOk="0" h="2039" w="3906">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1"/>
            <p:cNvSpPr/>
            <p:nvPr/>
          </p:nvSpPr>
          <p:spPr>
            <a:xfrm>
              <a:off x="5111925" y="2177800"/>
              <a:ext cx="48250" cy="108950"/>
            </a:xfrm>
            <a:custGeom>
              <a:rect b="b" l="l" r="r" t="t"/>
              <a:pathLst>
                <a:path extrusionOk="0" h="4358" w="193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1"/>
            <p:cNvSpPr/>
            <p:nvPr/>
          </p:nvSpPr>
          <p:spPr>
            <a:xfrm>
              <a:off x="5331300" y="2726650"/>
              <a:ext cx="53025" cy="134575"/>
            </a:xfrm>
            <a:custGeom>
              <a:rect b="b" l="l" r="r" t="t"/>
              <a:pathLst>
                <a:path extrusionOk="0" h="5383" w="2121">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1"/>
            <p:cNvSpPr/>
            <p:nvPr/>
          </p:nvSpPr>
          <p:spPr>
            <a:xfrm>
              <a:off x="5115525" y="2099800"/>
              <a:ext cx="115800" cy="75175"/>
            </a:xfrm>
            <a:custGeom>
              <a:rect b="b" l="l" r="r" t="t"/>
              <a:pathLst>
                <a:path extrusionOk="0" h="3007" w="4632">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1"/>
            <p:cNvSpPr/>
            <p:nvPr/>
          </p:nvSpPr>
          <p:spPr>
            <a:xfrm>
              <a:off x="5213425" y="2300700"/>
              <a:ext cx="61050" cy="74125"/>
            </a:xfrm>
            <a:custGeom>
              <a:rect b="b" l="l" r="r" t="t"/>
              <a:pathLst>
                <a:path extrusionOk="0" h="2965" w="2442">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1"/>
            <p:cNvSpPr/>
            <p:nvPr/>
          </p:nvSpPr>
          <p:spPr>
            <a:xfrm>
              <a:off x="6136175" y="2788800"/>
              <a:ext cx="105975" cy="19850"/>
            </a:xfrm>
            <a:custGeom>
              <a:rect b="b" l="l" r="r" t="t"/>
              <a:pathLst>
                <a:path extrusionOk="0" h="794" w="4239">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1"/>
            <p:cNvSpPr/>
            <p:nvPr/>
          </p:nvSpPr>
          <p:spPr>
            <a:xfrm>
              <a:off x="5383575" y="2681700"/>
              <a:ext cx="37950" cy="61675"/>
            </a:xfrm>
            <a:custGeom>
              <a:rect b="b" l="l" r="r" t="t"/>
              <a:pathLst>
                <a:path extrusionOk="0" h="2467" w="1518">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1"/>
            <p:cNvSpPr/>
            <p:nvPr/>
          </p:nvSpPr>
          <p:spPr>
            <a:xfrm>
              <a:off x="6112650" y="2762075"/>
              <a:ext cx="99450" cy="14250"/>
            </a:xfrm>
            <a:custGeom>
              <a:rect b="b" l="l" r="r" t="t"/>
              <a:pathLst>
                <a:path extrusionOk="0" h="570" w="3978">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1"/>
            <p:cNvSpPr/>
            <p:nvPr/>
          </p:nvSpPr>
          <p:spPr>
            <a:xfrm>
              <a:off x="6080800" y="2345800"/>
              <a:ext cx="113450" cy="13825"/>
            </a:xfrm>
            <a:custGeom>
              <a:rect b="b" l="l" r="r" t="t"/>
              <a:pathLst>
                <a:path extrusionOk="0" h="553" w="4538">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1"/>
            <p:cNvSpPr/>
            <p:nvPr/>
          </p:nvSpPr>
          <p:spPr>
            <a:xfrm>
              <a:off x="6149275" y="2998725"/>
              <a:ext cx="86925" cy="21150"/>
            </a:xfrm>
            <a:custGeom>
              <a:rect b="b" l="l" r="r" t="t"/>
              <a:pathLst>
                <a:path extrusionOk="0" h="846" w="3477">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1"/>
            <p:cNvSpPr/>
            <p:nvPr/>
          </p:nvSpPr>
          <p:spPr>
            <a:xfrm>
              <a:off x="5399775" y="2644800"/>
              <a:ext cx="25925" cy="47825"/>
            </a:xfrm>
            <a:custGeom>
              <a:rect b="b" l="l" r="r" t="t"/>
              <a:pathLst>
                <a:path extrusionOk="0" h="1913" w="1037">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1"/>
            <p:cNvSpPr/>
            <p:nvPr/>
          </p:nvSpPr>
          <p:spPr>
            <a:xfrm>
              <a:off x="5140500" y="2262900"/>
              <a:ext cx="49150" cy="25975"/>
            </a:xfrm>
            <a:custGeom>
              <a:rect b="b" l="l" r="r" t="t"/>
              <a:pathLst>
                <a:path extrusionOk="0" h="1039" w="1966">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1"/>
            <p:cNvSpPr/>
            <p:nvPr/>
          </p:nvSpPr>
          <p:spPr>
            <a:xfrm>
              <a:off x="6088550" y="3166975"/>
              <a:ext cx="78900" cy="14600"/>
            </a:xfrm>
            <a:custGeom>
              <a:rect b="b" l="l" r="r" t="t"/>
              <a:pathLst>
                <a:path extrusionOk="0" h="584" w="3156">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1"/>
            <p:cNvSpPr/>
            <p:nvPr/>
          </p:nvSpPr>
          <p:spPr>
            <a:xfrm>
              <a:off x="6066525" y="2132225"/>
              <a:ext cx="75025" cy="25725"/>
            </a:xfrm>
            <a:custGeom>
              <a:rect b="b" l="l" r="r" t="t"/>
              <a:pathLst>
                <a:path extrusionOk="0" h="1029" w="3001">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1"/>
            <p:cNvSpPr/>
            <p:nvPr/>
          </p:nvSpPr>
          <p:spPr>
            <a:xfrm>
              <a:off x="5108075" y="2163500"/>
              <a:ext cx="25025" cy="83350"/>
            </a:xfrm>
            <a:custGeom>
              <a:rect b="b" l="l" r="r" t="t"/>
              <a:pathLst>
                <a:path extrusionOk="0" h="3334" w="1001">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1"/>
            <p:cNvSpPr/>
            <p:nvPr/>
          </p:nvSpPr>
          <p:spPr>
            <a:xfrm>
              <a:off x="6109675" y="2303300"/>
              <a:ext cx="65225" cy="19450"/>
            </a:xfrm>
            <a:custGeom>
              <a:rect b="b" l="l" r="r" t="t"/>
              <a:pathLst>
                <a:path extrusionOk="0" h="778" w="2609">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1"/>
            <p:cNvSpPr/>
            <p:nvPr/>
          </p:nvSpPr>
          <p:spPr>
            <a:xfrm>
              <a:off x="5197075" y="1819400"/>
              <a:ext cx="14300" cy="65800"/>
            </a:xfrm>
            <a:custGeom>
              <a:rect b="b" l="l" r="r" t="t"/>
              <a:pathLst>
                <a:path extrusionOk="0" h="2632" w="572">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1"/>
            <p:cNvSpPr/>
            <p:nvPr/>
          </p:nvSpPr>
          <p:spPr>
            <a:xfrm>
              <a:off x="6216250" y="1842025"/>
              <a:ext cx="43175" cy="14300"/>
            </a:xfrm>
            <a:custGeom>
              <a:rect b="b" l="l" r="r" t="t"/>
              <a:pathLst>
                <a:path extrusionOk="0" h="572" w="1727">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1"/>
            <p:cNvSpPr/>
            <p:nvPr/>
          </p:nvSpPr>
          <p:spPr>
            <a:xfrm>
              <a:off x="6156400" y="2580500"/>
              <a:ext cx="40525" cy="19875"/>
            </a:xfrm>
            <a:custGeom>
              <a:rect b="b" l="l" r="r" t="t"/>
              <a:pathLst>
                <a:path extrusionOk="0" h="795" w="1621">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1"/>
            <p:cNvSpPr/>
            <p:nvPr/>
          </p:nvSpPr>
          <p:spPr>
            <a:xfrm>
              <a:off x="6151050" y="2501600"/>
              <a:ext cx="41700" cy="10925"/>
            </a:xfrm>
            <a:custGeom>
              <a:rect b="b" l="l" r="r" t="t"/>
              <a:pathLst>
                <a:path extrusionOk="0" h="437" w="1668">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51"/>
            <p:cNvSpPr/>
            <p:nvPr/>
          </p:nvSpPr>
          <p:spPr>
            <a:xfrm>
              <a:off x="6173075" y="2315000"/>
              <a:ext cx="44675" cy="10750"/>
            </a:xfrm>
            <a:custGeom>
              <a:rect b="b" l="l" r="r" t="t"/>
              <a:pathLst>
                <a:path extrusionOk="0" h="430" w="1787">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51"/>
            <p:cNvSpPr/>
            <p:nvPr/>
          </p:nvSpPr>
          <p:spPr>
            <a:xfrm>
              <a:off x="6177850" y="2295400"/>
              <a:ext cx="51500" cy="14675"/>
            </a:xfrm>
            <a:custGeom>
              <a:rect b="b" l="l" r="r" t="t"/>
              <a:pathLst>
                <a:path extrusionOk="0" h="587" w="206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1"/>
            <p:cNvSpPr/>
            <p:nvPr/>
          </p:nvSpPr>
          <p:spPr>
            <a:xfrm>
              <a:off x="6134100" y="1992350"/>
              <a:ext cx="36325" cy="14000"/>
            </a:xfrm>
            <a:custGeom>
              <a:rect b="b" l="l" r="r" t="t"/>
              <a:pathLst>
                <a:path extrusionOk="0" h="560" w="1453">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1"/>
            <p:cNvSpPr/>
            <p:nvPr/>
          </p:nvSpPr>
          <p:spPr>
            <a:xfrm>
              <a:off x="5208675" y="2053350"/>
              <a:ext cx="14900" cy="45425"/>
            </a:xfrm>
            <a:custGeom>
              <a:rect b="b" l="l" r="r" t="t"/>
              <a:pathLst>
                <a:path extrusionOk="0" h="1817" w="596">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1"/>
            <p:cNvSpPr/>
            <p:nvPr/>
          </p:nvSpPr>
          <p:spPr>
            <a:xfrm>
              <a:off x="6267150" y="3045025"/>
              <a:ext cx="53000" cy="11500"/>
            </a:xfrm>
            <a:custGeom>
              <a:rect b="b" l="l" r="r" t="t"/>
              <a:pathLst>
                <a:path extrusionOk="0" h="460" w="212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1"/>
            <p:cNvSpPr/>
            <p:nvPr/>
          </p:nvSpPr>
          <p:spPr>
            <a:xfrm>
              <a:off x="6101650" y="2870650"/>
              <a:ext cx="44375" cy="10800"/>
            </a:xfrm>
            <a:custGeom>
              <a:rect b="b" l="l" r="r" t="t"/>
              <a:pathLst>
                <a:path extrusionOk="0" h="432" w="1775">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1"/>
            <p:cNvSpPr/>
            <p:nvPr/>
          </p:nvSpPr>
          <p:spPr>
            <a:xfrm>
              <a:off x="6171300" y="2056925"/>
              <a:ext cx="28900" cy="12525"/>
            </a:xfrm>
            <a:custGeom>
              <a:rect b="b" l="l" r="r" t="t"/>
              <a:pathLst>
                <a:path extrusionOk="0" h="501" w="1156">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1"/>
            <p:cNvSpPr/>
            <p:nvPr/>
          </p:nvSpPr>
          <p:spPr>
            <a:xfrm>
              <a:off x="6198075" y="1840825"/>
              <a:ext cx="24750" cy="15125"/>
            </a:xfrm>
            <a:custGeom>
              <a:rect b="b" l="l" r="r" t="t"/>
              <a:pathLst>
                <a:path extrusionOk="0" h="605" w="99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1"/>
            <p:cNvSpPr/>
            <p:nvPr/>
          </p:nvSpPr>
          <p:spPr>
            <a:xfrm>
              <a:off x="6131400" y="2910600"/>
              <a:ext cx="21475" cy="14550"/>
            </a:xfrm>
            <a:custGeom>
              <a:rect b="b" l="l" r="r" t="t"/>
              <a:pathLst>
                <a:path extrusionOk="0" h="582" w="859">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1"/>
            <p:cNvSpPr/>
            <p:nvPr/>
          </p:nvSpPr>
          <p:spPr>
            <a:xfrm>
              <a:off x="6255525" y="2720100"/>
              <a:ext cx="25025" cy="12825"/>
            </a:xfrm>
            <a:custGeom>
              <a:rect b="b" l="l" r="r" t="t"/>
              <a:pathLst>
                <a:path extrusionOk="0" h="513" w="1001">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1"/>
            <p:cNvSpPr/>
            <p:nvPr/>
          </p:nvSpPr>
          <p:spPr>
            <a:xfrm>
              <a:off x="5177425" y="2099275"/>
              <a:ext cx="21450" cy="11625"/>
            </a:xfrm>
            <a:custGeom>
              <a:rect b="b" l="l" r="r" t="t"/>
              <a:pathLst>
                <a:path extrusionOk="0" h="465" w="858">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1"/>
            <p:cNvSpPr/>
            <p:nvPr/>
          </p:nvSpPr>
          <p:spPr>
            <a:xfrm>
              <a:off x="5378350" y="2705525"/>
              <a:ext cx="13100" cy="25625"/>
            </a:xfrm>
            <a:custGeom>
              <a:rect b="b" l="l" r="r" t="t"/>
              <a:pathLst>
                <a:path extrusionOk="0" h="1025" w="524">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1"/>
            <p:cNvSpPr/>
            <p:nvPr/>
          </p:nvSpPr>
          <p:spPr>
            <a:xfrm>
              <a:off x="6195100" y="2243550"/>
              <a:ext cx="19075" cy="8750"/>
            </a:xfrm>
            <a:custGeom>
              <a:rect b="b" l="l" r="r" t="t"/>
              <a:pathLst>
                <a:path extrusionOk="0" h="350" w="763">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1"/>
            <p:cNvSpPr/>
            <p:nvPr/>
          </p:nvSpPr>
          <p:spPr>
            <a:xfrm>
              <a:off x="6203150" y="3174250"/>
              <a:ext cx="20550" cy="12300"/>
            </a:xfrm>
            <a:custGeom>
              <a:rect b="b" l="l" r="r" t="t"/>
              <a:pathLst>
                <a:path extrusionOk="0" h="492" w="822">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1"/>
            <p:cNvSpPr/>
            <p:nvPr/>
          </p:nvSpPr>
          <p:spPr>
            <a:xfrm>
              <a:off x="5134250" y="2114675"/>
              <a:ext cx="14625" cy="17300"/>
            </a:xfrm>
            <a:custGeom>
              <a:rect b="b" l="l" r="r" t="t"/>
              <a:pathLst>
                <a:path extrusionOk="0" h="692" w="585">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1"/>
            <p:cNvSpPr/>
            <p:nvPr/>
          </p:nvSpPr>
          <p:spPr>
            <a:xfrm>
              <a:off x="6221900" y="3177525"/>
              <a:ext cx="17275" cy="10825"/>
            </a:xfrm>
            <a:custGeom>
              <a:rect b="b" l="l" r="r" t="t"/>
              <a:pathLst>
                <a:path extrusionOk="0" h="433" w="691">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1"/>
            <p:cNvSpPr/>
            <p:nvPr/>
          </p:nvSpPr>
          <p:spPr>
            <a:xfrm>
              <a:off x="6228750" y="2302800"/>
              <a:ext cx="17875" cy="8800"/>
            </a:xfrm>
            <a:custGeom>
              <a:rect b="b" l="l" r="r" t="t"/>
              <a:pathLst>
                <a:path extrusionOk="0" h="352" w="715">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51"/>
            <p:cNvSpPr/>
            <p:nvPr/>
          </p:nvSpPr>
          <p:spPr>
            <a:xfrm>
              <a:off x="5231300" y="2616475"/>
              <a:ext cx="13125" cy="10400"/>
            </a:xfrm>
            <a:custGeom>
              <a:rect b="b" l="l" r="r" t="t"/>
              <a:pathLst>
                <a:path extrusionOk="0" h="416" w="525">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51"/>
            <p:cNvSpPr/>
            <p:nvPr/>
          </p:nvSpPr>
          <p:spPr>
            <a:xfrm>
              <a:off x="6121050" y="2031325"/>
              <a:ext cx="18275" cy="8575"/>
            </a:xfrm>
            <a:custGeom>
              <a:rect b="b" l="l" r="r" t="t"/>
              <a:pathLst>
                <a:path extrusionOk="0" h="343" w="731">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1"/>
            <p:cNvSpPr/>
            <p:nvPr/>
          </p:nvSpPr>
          <p:spPr>
            <a:xfrm>
              <a:off x="6209100" y="2763575"/>
              <a:ext cx="12225" cy="7300"/>
            </a:xfrm>
            <a:custGeom>
              <a:rect b="b" l="l" r="r" t="t"/>
              <a:pathLst>
                <a:path extrusionOk="0" h="292" w="489">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1"/>
            <p:cNvSpPr/>
            <p:nvPr/>
          </p:nvSpPr>
          <p:spPr>
            <a:xfrm>
              <a:off x="5195275" y="2095325"/>
              <a:ext cx="14900" cy="7500"/>
            </a:xfrm>
            <a:custGeom>
              <a:rect b="b" l="l" r="r" t="t"/>
              <a:pathLst>
                <a:path extrusionOk="0" h="300" w="596">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1"/>
            <p:cNvSpPr/>
            <p:nvPr/>
          </p:nvSpPr>
          <p:spPr>
            <a:xfrm>
              <a:off x="6250175" y="3179975"/>
              <a:ext cx="10750" cy="7775"/>
            </a:xfrm>
            <a:custGeom>
              <a:rect b="b" l="l" r="r" t="t"/>
              <a:pathLst>
                <a:path extrusionOk="0" h="311" w="43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1"/>
            <p:cNvSpPr/>
            <p:nvPr/>
          </p:nvSpPr>
          <p:spPr>
            <a:xfrm>
              <a:off x="6258500" y="1841425"/>
              <a:ext cx="11350" cy="11750"/>
            </a:xfrm>
            <a:custGeom>
              <a:rect b="b" l="l" r="r" t="t"/>
              <a:pathLst>
                <a:path extrusionOk="0" h="470" w="454">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1"/>
            <p:cNvSpPr/>
            <p:nvPr/>
          </p:nvSpPr>
          <p:spPr>
            <a:xfrm>
              <a:off x="6281125" y="3043650"/>
              <a:ext cx="9850" cy="6875"/>
            </a:xfrm>
            <a:custGeom>
              <a:rect b="b" l="l" r="r" t="t"/>
              <a:pathLst>
                <a:path extrusionOk="0" h="275" w="394">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1"/>
            <p:cNvSpPr/>
            <p:nvPr/>
          </p:nvSpPr>
          <p:spPr>
            <a:xfrm>
              <a:off x="6292750" y="3046350"/>
              <a:ext cx="10125" cy="4000"/>
            </a:xfrm>
            <a:custGeom>
              <a:rect b="b" l="l" r="r" t="t"/>
              <a:pathLst>
                <a:path extrusionOk="0" h="160" w="405">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1"/>
            <p:cNvSpPr/>
            <p:nvPr/>
          </p:nvSpPr>
          <p:spPr>
            <a:xfrm>
              <a:off x="5224150" y="2296875"/>
              <a:ext cx="11350" cy="4375"/>
            </a:xfrm>
            <a:custGeom>
              <a:rect b="b" l="l" r="r" t="t"/>
              <a:pathLst>
                <a:path extrusionOk="0" h="175" w="454">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1"/>
            <p:cNvSpPr/>
            <p:nvPr/>
          </p:nvSpPr>
          <p:spPr>
            <a:xfrm>
              <a:off x="5119675" y="2150700"/>
              <a:ext cx="4500" cy="10425"/>
            </a:xfrm>
            <a:custGeom>
              <a:rect b="b" l="l" r="r" t="t"/>
              <a:pathLst>
                <a:path extrusionOk="0" h="417" w="180">
                  <a:moveTo>
                    <a:pt x="167" y="0"/>
                  </a:moveTo>
                  <a:cubicBezTo>
                    <a:pt x="36" y="107"/>
                    <a:pt x="1" y="238"/>
                    <a:pt x="12" y="417"/>
                  </a:cubicBezTo>
                  <a:cubicBezTo>
                    <a:pt x="179" y="322"/>
                    <a:pt x="167" y="155"/>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1"/>
            <p:cNvSpPr/>
            <p:nvPr/>
          </p:nvSpPr>
          <p:spPr>
            <a:xfrm>
              <a:off x="5202725" y="2290475"/>
              <a:ext cx="10450" cy="3875"/>
            </a:xfrm>
            <a:custGeom>
              <a:rect b="b" l="l" r="r" t="t"/>
              <a:pathLst>
                <a:path extrusionOk="0" h="155" w="418">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1"/>
            <p:cNvSpPr/>
            <p:nvPr/>
          </p:nvSpPr>
          <p:spPr>
            <a:xfrm>
              <a:off x="5213425" y="2294150"/>
              <a:ext cx="10750" cy="3800"/>
            </a:xfrm>
            <a:custGeom>
              <a:rect b="b" l="l" r="r" t="t"/>
              <a:pathLst>
                <a:path extrusionOk="0" h="152" w="43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1"/>
            <p:cNvSpPr/>
            <p:nvPr/>
          </p:nvSpPr>
          <p:spPr>
            <a:xfrm>
              <a:off x="5187550" y="2280975"/>
              <a:ext cx="8050" cy="5775"/>
            </a:xfrm>
            <a:custGeom>
              <a:rect b="b" l="l" r="r" t="t"/>
              <a:pathLst>
                <a:path extrusionOk="0" h="231" w="322">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1"/>
            <p:cNvSpPr/>
            <p:nvPr/>
          </p:nvSpPr>
          <p:spPr>
            <a:xfrm>
              <a:off x="5130100" y="2132225"/>
              <a:ext cx="4475" cy="7175"/>
            </a:xfrm>
            <a:custGeom>
              <a:rect b="b" l="l" r="r" t="t"/>
              <a:pathLst>
                <a:path extrusionOk="0" h="287" w="179">
                  <a:moveTo>
                    <a:pt x="167" y="1"/>
                  </a:moveTo>
                  <a:cubicBezTo>
                    <a:pt x="48" y="49"/>
                    <a:pt x="0" y="144"/>
                    <a:pt x="12" y="287"/>
                  </a:cubicBezTo>
                  <a:cubicBezTo>
                    <a:pt x="155" y="239"/>
                    <a:pt x="179" y="132"/>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1"/>
            <p:cNvSpPr/>
            <p:nvPr/>
          </p:nvSpPr>
          <p:spPr>
            <a:xfrm>
              <a:off x="6187575" y="2067925"/>
              <a:ext cx="6375" cy="3625"/>
            </a:xfrm>
            <a:custGeom>
              <a:rect b="b" l="l" r="r" t="t"/>
              <a:pathLst>
                <a:path extrusionOk="0" h="145" w="255">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1"/>
            <p:cNvSpPr/>
            <p:nvPr/>
          </p:nvSpPr>
          <p:spPr>
            <a:xfrm>
              <a:off x="5989375" y="3108550"/>
              <a:ext cx="6625" cy="6500"/>
            </a:xfrm>
            <a:custGeom>
              <a:rect b="b" l="l" r="r" t="t"/>
              <a:pathLst>
                <a:path extrusionOk="0" h="260" w="265">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1"/>
            <p:cNvSpPr/>
            <p:nvPr/>
          </p:nvSpPr>
          <p:spPr>
            <a:xfrm>
              <a:off x="5127425" y="2138775"/>
              <a:ext cx="3000" cy="4200"/>
            </a:xfrm>
            <a:custGeom>
              <a:rect b="b" l="l" r="r" t="t"/>
              <a:pathLst>
                <a:path extrusionOk="0" h="168" w="120">
                  <a:moveTo>
                    <a:pt x="119" y="1"/>
                  </a:moveTo>
                  <a:cubicBezTo>
                    <a:pt x="36" y="37"/>
                    <a:pt x="0" y="84"/>
                    <a:pt x="24" y="168"/>
                  </a:cubicBezTo>
                  <a:cubicBezTo>
                    <a:pt x="95" y="144"/>
                    <a:pt x="119" y="84"/>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1"/>
            <p:cNvSpPr/>
            <p:nvPr/>
          </p:nvSpPr>
          <p:spPr>
            <a:xfrm>
              <a:off x="5124150" y="2145325"/>
              <a:ext cx="2700" cy="5100"/>
            </a:xfrm>
            <a:custGeom>
              <a:rect b="b" l="l" r="r" t="t"/>
              <a:pathLst>
                <a:path extrusionOk="0" h="204" w="108">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1"/>
            <p:cNvSpPr/>
            <p:nvPr/>
          </p:nvSpPr>
          <p:spPr>
            <a:xfrm>
              <a:off x="6131175" y="2002875"/>
              <a:ext cx="3825" cy="3475"/>
            </a:xfrm>
            <a:custGeom>
              <a:rect b="b" l="l" r="r" t="t"/>
              <a:pathLst>
                <a:path extrusionOk="0" h="139" w="153">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1"/>
            <p:cNvSpPr/>
            <p:nvPr/>
          </p:nvSpPr>
          <p:spPr>
            <a:xfrm>
              <a:off x="6163850" y="1847675"/>
              <a:ext cx="4500" cy="4800"/>
            </a:xfrm>
            <a:custGeom>
              <a:rect b="b" l="l" r="r" t="t"/>
              <a:pathLst>
                <a:path extrusionOk="0" h="192" w="18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1"/>
            <p:cNvSpPr/>
            <p:nvPr/>
          </p:nvSpPr>
          <p:spPr>
            <a:xfrm>
              <a:off x="5887925" y="2074375"/>
              <a:ext cx="283400" cy="29975"/>
            </a:xfrm>
            <a:custGeom>
              <a:rect b="b" l="l" r="r" t="t"/>
              <a:pathLst>
                <a:path extrusionOk="0" h="1199" w="11336">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1"/>
            <p:cNvSpPr/>
            <p:nvPr/>
          </p:nvSpPr>
          <p:spPr>
            <a:xfrm>
              <a:off x="5865300" y="2099800"/>
              <a:ext cx="192025" cy="10150"/>
            </a:xfrm>
            <a:custGeom>
              <a:rect b="b" l="l" r="r" t="t"/>
              <a:pathLst>
                <a:path extrusionOk="0" h="406" w="7681">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1"/>
            <p:cNvSpPr/>
            <p:nvPr/>
          </p:nvSpPr>
          <p:spPr>
            <a:xfrm>
              <a:off x="5251525" y="1855350"/>
              <a:ext cx="27425" cy="150825"/>
            </a:xfrm>
            <a:custGeom>
              <a:rect b="b" l="l" r="r" t="t"/>
              <a:pathLst>
                <a:path extrusionOk="0" h="6033" w="1097">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1"/>
            <p:cNvSpPr/>
            <p:nvPr/>
          </p:nvSpPr>
          <p:spPr>
            <a:xfrm>
              <a:off x="5648025" y="1773275"/>
              <a:ext cx="167000" cy="25325"/>
            </a:xfrm>
            <a:custGeom>
              <a:rect b="b" l="l" r="r" t="t"/>
              <a:pathLst>
                <a:path extrusionOk="0" h="1013" w="668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1"/>
            <p:cNvSpPr/>
            <p:nvPr/>
          </p:nvSpPr>
          <p:spPr>
            <a:xfrm>
              <a:off x="5909650" y="1839675"/>
              <a:ext cx="162550" cy="12800"/>
            </a:xfrm>
            <a:custGeom>
              <a:rect b="b" l="l" r="r" t="t"/>
              <a:pathLst>
                <a:path extrusionOk="0" h="512" w="6502">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1"/>
            <p:cNvSpPr/>
            <p:nvPr/>
          </p:nvSpPr>
          <p:spPr>
            <a:xfrm>
              <a:off x="5398275" y="1728275"/>
              <a:ext cx="143800" cy="16300"/>
            </a:xfrm>
            <a:custGeom>
              <a:rect b="b" l="l" r="r" t="t"/>
              <a:pathLst>
                <a:path extrusionOk="0" h="652" w="5752">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1"/>
            <p:cNvSpPr/>
            <p:nvPr/>
          </p:nvSpPr>
          <p:spPr>
            <a:xfrm>
              <a:off x="5889425" y="2070025"/>
              <a:ext cx="115500" cy="17125"/>
            </a:xfrm>
            <a:custGeom>
              <a:rect b="b" l="l" r="r" t="t"/>
              <a:pathLst>
                <a:path extrusionOk="0" h="685" w="462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1"/>
            <p:cNvSpPr/>
            <p:nvPr/>
          </p:nvSpPr>
          <p:spPr>
            <a:xfrm>
              <a:off x="5328325" y="1920300"/>
              <a:ext cx="124450" cy="14200"/>
            </a:xfrm>
            <a:custGeom>
              <a:rect b="b" l="l" r="r" t="t"/>
              <a:pathLst>
                <a:path extrusionOk="0" h="568" w="4978">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1"/>
            <p:cNvSpPr/>
            <p:nvPr/>
          </p:nvSpPr>
          <p:spPr>
            <a:xfrm>
              <a:off x="5802200" y="1773225"/>
              <a:ext cx="151225" cy="15550"/>
            </a:xfrm>
            <a:custGeom>
              <a:rect b="b" l="l" r="r" t="t"/>
              <a:pathLst>
                <a:path extrusionOk="0" h="622" w="6049">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1"/>
            <p:cNvSpPr/>
            <p:nvPr/>
          </p:nvSpPr>
          <p:spPr>
            <a:xfrm>
              <a:off x="5704650" y="1989350"/>
              <a:ext cx="120200" cy="13200"/>
            </a:xfrm>
            <a:custGeom>
              <a:rect b="b" l="l" r="r" t="t"/>
              <a:pathLst>
                <a:path extrusionOk="0" h="528" w="4808">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1"/>
            <p:cNvSpPr/>
            <p:nvPr/>
          </p:nvSpPr>
          <p:spPr>
            <a:xfrm>
              <a:off x="5493225" y="1923875"/>
              <a:ext cx="81600" cy="28600"/>
            </a:xfrm>
            <a:custGeom>
              <a:rect b="b" l="l" r="r" t="t"/>
              <a:pathLst>
                <a:path extrusionOk="0" h="1144" w="3264">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1"/>
            <p:cNvSpPr/>
            <p:nvPr/>
          </p:nvSpPr>
          <p:spPr>
            <a:xfrm>
              <a:off x="5309875" y="1942325"/>
              <a:ext cx="103025" cy="13600"/>
            </a:xfrm>
            <a:custGeom>
              <a:rect b="b" l="l" r="r" t="t"/>
              <a:pathLst>
                <a:path extrusionOk="0" h="544" w="4121">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1"/>
            <p:cNvSpPr/>
            <p:nvPr/>
          </p:nvSpPr>
          <p:spPr>
            <a:xfrm>
              <a:off x="5707850" y="2014100"/>
              <a:ext cx="99725" cy="15275"/>
            </a:xfrm>
            <a:custGeom>
              <a:rect b="b" l="l" r="r" t="t"/>
              <a:pathLst>
                <a:path extrusionOk="0" h="611" w="3989">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1"/>
            <p:cNvSpPr/>
            <p:nvPr/>
          </p:nvSpPr>
          <p:spPr>
            <a:xfrm>
              <a:off x="5883750" y="1951650"/>
              <a:ext cx="128025" cy="12725"/>
            </a:xfrm>
            <a:custGeom>
              <a:rect b="b" l="l" r="r" t="t"/>
              <a:pathLst>
                <a:path extrusionOk="0" h="509" w="5121">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1"/>
            <p:cNvSpPr/>
            <p:nvPr/>
          </p:nvSpPr>
          <p:spPr>
            <a:xfrm>
              <a:off x="5447400" y="1838750"/>
              <a:ext cx="109550" cy="13975"/>
            </a:xfrm>
            <a:custGeom>
              <a:rect b="b" l="l" r="r" t="t"/>
              <a:pathLst>
                <a:path extrusionOk="0" h="559" w="4382">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1"/>
            <p:cNvSpPr/>
            <p:nvPr/>
          </p:nvSpPr>
          <p:spPr>
            <a:xfrm>
              <a:off x="5997750" y="1774550"/>
              <a:ext cx="65525" cy="29425"/>
            </a:xfrm>
            <a:custGeom>
              <a:rect b="b" l="l" r="r" t="t"/>
              <a:pathLst>
                <a:path extrusionOk="0" h="1177" w="2621">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1"/>
            <p:cNvSpPr/>
            <p:nvPr/>
          </p:nvSpPr>
          <p:spPr>
            <a:xfrm>
              <a:off x="5336975" y="1877450"/>
              <a:ext cx="110450" cy="11025"/>
            </a:xfrm>
            <a:custGeom>
              <a:rect b="b" l="l" r="r" t="t"/>
              <a:pathLst>
                <a:path extrusionOk="0" h="441" w="4418">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1"/>
            <p:cNvSpPr/>
            <p:nvPr/>
          </p:nvSpPr>
          <p:spPr>
            <a:xfrm>
              <a:off x="5624200" y="2096725"/>
              <a:ext cx="110150" cy="18200"/>
            </a:xfrm>
            <a:custGeom>
              <a:rect b="b" l="l" r="r" t="t"/>
              <a:pathLst>
                <a:path extrusionOk="0" h="728" w="4406">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1"/>
            <p:cNvSpPr/>
            <p:nvPr/>
          </p:nvSpPr>
          <p:spPr>
            <a:xfrm>
              <a:off x="5373275" y="1762150"/>
              <a:ext cx="152725" cy="10750"/>
            </a:xfrm>
            <a:custGeom>
              <a:rect b="b" l="l" r="r" t="t"/>
              <a:pathLst>
                <a:path extrusionOk="0" h="430" w="6109">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1"/>
            <p:cNvSpPr/>
            <p:nvPr/>
          </p:nvSpPr>
          <p:spPr>
            <a:xfrm>
              <a:off x="5757850" y="2100625"/>
              <a:ext cx="105700" cy="9950"/>
            </a:xfrm>
            <a:custGeom>
              <a:rect b="b" l="l" r="r" t="t"/>
              <a:pathLst>
                <a:path extrusionOk="0" h="398" w="4228">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1"/>
            <p:cNvSpPr/>
            <p:nvPr/>
          </p:nvSpPr>
          <p:spPr>
            <a:xfrm>
              <a:off x="5518225" y="1762825"/>
              <a:ext cx="111950" cy="14575"/>
            </a:xfrm>
            <a:custGeom>
              <a:rect b="b" l="l" r="r" t="t"/>
              <a:pathLst>
                <a:path extrusionOk="0" h="583" w="4478">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1"/>
            <p:cNvSpPr/>
            <p:nvPr/>
          </p:nvSpPr>
          <p:spPr>
            <a:xfrm>
              <a:off x="5919175" y="1793625"/>
              <a:ext cx="101225" cy="23675"/>
            </a:xfrm>
            <a:custGeom>
              <a:rect b="b" l="l" r="r" t="t"/>
              <a:pathLst>
                <a:path extrusionOk="0" h="947" w="4049">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1"/>
            <p:cNvSpPr/>
            <p:nvPr/>
          </p:nvSpPr>
          <p:spPr>
            <a:xfrm>
              <a:off x="5779875" y="1919550"/>
              <a:ext cx="74450" cy="15425"/>
            </a:xfrm>
            <a:custGeom>
              <a:rect b="b" l="l" r="r" t="t"/>
              <a:pathLst>
                <a:path extrusionOk="0" h="617" w="2978">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1"/>
            <p:cNvSpPr/>
            <p:nvPr/>
          </p:nvSpPr>
          <p:spPr>
            <a:xfrm>
              <a:off x="5972450" y="1989800"/>
              <a:ext cx="100325" cy="13875"/>
            </a:xfrm>
            <a:custGeom>
              <a:rect b="b" l="l" r="r" t="t"/>
              <a:pathLst>
                <a:path extrusionOk="0" h="555" w="4013">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1"/>
            <p:cNvSpPr/>
            <p:nvPr/>
          </p:nvSpPr>
          <p:spPr>
            <a:xfrm>
              <a:off x="5608125" y="2013475"/>
              <a:ext cx="114325" cy="11625"/>
            </a:xfrm>
            <a:custGeom>
              <a:rect b="b" l="l" r="r" t="t"/>
              <a:pathLst>
                <a:path extrusionOk="0" h="465" w="4573">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1"/>
            <p:cNvSpPr/>
            <p:nvPr/>
          </p:nvSpPr>
          <p:spPr>
            <a:xfrm>
              <a:off x="5277725" y="1971500"/>
              <a:ext cx="92000" cy="14075"/>
            </a:xfrm>
            <a:custGeom>
              <a:rect b="b" l="l" r="r" t="t"/>
              <a:pathLst>
                <a:path extrusionOk="0" h="563" w="368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1"/>
            <p:cNvSpPr/>
            <p:nvPr/>
          </p:nvSpPr>
          <p:spPr>
            <a:xfrm>
              <a:off x="5756950" y="1728550"/>
              <a:ext cx="88725" cy="16475"/>
            </a:xfrm>
            <a:custGeom>
              <a:rect b="b" l="l" r="r" t="t"/>
              <a:pathLst>
                <a:path extrusionOk="0" h="659" w="3549">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1"/>
            <p:cNvSpPr/>
            <p:nvPr/>
          </p:nvSpPr>
          <p:spPr>
            <a:xfrm>
              <a:off x="5961150" y="1736650"/>
              <a:ext cx="92600" cy="15100"/>
            </a:xfrm>
            <a:custGeom>
              <a:rect b="b" l="l" r="r" t="t"/>
              <a:pathLst>
                <a:path extrusionOk="0" h="604" w="3704">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1"/>
            <p:cNvSpPr/>
            <p:nvPr/>
          </p:nvSpPr>
          <p:spPr>
            <a:xfrm>
              <a:off x="5607525" y="1728025"/>
              <a:ext cx="109875" cy="16200"/>
            </a:xfrm>
            <a:custGeom>
              <a:rect b="b" l="l" r="r" t="t"/>
              <a:pathLst>
                <a:path extrusionOk="0" h="648" w="4395">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1"/>
            <p:cNvSpPr/>
            <p:nvPr/>
          </p:nvSpPr>
          <p:spPr>
            <a:xfrm>
              <a:off x="5886450" y="1988800"/>
              <a:ext cx="80975" cy="14900"/>
            </a:xfrm>
            <a:custGeom>
              <a:rect b="b" l="l" r="r" t="t"/>
              <a:pathLst>
                <a:path extrusionOk="0" h="596" w="3239">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1"/>
            <p:cNvSpPr/>
            <p:nvPr/>
          </p:nvSpPr>
          <p:spPr>
            <a:xfrm>
              <a:off x="5805475" y="2016125"/>
              <a:ext cx="77125" cy="13625"/>
            </a:xfrm>
            <a:custGeom>
              <a:rect b="b" l="l" r="r" t="t"/>
              <a:pathLst>
                <a:path extrusionOk="0" h="545" w="3085">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1"/>
            <p:cNvSpPr/>
            <p:nvPr/>
          </p:nvSpPr>
          <p:spPr>
            <a:xfrm>
              <a:off x="5806975" y="1952650"/>
              <a:ext cx="87825" cy="13575"/>
            </a:xfrm>
            <a:custGeom>
              <a:rect b="b" l="l" r="r" t="t"/>
              <a:pathLst>
                <a:path extrusionOk="0" h="543" w="3513">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1"/>
            <p:cNvSpPr/>
            <p:nvPr/>
          </p:nvSpPr>
          <p:spPr>
            <a:xfrm>
              <a:off x="5591450" y="1872375"/>
              <a:ext cx="70275" cy="12025"/>
            </a:xfrm>
            <a:custGeom>
              <a:rect b="b" l="l" r="r" t="t"/>
              <a:pathLst>
                <a:path extrusionOk="0" h="481" w="2811">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1"/>
            <p:cNvSpPr/>
            <p:nvPr/>
          </p:nvSpPr>
          <p:spPr>
            <a:xfrm>
              <a:off x="5435500" y="1876200"/>
              <a:ext cx="73825" cy="11700"/>
            </a:xfrm>
            <a:custGeom>
              <a:rect b="b" l="l" r="r" t="t"/>
              <a:pathLst>
                <a:path extrusionOk="0" h="468" w="2953">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1"/>
            <p:cNvSpPr/>
            <p:nvPr/>
          </p:nvSpPr>
          <p:spPr>
            <a:xfrm>
              <a:off x="5720650" y="1870200"/>
              <a:ext cx="65800" cy="16100"/>
            </a:xfrm>
            <a:custGeom>
              <a:rect b="b" l="l" r="r" t="t"/>
              <a:pathLst>
                <a:path extrusionOk="0" h="644" w="2632">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1"/>
            <p:cNvSpPr/>
            <p:nvPr/>
          </p:nvSpPr>
          <p:spPr>
            <a:xfrm>
              <a:off x="5457950" y="2062475"/>
              <a:ext cx="76975" cy="12625"/>
            </a:xfrm>
            <a:custGeom>
              <a:rect b="b" l="l" r="r" t="t"/>
              <a:pathLst>
                <a:path extrusionOk="0" h="505" w="3079">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1"/>
            <p:cNvSpPr/>
            <p:nvPr/>
          </p:nvSpPr>
          <p:spPr>
            <a:xfrm>
              <a:off x="5960250" y="2051550"/>
              <a:ext cx="66000" cy="14625"/>
            </a:xfrm>
            <a:custGeom>
              <a:rect b="b" l="l" r="r" t="t"/>
              <a:pathLst>
                <a:path extrusionOk="0" h="585" w="264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1"/>
            <p:cNvSpPr/>
            <p:nvPr/>
          </p:nvSpPr>
          <p:spPr>
            <a:xfrm>
              <a:off x="5570625" y="2010375"/>
              <a:ext cx="76225" cy="14000"/>
            </a:xfrm>
            <a:custGeom>
              <a:rect b="b" l="l" r="r" t="t"/>
              <a:pathLst>
                <a:path extrusionOk="0" h="560" w="3049">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1"/>
            <p:cNvSpPr/>
            <p:nvPr/>
          </p:nvSpPr>
          <p:spPr>
            <a:xfrm>
              <a:off x="5950125" y="1773275"/>
              <a:ext cx="62850" cy="27525"/>
            </a:xfrm>
            <a:custGeom>
              <a:rect b="b" l="l" r="r" t="t"/>
              <a:pathLst>
                <a:path extrusionOk="0" h="1101" w="2514">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1"/>
            <p:cNvSpPr/>
            <p:nvPr/>
          </p:nvSpPr>
          <p:spPr>
            <a:xfrm>
              <a:off x="6114150" y="1953300"/>
              <a:ext cx="56275" cy="14275"/>
            </a:xfrm>
            <a:custGeom>
              <a:rect b="b" l="l" r="r" t="t"/>
              <a:pathLst>
                <a:path extrusionOk="0" h="571" w="2251">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1"/>
            <p:cNvSpPr/>
            <p:nvPr/>
          </p:nvSpPr>
          <p:spPr>
            <a:xfrm>
              <a:off x="5565575" y="2089375"/>
              <a:ext cx="100025" cy="16100"/>
            </a:xfrm>
            <a:custGeom>
              <a:rect b="b" l="l" r="r" t="t"/>
              <a:pathLst>
                <a:path extrusionOk="0" h="644" w="4001">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1"/>
            <p:cNvSpPr/>
            <p:nvPr/>
          </p:nvSpPr>
          <p:spPr>
            <a:xfrm>
              <a:off x="5510800" y="1818650"/>
              <a:ext cx="94250" cy="8150"/>
            </a:xfrm>
            <a:custGeom>
              <a:rect b="b" l="l" r="r" t="t"/>
              <a:pathLst>
                <a:path extrusionOk="0" h="326" w="377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1"/>
            <p:cNvSpPr/>
            <p:nvPr/>
          </p:nvSpPr>
          <p:spPr>
            <a:xfrm>
              <a:off x="6115325" y="1796625"/>
              <a:ext cx="62850" cy="25250"/>
            </a:xfrm>
            <a:custGeom>
              <a:rect b="b" l="l" r="r" t="t"/>
              <a:pathLst>
                <a:path extrusionOk="0" h="1010" w="2514">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1"/>
            <p:cNvSpPr/>
            <p:nvPr/>
          </p:nvSpPr>
          <p:spPr>
            <a:xfrm>
              <a:off x="5329525" y="1900625"/>
              <a:ext cx="71750" cy="15475"/>
            </a:xfrm>
            <a:custGeom>
              <a:rect b="b" l="l" r="r" t="t"/>
              <a:pathLst>
                <a:path extrusionOk="0" h="619" w="287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1"/>
            <p:cNvSpPr/>
            <p:nvPr/>
          </p:nvSpPr>
          <p:spPr>
            <a:xfrm>
              <a:off x="5410200" y="1942025"/>
              <a:ext cx="59800" cy="11350"/>
            </a:xfrm>
            <a:custGeom>
              <a:rect b="b" l="l" r="r" t="t"/>
              <a:pathLst>
                <a:path extrusionOk="0" h="454" w="2392">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1"/>
            <p:cNvSpPr/>
            <p:nvPr/>
          </p:nvSpPr>
          <p:spPr>
            <a:xfrm>
              <a:off x="5331000" y="1787925"/>
              <a:ext cx="81900" cy="15725"/>
            </a:xfrm>
            <a:custGeom>
              <a:rect b="b" l="l" r="r" t="t"/>
              <a:pathLst>
                <a:path extrusionOk="0" h="629" w="3276">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1"/>
            <p:cNvSpPr/>
            <p:nvPr/>
          </p:nvSpPr>
          <p:spPr>
            <a:xfrm>
              <a:off x="6063250" y="1992325"/>
              <a:ext cx="59550" cy="11950"/>
            </a:xfrm>
            <a:custGeom>
              <a:rect b="b" l="l" r="r" t="t"/>
              <a:pathLst>
                <a:path extrusionOk="0" h="478" w="2382">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1"/>
            <p:cNvSpPr/>
            <p:nvPr/>
          </p:nvSpPr>
          <p:spPr>
            <a:xfrm>
              <a:off x="6055800" y="1739450"/>
              <a:ext cx="78300" cy="15150"/>
            </a:xfrm>
            <a:custGeom>
              <a:rect b="b" l="l" r="r" t="t"/>
              <a:pathLst>
                <a:path extrusionOk="0" h="606" w="3132">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1"/>
            <p:cNvSpPr/>
            <p:nvPr/>
          </p:nvSpPr>
          <p:spPr>
            <a:xfrm>
              <a:off x="5272675" y="1837750"/>
              <a:ext cx="63125" cy="26100"/>
            </a:xfrm>
            <a:custGeom>
              <a:rect b="b" l="l" r="r" t="t"/>
              <a:pathLst>
                <a:path extrusionOk="0" h="1044" w="2525">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1"/>
            <p:cNvSpPr/>
            <p:nvPr/>
          </p:nvSpPr>
          <p:spPr>
            <a:xfrm>
              <a:off x="5850125" y="1794700"/>
              <a:ext cx="50500" cy="21750"/>
            </a:xfrm>
            <a:custGeom>
              <a:rect b="b" l="l" r="r" t="t"/>
              <a:pathLst>
                <a:path extrusionOk="0" h="870" w="202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1"/>
            <p:cNvSpPr/>
            <p:nvPr/>
          </p:nvSpPr>
          <p:spPr>
            <a:xfrm>
              <a:off x="5708450" y="1727200"/>
              <a:ext cx="61025" cy="17550"/>
            </a:xfrm>
            <a:custGeom>
              <a:rect b="b" l="l" r="r" t="t"/>
              <a:pathLst>
                <a:path extrusionOk="0" h="702" w="2441">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1"/>
            <p:cNvSpPr/>
            <p:nvPr/>
          </p:nvSpPr>
          <p:spPr>
            <a:xfrm>
              <a:off x="6004900" y="1798875"/>
              <a:ext cx="57775" cy="15825"/>
            </a:xfrm>
            <a:custGeom>
              <a:rect b="b" l="l" r="r" t="t"/>
              <a:pathLst>
                <a:path extrusionOk="0" h="633" w="2311">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1"/>
            <p:cNvSpPr/>
            <p:nvPr/>
          </p:nvSpPr>
          <p:spPr>
            <a:xfrm>
              <a:off x="5585800" y="2060100"/>
              <a:ext cx="47650" cy="13900"/>
            </a:xfrm>
            <a:custGeom>
              <a:rect b="b" l="l" r="r" t="t"/>
              <a:pathLst>
                <a:path extrusionOk="0" h="556" w="1906">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1"/>
            <p:cNvSpPr/>
            <p:nvPr/>
          </p:nvSpPr>
          <p:spPr>
            <a:xfrm>
              <a:off x="6134975" y="1775650"/>
              <a:ext cx="52125" cy="18975"/>
            </a:xfrm>
            <a:custGeom>
              <a:rect b="b" l="l" r="r" t="t"/>
              <a:pathLst>
                <a:path extrusionOk="0" h="759" w="2085">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1"/>
            <p:cNvSpPr/>
            <p:nvPr/>
          </p:nvSpPr>
          <p:spPr>
            <a:xfrm>
              <a:off x="5703975" y="1954825"/>
              <a:ext cx="63125" cy="12550"/>
            </a:xfrm>
            <a:custGeom>
              <a:rect b="b" l="l" r="r" t="t"/>
              <a:pathLst>
                <a:path extrusionOk="0" h="502" w="2525">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1"/>
            <p:cNvSpPr/>
            <p:nvPr/>
          </p:nvSpPr>
          <p:spPr>
            <a:xfrm>
              <a:off x="5953400" y="1927650"/>
              <a:ext cx="66125" cy="10550"/>
            </a:xfrm>
            <a:custGeom>
              <a:rect b="b" l="l" r="r" t="t"/>
              <a:pathLst>
                <a:path extrusionOk="0" h="422" w="2645">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1"/>
            <p:cNvSpPr/>
            <p:nvPr/>
          </p:nvSpPr>
          <p:spPr>
            <a:xfrm>
              <a:off x="6131700" y="1928350"/>
              <a:ext cx="55400" cy="13000"/>
            </a:xfrm>
            <a:custGeom>
              <a:rect b="b" l="l" r="r" t="t"/>
              <a:pathLst>
                <a:path extrusionOk="0" h="520" w="2216">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1"/>
            <p:cNvSpPr/>
            <p:nvPr/>
          </p:nvSpPr>
          <p:spPr>
            <a:xfrm>
              <a:off x="5532525" y="1902475"/>
              <a:ext cx="62825" cy="13400"/>
            </a:xfrm>
            <a:custGeom>
              <a:rect b="b" l="l" r="r" t="t"/>
              <a:pathLst>
                <a:path extrusionOk="0" h="536" w="2513">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1"/>
            <p:cNvSpPr/>
            <p:nvPr/>
          </p:nvSpPr>
          <p:spPr>
            <a:xfrm>
              <a:off x="5929600" y="1881100"/>
              <a:ext cx="51500" cy="11550"/>
            </a:xfrm>
            <a:custGeom>
              <a:rect b="b" l="l" r="r" t="t"/>
              <a:pathLst>
                <a:path extrusionOk="0" h="462" w="206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1"/>
            <p:cNvSpPr/>
            <p:nvPr/>
          </p:nvSpPr>
          <p:spPr>
            <a:xfrm>
              <a:off x="5539675" y="1727975"/>
              <a:ext cx="55975" cy="16200"/>
            </a:xfrm>
            <a:custGeom>
              <a:rect b="b" l="l" r="r" t="t"/>
              <a:pathLst>
                <a:path extrusionOk="0" h="648" w="2239">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1"/>
            <p:cNvSpPr/>
            <p:nvPr/>
          </p:nvSpPr>
          <p:spPr>
            <a:xfrm>
              <a:off x="6072175" y="1953050"/>
              <a:ext cx="44975" cy="14300"/>
            </a:xfrm>
            <a:custGeom>
              <a:rect b="b" l="l" r="r" t="t"/>
              <a:pathLst>
                <a:path extrusionOk="0" h="572" w="1799">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1"/>
            <p:cNvSpPr/>
            <p:nvPr/>
          </p:nvSpPr>
          <p:spPr>
            <a:xfrm>
              <a:off x="5985550" y="1881800"/>
              <a:ext cx="55325" cy="11150"/>
            </a:xfrm>
            <a:custGeom>
              <a:rect b="b" l="l" r="r" t="t"/>
              <a:pathLst>
                <a:path extrusionOk="0" h="446" w="2213">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1"/>
            <p:cNvSpPr/>
            <p:nvPr/>
          </p:nvSpPr>
          <p:spPr>
            <a:xfrm>
              <a:off x="5372375" y="1846350"/>
              <a:ext cx="51225" cy="12175"/>
            </a:xfrm>
            <a:custGeom>
              <a:rect b="b" l="l" r="r" t="t"/>
              <a:pathLst>
                <a:path extrusionOk="0" h="487" w="2049">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1"/>
            <p:cNvSpPr/>
            <p:nvPr/>
          </p:nvSpPr>
          <p:spPr>
            <a:xfrm>
              <a:off x="5417025" y="1970350"/>
              <a:ext cx="49450" cy="11300"/>
            </a:xfrm>
            <a:custGeom>
              <a:rect b="b" l="l" r="r" t="t"/>
              <a:pathLst>
                <a:path extrusionOk="0" h="452" w="1978">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1"/>
            <p:cNvSpPr/>
            <p:nvPr/>
          </p:nvSpPr>
          <p:spPr>
            <a:xfrm>
              <a:off x="5853400" y="1924175"/>
              <a:ext cx="53000" cy="10925"/>
            </a:xfrm>
            <a:custGeom>
              <a:rect b="b" l="l" r="r" t="t"/>
              <a:pathLst>
                <a:path extrusionOk="0" h="437" w="212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1"/>
            <p:cNvSpPr/>
            <p:nvPr/>
          </p:nvSpPr>
          <p:spPr>
            <a:xfrm>
              <a:off x="6086750" y="1927600"/>
              <a:ext cx="48250" cy="13025"/>
            </a:xfrm>
            <a:custGeom>
              <a:rect b="b" l="l" r="r" t="t"/>
              <a:pathLst>
                <a:path extrusionOk="0" h="521" w="193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1"/>
            <p:cNvSpPr/>
            <p:nvPr/>
          </p:nvSpPr>
          <p:spPr>
            <a:xfrm>
              <a:off x="5945975" y="2021300"/>
              <a:ext cx="49350" cy="14925"/>
            </a:xfrm>
            <a:custGeom>
              <a:rect b="b" l="l" r="r" t="t"/>
              <a:pathLst>
                <a:path extrusionOk="0" h="597" w="1974">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1"/>
            <p:cNvSpPr/>
            <p:nvPr/>
          </p:nvSpPr>
          <p:spPr>
            <a:xfrm>
              <a:off x="6088550" y="1775150"/>
              <a:ext cx="50325" cy="17775"/>
            </a:xfrm>
            <a:custGeom>
              <a:rect b="b" l="l" r="r" t="t"/>
              <a:pathLst>
                <a:path extrusionOk="0" h="711" w="2013">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1"/>
            <p:cNvSpPr/>
            <p:nvPr/>
          </p:nvSpPr>
          <p:spPr>
            <a:xfrm>
              <a:off x="6127500" y="1884625"/>
              <a:ext cx="50675" cy="16100"/>
            </a:xfrm>
            <a:custGeom>
              <a:rect b="b" l="l" r="r" t="t"/>
              <a:pathLst>
                <a:path extrusionOk="0" h="644" w="2027">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1"/>
            <p:cNvSpPr/>
            <p:nvPr/>
          </p:nvSpPr>
          <p:spPr>
            <a:xfrm>
              <a:off x="5460650" y="1903350"/>
              <a:ext cx="48975" cy="13700"/>
            </a:xfrm>
            <a:custGeom>
              <a:rect b="b" l="l" r="r" t="t"/>
              <a:pathLst>
                <a:path extrusionOk="0" h="548" w="1959">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1"/>
            <p:cNvSpPr/>
            <p:nvPr/>
          </p:nvSpPr>
          <p:spPr>
            <a:xfrm>
              <a:off x="5463775" y="1939975"/>
              <a:ext cx="55975" cy="12500"/>
            </a:xfrm>
            <a:custGeom>
              <a:rect b="b" l="l" r="r" t="t"/>
              <a:pathLst>
                <a:path extrusionOk="0" h="500" w="2239">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1"/>
            <p:cNvSpPr/>
            <p:nvPr/>
          </p:nvSpPr>
          <p:spPr>
            <a:xfrm>
              <a:off x="5465250" y="1970225"/>
              <a:ext cx="51525" cy="14050"/>
            </a:xfrm>
            <a:custGeom>
              <a:rect b="b" l="l" r="r" t="t"/>
              <a:pathLst>
                <a:path extrusionOk="0" h="562" w="2061">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1"/>
            <p:cNvSpPr/>
            <p:nvPr/>
          </p:nvSpPr>
          <p:spPr>
            <a:xfrm>
              <a:off x="5759050" y="1788975"/>
              <a:ext cx="58650" cy="9625"/>
            </a:xfrm>
            <a:custGeom>
              <a:rect b="b" l="l" r="r" t="t"/>
              <a:pathLst>
                <a:path extrusionOk="0" h="385" w="2346">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1"/>
            <p:cNvSpPr/>
            <p:nvPr/>
          </p:nvSpPr>
          <p:spPr>
            <a:xfrm>
              <a:off x="5762625" y="1772375"/>
              <a:ext cx="53600" cy="13125"/>
            </a:xfrm>
            <a:custGeom>
              <a:rect b="b" l="l" r="r" t="t"/>
              <a:pathLst>
                <a:path extrusionOk="0" h="525" w="2144">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1"/>
            <p:cNvSpPr/>
            <p:nvPr/>
          </p:nvSpPr>
          <p:spPr>
            <a:xfrm>
              <a:off x="5293625" y="1730500"/>
              <a:ext cx="60025" cy="30150"/>
            </a:xfrm>
            <a:custGeom>
              <a:rect b="b" l="l" r="r" t="t"/>
              <a:pathLst>
                <a:path extrusionOk="0" h="1206" w="2401">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1"/>
            <p:cNvSpPr/>
            <p:nvPr/>
          </p:nvSpPr>
          <p:spPr>
            <a:xfrm>
              <a:off x="5712150" y="1922175"/>
              <a:ext cx="41550" cy="10975"/>
            </a:xfrm>
            <a:custGeom>
              <a:rect b="b" l="l" r="r" t="t"/>
              <a:pathLst>
                <a:path extrusionOk="0" h="439" w="1662">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1"/>
            <p:cNvSpPr/>
            <p:nvPr/>
          </p:nvSpPr>
          <p:spPr>
            <a:xfrm>
              <a:off x="5460800" y="1922225"/>
              <a:ext cx="50325" cy="13275"/>
            </a:xfrm>
            <a:custGeom>
              <a:rect b="b" l="l" r="r" t="t"/>
              <a:pathLst>
                <a:path extrusionOk="0" h="531" w="2013">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1"/>
            <p:cNvSpPr/>
            <p:nvPr/>
          </p:nvSpPr>
          <p:spPr>
            <a:xfrm>
              <a:off x="6102825" y="1794050"/>
              <a:ext cx="50625" cy="26550"/>
            </a:xfrm>
            <a:custGeom>
              <a:rect b="b" l="l" r="r" t="t"/>
              <a:pathLst>
                <a:path extrusionOk="0" h="1062" w="2025">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1"/>
            <p:cNvSpPr/>
            <p:nvPr/>
          </p:nvSpPr>
          <p:spPr>
            <a:xfrm>
              <a:off x="5659625" y="1768625"/>
              <a:ext cx="53300" cy="11500"/>
            </a:xfrm>
            <a:custGeom>
              <a:rect b="b" l="l" r="r" t="t"/>
              <a:pathLst>
                <a:path extrusionOk="0" h="460" w="2132">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1"/>
            <p:cNvSpPr/>
            <p:nvPr/>
          </p:nvSpPr>
          <p:spPr>
            <a:xfrm>
              <a:off x="6050750" y="1928075"/>
              <a:ext cx="37825" cy="12125"/>
            </a:xfrm>
            <a:custGeom>
              <a:rect b="b" l="l" r="r" t="t"/>
              <a:pathLst>
                <a:path extrusionOk="0" h="485" w="1513">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1"/>
            <p:cNvSpPr/>
            <p:nvPr/>
          </p:nvSpPr>
          <p:spPr>
            <a:xfrm>
              <a:off x="5912925" y="1924125"/>
              <a:ext cx="42900" cy="10800"/>
            </a:xfrm>
            <a:custGeom>
              <a:rect b="b" l="l" r="r" t="t"/>
              <a:pathLst>
                <a:path extrusionOk="0" h="432" w="1716">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1"/>
            <p:cNvSpPr/>
            <p:nvPr/>
          </p:nvSpPr>
          <p:spPr>
            <a:xfrm>
              <a:off x="5844775" y="1989350"/>
              <a:ext cx="42275" cy="14375"/>
            </a:xfrm>
            <a:custGeom>
              <a:rect b="b" l="l" r="r" t="t"/>
              <a:pathLst>
                <a:path extrusionOk="0" h="575" w="1691">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1"/>
            <p:cNvSpPr/>
            <p:nvPr/>
          </p:nvSpPr>
          <p:spPr>
            <a:xfrm>
              <a:off x="5765600" y="1956325"/>
              <a:ext cx="46450" cy="10525"/>
            </a:xfrm>
            <a:custGeom>
              <a:rect b="b" l="l" r="r" t="t"/>
              <a:pathLst>
                <a:path extrusionOk="0" h="421" w="1858">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1"/>
            <p:cNvSpPr/>
            <p:nvPr/>
          </p:nvSpPr>
          <p:spPr>
            <a:xfrm>
              <a:off x="6077525" y="1841600"/>
              <a:ext cx="38125" cy="11850"/>
            </a:xfrm>
            <a:custGeom>
              <a:rect b="b" l="l" r="r" t="t"/>
              <a:pathLst>
                <a:path extrusionOk="0" h="474" w="1525">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1"/>
            <p:cNvSpPr/>
            <p:nvPr/>
          </p:nvSpPr>
          <p:spPr>
            <a:xfrm>
              <a:off x="5843975" y="1844900"/>
              <a:ext cx="63025" cy="11600"/>
            </a:xfrm>
            <a:custGeom>
              <a:rect b="b" l="l" r="r" t="t"/>
              <a:pathLst>
                <a:path extrusionOk="0" h="464" w="2521">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1"/>
            <p:cNvSpPr/>
            <p:nvPr/>
          </p:nvSpPr>
          <p:spPr>
            <a:xfrm>
              <a:off x="5831375" y="2048600"/>
              <a:ext cx="32775" cy="11925"/>
            </a:xfrm>
            <a:custGeom>
              <a:rect b="b" l="l" r="r" t="t"/>
              <a:pathLst>
                <a:path extrusionOk="0" h="477" w="1311">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1"/>
            <p:cNvSpPr/>
            <p:nvPr/>
          </p:nvSpPr>
          <p:spPr>
            <a:xfrm>
              <a:off x="5834050" y="1732575"/>
              <a:ext cx="50925" cy="14775"/>
            </a:xfrm>
            <a:custGeom>
              <a:rect b="b" l="l" r="r" t="t"/>
              <a:pathLst>
                <a:path extrusionOk="0" h="591" w="2037">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1"/>
            <p:cNvSpPr/>
            <p:nvPr/>
          </p:nvSpPr>
          <p:spPr>
            <a:xfrm>
              <a:off x="5866800" y="2058075"/>
              <a:ext cx="32175" cy="24675"/>
            </a:xfrm>
            <a:custGeom>
              <a:rect b="b" l="l" r="r" t="t"/>
              <a:pathLst>
                <a:path extrusionOk="0" h="987" w="1287">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1"/>
            <p:cNvSpPr/>
            <p:nvPr/>
          </p:nvSpPr>
          <p:spPr>
            <a:xfrm>
              <a:off x="6082300" y="1789625"/>
              <a:ext cx="24425" cy="27000"/>
            </a:xfrm>
            <a:custGeom>
              <a:rect b="b" l="l" r="r" t="t"/>
              <a:pathLst>
                <a:path extrusionOk="0" h="1080" w="977">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1"/>
            <p:cNvSpPr/>
            <p:nvPr/>
          </p:nvSpPr>
          <p:spPr>
            <a:xfrm>
              <a:off x="6065925" y="1879525"/>
              <a:ext cx="42875" cy="16125"/>
            </a:xfrm>
            <a:custGeom>
              <a:rect b="b" l="l" r="r" t="t"/>
              <a:pathLst>
                <a:path extrusionOk="0" h="645" w="1715">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1"/>
            <p:cNvSpPr/>
            <p:nvPr/>
          </p:nvSpPr>
          <p:spPr>
            <a:xfrm>
              <a:off x="5825425" y="1786950"/>
              <a:ext cx="52100" cy="22950"/>
            </a:xfrm>
            <a:custGeom>
              <a:rect b="b" l="l" r="r" t="t"/>
              <a:pathLst>
                <a:path extrusionOk="0" h="918" w="2084">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1"/>
            <p:cNvSpPr/>
            <p:nvPr/>
          </p:nvSpPr>
          <p:spPr>
            <a:xfrm>
              <a:off x="5563475" y="1971200"/>
              <a:ext cx="45875" cy="10450"/>
            </a:xfrm>
            <a:custGeom>
              <a:rect b="b" l="l" r="r" t="t"/>
              <a:pathLst>
                <a:path extrusionOk="0" h="418" w="1835">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1"/>
            <p:cNvSpPr/>
            <p:nvPr/>
          </p:nvSpPr>
          <p:spPr>
            <a:xfrm>
              <a:off x="5600400" y="1814800"/>
              <a:ext cx="52775" cy="9325"/>
            </a:xfrm>
            <a:custGeom>
              <a:rect b="b" l="l" r="r" t="t"/>
              <a:pathLst>
                <a:path extrusionOk="0" h="373" w="2111">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1"/>
            <p:cNvSpPr/>
            <p:nvPr/>
          </p:nvSpPr>
          <p:spPr>
            <a:xfrm>
              <a:off x="5600475" y="2085750"/>
              <a:ext cx="84175" cy="7825"/>
            </a:xfrm>
            <a:custGeom>
              <a:rect b="b" l="l" r="r" t="t"/>
              <a:pathLst>
                <a:path extrusionOk="0" h="313" w="3367">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1"/>
            <p:cNvSpPr/>
            <p:nvPr/>
          </p:nvSpPr>
          <p:spPr>
            <a:xfrm>
              <a:off x="6062050" y="1789200"/>
              <a:ext cx="29800" cy="25275"/>
            </a:xfrm>
            <a:custGeom>
              <a:rect b="b" l="l" r="r" t="t"/>
              <a:pathLst>
                <a:path extrusionOk="0" h="1011" w="1192">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1"/>
            <p:cNvSpPr/>
            <p:nvPr/>
          </p:nvSpPr>
          <p:spPr>
            <a:xfrm>
              <a:off x="5747725" y="1922150"/>
              <a:ext cx="35750" cy="9925"/>
            </a:xfrm>
            <a:custGeom>
              <a:rect b="b" l="l" r="r" t="t"/>
              <a:pathLst>
                <a:path extrusionOk="0" h="397" w="143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1"/>
            <p:cNvSpPr/>
            <p:nvPr/>
          </p:nvSpPr>
          <p:spPr>
            <a:xfrm>
              <a:off x="5455425" y="1994050"/>
              <a:ext cx="33075" cy="14975"/>
            </a:xfrm>
            <a:custGeom>
              <a:rect b="b" l="l" r="r" t="t"/>
              <a:pathLst>
                <a:path extrusionOk="0" h="599" w="1323">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1"/>
            <p:cNvSpPr/>
            <p:nvPr/>
          </p:nvSpPr>
          <p:spPr>
            <a:xfrm>
              <a:off x="5529250" y="2061650"/>
              <a:ext cx="46150" cy="12450"/>
            </a:xfrm>
            <a:custGeom>
              <a:rect b="b" l="l" r="r" t="t"/>
              <a:pathLst>
                <a:path extrusionOk="0" h="498" w="1846">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1"/>
            <p:cNvSpPr/>
            <p:nvPr/>
          </p:nvSpPr>
          <p:spPr>
            <a:xfrm>
              <a:off x="5786125" y="1805700"/>
              <a:ext cx="44975" cy="11350"/>
            </a:xfrm>
            <a:custGeom>
              <a:rect b="b" l="l" r="r" t="t"/>
              <a:pathLst>
                <a:path extrusionOk="0" h="454" w="1799">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1"/>
            <p:cNvSpPr/>
            <p:nvPr/>
          </p:nvSpPr>
          <p:spPr>
            <a:xfrm>
              <a:off x="5818575" y="1988700"/>
              <a:ext cx="33650" cy="10800"/>
            </a:xfrm>
            <a:custGeom>
              <a:rect b="b" l="l" r="r" t="t"/>
              <a:pathLst>
                <a:path extrusionOk="0" h="432" w="1346">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1"/>
            <p:cNvSpPr/>
            <p:nvPr/>
          </p:nvSpPr>
          <p:spPr>
            <a:xfrm>
              <a:off x="5517950" y="1973400"/>
              <a:ext cx="47650" cy="8575"/>
            </a:xfrm>
            <a:custGeom>
              <a:rect b="b" l="l" r="r" t="t"/>
              <a:pathLst>
                <a:path extrusionOk="0" h="343" w="1906">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1"/>
            <p:cNvSpPr/>
            <p:nvPr/>
          </p:nvSpPr>
          <p:spPr>
            <a:xfrm>
              <a:off x="5658125" y="1786825"/>
              <a:ext cx="48250" cy="8200"/>
            </a:xfrm>
            <a:custGeom>
              <a:rect b="b" l="l" r="r" t="t"/>
              <a:pathLst>
                <a:path extrusionOk="0" h="328" w="193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1"/>
            <p:cNvSpPr/>
            <p:nvPr/>
          </p:nvSpPr>
          <p:spPr>
            <a:xfrm>
              <a:off x="5876925" y="1786500"/>
              <a:ext cx="34250" cy="26975"/>
            </a:xfrm>
            <a:custGeom>
              <a:rect b="b" l="l" r="r" t="t"/>
              <a:pathLst>
                <a:path extrusionOk="0" h="1079" w="137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1"/>
            <p:cNvSpPr/>
            <p:nvPr/>
          </p:nvSpPr>
          <p:spPr>
            <a:xfrm>
              <a:off x="5924825" y="1734125"/>
              <a:ext cx="49450" cy="14475"/>
            </a:xfrm>
            <a:custGeom>
              <a:rect b="b" l="l" r="r" t="t"/>
              <a:pathLst>
                <a:path extrusionOk="0" h="579" w="1978">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1"/>
            <p:cNvSpPr/>
            <p:nvPr/>
          </p:nvSpPr>
          <p:spPr>
            <a:xfrm>
              <a:off x="6012350" y="1952750"/>
              <a:ext cx="39025" cy="11050"/>
            </a:xfrm>
            <a:custGeom>
              <a:rect b="b" l="l" r="r" t="t"/>
              <a:pathLst>
                <a:path extrusionOk="0" h="442" w="1561">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1"/>
            <p:cNvSpPr/>
            <p:nvPr/>
          </p:nvSpPr>
          <p:spPr>
            <a:xfrm>
              <a:off x="5333400" y="1848950"/>
              <a:ext cx="36625" cy="12750"/>
            </a:xfrm>
            <a:custGeom>
              <a:rect b="b" l="l" r="r" t="t"/>
              <a:pathLst>
                <a:path extrusionOk="0" h="510" w="1465">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1"/>
            <p:cNvSpPr/>
            <p:nvPr/>
          </p:nvSpPr>
          <p:spPr>
            <a:xfrm>
              <a:off x="5536100" y="1875075"/>
              <a:ext cx="39900" cy="9400"/>
            </a:xfrm>
            <a:custGeom>
              <a:rect b="b" l="l" r="r" t="t"/>
              <a:pathLst>
                <a:path extrusionOk="0" h="376" w="1596">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1"/>
            <p:cNvSpPr/>
            <p:nvPr/>
          </p:nvSpPr>
          <p:spPr>
            <a:xfrm>
              <a:off x="6053125" y="1796900"/>
              <a:ext cx="28300" cy="20025"/>
            </a:xfrm>
            <a:custGeom>
              <a:rect b="b" l="l" r="r" t="t"/>
              <a:pathLst>
                <a:path extrusionOk="0" h="801" w="1132">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1"/>
            <p:cNvSpPr/>
            <p:nvPr/>
          </p:nvSpPr>
          <p:spPr>
            <a:xfrm>
              <a:off x="5503050" y="1873575"/>
              <a:ext cx="34850" cy="11325"/>
            </a:xfrm>
            <a:custGeom>
              <a:rect b="b" l="l" r="r" t="t"/>
              <a:pathLst>
                <a:path extrusionOk="0" h="453" w="1394">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1"/>
            <p:cNvSpPr/>
            <p:nvPr/>
          </p:nvSpPr>
          <p:spPr>
            <a:xfrm>
              <a:off x="6109675" y="1841425"/>
              <a:ext cx="38125" cy="11400"/>
            </a:xfrm>
            <a:custGeom>
              <a:rect b="b" l="l" r="r" t="t"/>
              <a:pathLst>
                <a:path extrusionOk="0" h="456" w="1525">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1"/>
            <p:cNvSpPr/>
            <p:nvPr/>
          </p:nvSpPr>
          <p:spPr>
            <a:xfrm>
              <a:off x="5554250" y="1838450"/>
              <a:ext cx="37225" cy="10450"/>
            </a:xfrm>
            <a:custGeom>
              <a:rect b="b" l="l" r="r" t="t"/>
              <a:pathLst>
                <a:path extrusionOk="0" h="418" w="1489">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1"/>
            <p:cNvSpPr/>
            <p:nvPr/>
          </p:nvSpPr>
          <p:spPr>
            <a:xfrm>
              <a:off x="5679275" y="2060800"/>
              <a:ext cx="41400" cy="10150"/>
            </a:xfrm>
            <a:custGeom>
              <a:rect b="b" l="l" r="r" t="t"/>
              <a:pathLst>
                <a:path extrusionOk="0" h="406" w="1656">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1"/>
            <p:cNvSpPr/>
            <p:nvPr/>
          </p:nvSpPr>
          <p:spPr>
            <a:xfrm>
              <a:off x="5817450" y="1846075"/>
              <a:ext cx="37750" cy="10125"/>
            </a:xfrm>
            <a:custGeom>
              <a:rect b="b" l="l" r="r" t="t"/>
              <a:pathLst>
                <a:path extrusionOk="0" h="405" w="151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1"/>
            <p:cNvSpPr/>
            <p:nvPr/>
          </p:nvSpPr>
          <p:spPr>
            <a:xfrm>
              <a:off x="5333700" y="1825250"/>
              <a:ext cx="35425" cy="10250"/>
            </a:xfrm>
            <a:custGeom>
              <a:rect b="b" l="l" r="r" t="t"/>
              <a:pathLst>
                <a:path extrusionOk="0" h="410" w="1417">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1"/>
            <p:cNvSpPr/>
            <p:nvPr/>
          </p:nvSpPr>
          <p:spPr>
            <a:xfrm>
              <a:off x="5433400" y="1994850"/>
              <a:ext cx="31275" cy="13250"/>
            </a:xfrm>
            <a:custGeom>
              <a:rect b="b" l="l" r="r" t="t"/>
              <a:pathLst>
                <a:path extrusionOk="0" h="530" w="1251">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1"/>
            <p:cNvSpPr/>
            <p:nvPr/>
          </p:nvSpPr>
          <p:spPr>
            <a:xfrm>
              <a:off x="5884350" y="1881325"/>
              <a:ext cx="32475" cy="10425"/>
            </a:xfrm>
            <a:custGeom>
              <a:rect b="b" l="l" r="r" t="t"/>
              <a:pathLst>
                <a:path extrusionOk="0" h="417" w="1299">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1"/>
            <p:cNvSpPr/>
            <p:nvPr/>
          </p:nvSpPr>
          <p:spPr>
            <a:xfrm>
              <a:off x="5867975" y="2049775"/>
              <a:ext cx="36350" cy="14325"/>
            </a:xfrm>
            <a:custGeom>
              <a:rect b="b" l="l" r="r" t="t"/>
              <a:pathLst>
                <a:path extrusionOk="0" h="573" w="1454">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1"/>
            <p:cNvSpPr/>
            <p:nvPr/>
          </p:nvSpPr>
          <p:spPr>
            <a:xfrm>
              <a:off x="5654275" y="1871200"/>
              <a:ext cx="32450" cy="12225"/>
            </a:xfrm>
            <a:custGeom>
              <a:rect b="b" l="l" r="r" t="t"/>
              <a:pathLst>
                <a:path extrusionOk="0" h="489" w="1298">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1"/>
            <p:cNvSpPr/>
            <p:nvPr/>
          </p:nvSpPr>
          <p:spPr>
            <a:xfrm>
              <a:off x="5622425" y="1766425"/>
              <a:ext cx="42875" cy="10725"/>
            </a:xfrm>
            <a:custGeom>
              <a:rect b="b" l="l" r="r" t="t"/>
              <a:pathLst>
                <a:path extrusionOk="0" h="429" w="1715">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1"/>
            <p:cNvSpPr/>
            <p:nvPr/>
          </p:nvSpPr>
          <p:spPr>
            <a:xfrm>
              <a:off x="5441450" y="1791725"/>
              <a:ext cx="43175" cy="7425"/>
            </a:xfrm>
            <a:custGeom>
              <a:rect b="b" l="l" r="r" t="t"/>
              <a:pathLst>
                <a:path extrusionOk="0" h="297" w="1727">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1"/>
            <p:cNvSpPr/>
            <p:nvPr/>
          </p:nvSpPr>
          <p:spPr>
            <a:xfrm>
              <a:off x="5647425" y="2083725"/>
              <a:ext cx="72950" cy="5975"/>
            </a:xfrm>
            <a:custGeom>
              <a:rect b="b" l="l" r="r" t="t"/>
              <a:pathLst>
                <a:path extrusionOk="0" h="239" w="2918">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1"/>
            <p:cNvSpPr/>
            <p:nvPr/>
          </p:nvSpPr>
          <p:spPr>
            <a:xfrm>
              <a:off x="5421200" y="1845225"/>
              <a:ext cx="29200" cy="10275"/>
            </a:xfrm>
            <a:custGeom>
              <a:rect b="b" l="l" r="r" t="t"/>
              <a:pathLst>
                <a:path extrusionOk="0" h="411" w="1168">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1"/>
            <p:cNvSpPr/>
            <p:nvPr/>
          </p:nvSpPr>
          <p:spPr>
            <a:xfrm>
              <a:off x="5991500" y="2026625"/>
              <a:ext cx="40825" cy="12000"/>
            </a:xfrm>
            <a:custGeom>
              <a:rect b="b" l="l" r="r" t="t"/>
              <a:pathLst>
                <a:path extrusionOk="0" h="480" w="1633">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51"/>
            <p:cNvSpPr/>
            <p:nvPr/>
          </p:nvSpPr>
          <p:spPr>
            <a:xfrm>
              <a:off x="5387275" y="1973575"/>
              <a:ext cx="34250" cy="10125"/>
            </a:xfrm>
            <a:custGeom>
              <a:rect b="b" l="l" r="r" t="t"/>
              <a:pathLst>
                <a:path extrusionOk="0" h="405" w="137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51"/>
            <p:cNvSpPr/>
            <p:nvPr/>
          </p:nvSpPr>
          <p:spPr>
            <a:xfrm>
              <a:off x="5725400" y="2099775"/>
              <a:ext cx="41100" cy="12725"/>
            </a:xfrm>
            <a:custGeom>
              <a:rect b="b" l="l" r="r" t="t"/>
              <a:pathLst>
                <a:path extrusionOk="0" h="509" w="1644">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1"/>
            <p:cNvSpPr/>
            <p:nvPr/>
          </p:nvSpPr>
          <p:spPr>
            <a:xfrm>
              <a:off x="5646825" y="2060500"/>
              <a:ext cx="43775" cy="10425"/>
            </a:xfrm>
            <a:custGeom>
              <a:rect b="b" l="l" r="r" t="t"/>
              <a:pathLst>
                <a:path extrusionOk="0" h="417" w="1751">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51"/>
            <p:cNvSpPr/>
            <p:nvPr/>
          </p:nvSpPr>
          <p:spPr>
            <a:xfrm>
              <a:off x="5478650" y="1789175"/>
              <a:ext cx="33950" cy="9725"/>
            </a:xfrm>
            <a:custGeom>
              <a:rect b="b" l="l" r="r" t="t"/>
              <a:pathLst>
                <a:path extrusionOk="0" h="389" w="1358">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51"/>
            <p:cNvSpPr/>
            <p:nvPr/>
          </p:nvSpPr>
          <p:spPr>
            <a:xfrm>
              <a:off x="5941450" y="1992350"/>
              <a:ext cx="39375" cy="7775"/>
            </a:xfrm>
            <a:custGeom>
              <a:rect b="b" l="l" r="r" t="t"/>
              <a:pathLst>
                <a:path extrusionOk="0" h="311" w="1575">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1"/>
            <p:cNvSpPr/>
            <p:nvPr/>
          </p:nvSpPr>
          <p:spPr>
            <a:xfrm>
              <a:off x="5735225" y="2056925"/>
              <a:ext cx="32775" cy="15150"/>
            </a:xfrm>
            <a:custGeom>
              <a:rect b="b" l="l" r="r" t="t"/>
              <a:pathLst>
                <a:path extrusionOk="0" h="606" w="1311">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1"/>
            <p:cNvSpPr/>
            <p:nvPr/>
          </p:nvSpPr>
          <p:spPr>
            <a:xfrm>
              <a:off x="5607825" y="1973050"/>
              <a:ext cx="32775" cy="9725"/>
            </a:xfrm>
            <a:custGeom>
              <a:rect b="b" l="l" r="r" t="t"/>
              <a:pathLst>
                <a:path extrusionOk="0" h="389" w="1311">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1"/>
            <p:cNvSpPr/>
            <p:nvPr/>
          </p:nvSpPr>
          <p:spPr>
            <a:xfrm>
              <a:off x="6110275" y="1884825"/>
              <a:ext cx="28600" cy="14750"/>
            </a:xfrm>
            <a:custGeom>
              <a:rect b="b" l="l" r="r" t="t"/>
              <a:pathLst>
                <a:path extrusionOk="0" h="590" w="1144">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1"/>
            <p:cNvSpPr/>
            <p:nvPr/>
          </p:nvSpPr>
          <p:spPr>
            <a:xfrm>
              <a:off x="5681950" y="1988325"/>
              <a:ext cx="33950" cy="11775"/>
            </a:xfrm>
            <a:custGeom>
              <a:rect b="b" l="l" r="r" t="t"/>
              <a:pathLst>
                <a:path extrusionOk="0" h="471" w="1358">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1"/>
            <p:cNvSpPr/>
            <p:nvPr/>
          </p:nvSpPr>
          <p:spPr>
            <a:xfrm>
              <a:off x="6044200" y="1879225"/>
              <a:ext cx="24725" cy="17000"/>
            </a:xfrm>
            <a:custGeom>
              <a:rect b="b" l="l" r="r" t="t"/>
              <a:pathLst>
                <a:path extrusionOk="0" h="680" w="989">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1"/>
            <p:cNvSpPr/>
            <p:nvPr/>
          </p:nvSpPr>
          <p:spPr>
            <a:xfrm>
              <a:off x="5366350" y="1759900"/>
              <a:ext cx="40600" cy="7500"/>
            </a:xfrm>
            <a:custGeom>
              <a:rect b="b" l="l" r="r" t="t"/>
              <a:pathLst>
                <a:path extrusionOk="0" h="300" w="1624">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1"/>
            <p:cNvSpPr/>
            <p:nvPr/>
          </p:nvSpPr>
          <p:spPr>
            <a:xfrm>
              <a:off x="5429475" y="1904525"/>
              <a:ext cx="34900" cy="12225"/>
            </a:xfrm>
            <a:custGeom>
              <a:rect b="b" l="l" r="r" t="t"/>
              <a:pathLst>
                <a:path extrusionOk="0" h="489" w="1396">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1"/>
            <p:cNvSpPr/>
            <p:nvPr/>
          </p:nvSpPr>
          <p:spPr>
            <a:xfrm>
              <a:off x="5734050" y="1770575"/>
              <a:ext cx="39300" cy="13275"/>
            </a:xfrm>
            <a:custGeom>
              <a:rect b="b" l="l" r="r" t="t"/>
              <a:pathLst>
                <a:path extrusionOk="0" h="531" w="1572">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1"/>
            <p:cNvSpPr/>
            <p:nvPr/>
          </p:nvSpPr>
          <p:spPr>
            <a:xfrm>
              <a:off x="5927525" y="2049950"/>
              <a:ext cx="39300" cy="18725"/>
            </a:xfrm>
            <a:custGeom>
              <a:rect b="b" l="l" r="r" t="t"/>
              <a:pathLst>
                <a:path extrusionOk="0" h="749" w="1572">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1"/>
            <p:cNvSpPr/>
            <p:nvPr/>
          </p:nvSpPr>
          <p:spPr>
            <a:xfrm>
              <a:off x="5812625" y="1783975"/>
              <a:ext cx="25925" cy="14625"/>
            </a:xfrm>
            <a:custGeom>
              <a:rect b="b" l="l" r="r" t="t"/>
              <a:pathLst>
                <a:path extrusionOk="0" h="585" w="1037">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1"/>
            <p:cNvSpPr/>
            <p:nvPr/>
          </p:nvSpPr>
          <p:spPr>
            <a:xfrm>
              <a:off x="5314650" y="1876800"/>
              <a:ext cx="28000" cy="8400"/>
            </a:xfrm>
            <a:custGeom>
              <a:rect b="b" l="l" r="r" t="t"/>
              <a:pathLst>
                <a:path extrusionOk="0" h="336" w="112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1"/>
            <p:cNvSpPr/>
            <p:nvPr/>
          </p:nvSpPr>
          <p:spPr>
            <a:xfrm>
              <a:off x="5265225" y="1824150"/>
              <a:ext cx="18475" cy="36350"/>
            </a:xfrm>
            <a:custGeom>
              <a:rect b="b" l="l" r="r" t="t"/>
              <a:pathLst>
                <a:path extrusionOk="0" h="1454" w="739">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51"/>
            <p:cNvSpPr/>
            <p:nvPr/>
          </p:nvSpPr>
          <p:spPr>
            <a:xfrm>
              <a:off x="5672125" y="1816500"/>
              <a:ext cx="32775" cy="7575"/>
            </a:xfrm>
            <a:custGeom>
              <a:rect b="b" l="l" r="r" t="t"/>
              <a:pathLst>
                <a:path extrusionOk="0" h="303" w="1311">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1"/>
            <p:cNvSpPr/>
            <p:nvPr/>
          </p:nvSpPr>
          <p:spPr>
            <a:xfrm>
              <a:off x="5621225" y="2060800"/>
              <a:ext cx="33075" cy="9550"/>
            </a:xfrm>
            <a:custGeom>
              <a:rect b="b" l="l" r="r" t="t"/>
              <a:pathLst>
                <a:path extrusionOk="0" h="382" w="1323">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1"/>
            <p:cNvSpPr/>
            <p:nvPr/>
          </p:nvSpPr>
          <p:spPr>
            <a:xfrm>
              <a:off x="5419725" y="1903450"/>
              <a:ext cx="41100" cy="15500"/>
            </a:xfrm>
            <a:custGeom>
              <a:rect b="b" l="l" r="r" t="t"/>
              <a:pathLst>
                <a:path extrusionOk="0" h="620" w="1644">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1"/>
            <p:cNvSpPr/>
            <p:nvPr/>
          </p:nvSpPr>
          <p:spPr>
            <a:xfrm>
              <a:off x="5767375" y="1805400"/>
              <a:ext cx="31275" cy="12775"/>
            </a:xfrm>
            <a:custGeom>
              <a:rect b="b" l="l" r="r" t="t"/>
              <a:pathLst>
                <a:path extrusionOk="0" h="511" w="1251">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1"/>
            <p:cNvSpPr/>
            <p:nvPr/>
          </p:nvSpPr>
          <p:spPr>
            <a:xfrm>
              <a:off x="5708725" y="2056975"/>
              <a:ext cx="30400" cy="14275"/>
            </a:xfrm>
            <a:custGeom>
              <a:rect b="b" l="l" r="r" t="t"/>
              <a:pathLst>
                <a:path extrusionOk="0" h="571" w="1216">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1"/>
            <p:cNvSpPr/>
            <p:nvPr/>
          </p:nvSpPr>
          <p:spPr>
            <a:xfrm>
              <a:off x="5733150" y="1806000"/>
              <a:ext cx="39600" cy="11075"/>
            </a:xfrm>
            <a:custGeom>
              <a:rect b="b" l="l" r="r" t="t"/>
              <a:pathLst>
                <a:path extrusionOk="0" h="443" w="1584">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1"/>
            <p:cNvSpPr/>
            <p:nvPr/>
          </p:nvSpPr>
          <p:spPr>
            <a:xfrm>
              <a:off x="5493525" y="1993525"/>
              <a:ext cx="15500" cy="12825"/>
            </a:xfrm>
            <a:custGeom>
              <a:rect b="b" l="l" r="r" t="t"/>
              <a:pathLst>
                <a:path extrusionOk="0" h="513" w="62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1"/>
            <p:cNvSpPr/>
            <p:nvPr/>
          </p:nvSpPr>
          <p:spPr>
            <a:xfrm>
              <a:off x="5905200" y="1803550"/>
              <a:ext cx="25625" cy="13200"/>
            </a:xfrm>
            <a:custGeom>
              <a:rect b="b" l="l" r="r" t="t"/>
              <a:pathLst>
                <a:path extrusionOk="0" h="528" w="1025">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1"/>
            <p:cNvSpPr/>
            <p:nvPr/>
          </p:nvSpPr>
          <p:spPr>
            <a:xfrm>
              <a:off x="5909350" y="1881325"/>
              <a:ext cx="23850" cy="10425"/>
            </a:xfrm>
            <a:custGeom>
              <a:rect b="b" l="l" r="r" t="t"/>
              <a:pathLst>
                <a:path extrusionOk="0" h="417" w="954">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1"/>
            <p:cNvSpPr/>
            <p:nvPr/>
          </p:nvSpPr>
          <p:spPr>
            <a:xfrm>
              <a:off x="5915900" y="2051675"/>
              <a:ext cx="27700" cy="12725"/>
            </a:xfrm>
            <a:custGeom>
              <a:rect b="b" l="l" r="r" t="t"/>
              <a:pathLst>
                <a:path extrusionOk="0" h="509" w="1108">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1"/>
            <p:cNvSpPr/>
            <p:nvPr/>
          </p:nvSpPr>
          <p:spPr>
            <a:xfrm>
              <a:off x="5873050" y="1850250"/>
              <a:ext cx="50625" cy="5800"/>
            </a:xfrm>
            <a:custGeom>
              <a:rect b="b" l="l" r="r" t="t"/>
              <a:pathLst>
                <a:path extrusionOk="0" h="232" w="2025">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1"/>
            <p:cNvSpPr/>
            <p:nvPr/>
          </p:nvSpPr>
          <p:spPr>
            <a:xfrm>
              <a:off x="5879600" y="1733000"/>
              <a:ext cx="34550" cy="13950"/>
            </a:xfrm>
            <a:custGeom>
              <a:rect b="b" l="l" r="r" t="t"/>
              <a:pathLst>
                <a:path extrusionOk="0" h="558" w="1382">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1"/>
            <p:cNvSpPr/>
            <p:nvPr/>
          </p:nvSpPr>
          <p:spPr>
            <a:xfrm>
              <a:off x="5332200" y="1731550"/>
              <a:ext cx="43600" cy="11500"/>
            </a:xfrm>
            <a:custGeom>
              <a:rect b="b" l="l" r="r" t="t"/>
              <a:pathLst>
                <a:path extrusionOk="0" h="460" w="1744">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1"/>
            <p:cNvSpPr/>
            <p:nvPr/>
          </p:nvSpPr>
          <p:spPr>
            <a:xfrm>
              <a:off x="5884350" y="2049700"/>
              <a:ext cx="50325" cy="7250"/>
            </a:xfrm>
            <a:custGeom>
              <a:rect b="b" l="l" r="r" t="t"/>
              <a:pathLst>
                <a:path extrusionOk="0" h="290" w="2013">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51"/>
            <p:cNvSpPr/>
            <p:nvPr/>
          </p:nvSpPr>
          <p:spPr>
            <a:xfrm>
              <a:off x="6013525" y="1926725"/>
              <a:ext cx="32775" cy="12350"/>
            </a:xfrm>
            <a:custGeom>
              <a:rect b="b" l="l" r="r" t="t"/>
              <a:pathLst>
                <a:path extrusionOk="0" h="494" w="1311">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1"/>
            <p:cNvSpPr/>
            <p:nvPr/>
          </p:nvSpPr>
          <p:spPr>
            <a:xfrm>
              <a:off x="5313450" y="1825500"/>
              <a:ext cx="25325" cy="11850"/>
            </a:xfrm>
            <a:custGeom>
              <a:rect b="b" l="l" r="r" t="t"/>
              <a:pathLst>
                <a:path extrusionOk="0" h="474" w="1013">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1"/>
            <p:cNvSpPr/>
            <p:nvPr/>
          </p:nvSpPr>
          <p:spPr>
            <a:xfrm>
              <a:off x="6185275" y="1928050"/>
              <a:ext cx="23850" cy="13650"/>
            </a:xfrm>
            <a:custGeom>
              <a:rect b="b" l="l" r="r" t="t"/>
              <a:pathLst>
                <a:path extrusionOk="0" h="546" w="954">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1"/>
            <p:cNvSpPr/>
            <p:nvPr/>
          </p:nvSpPr>
          <p:spPr>
            <a:xfrm>
              <a:off x="5394700" y="1994425"/>
              <a:ext cx="25850" cy="11675"/>
            </a:xfrm>
            <a:custGeom>
              <a:rect b="b" l="l" r="r" t="t"/>
              <a:pathLst>
                <a:path extrusionOk="0" h="467" w="1034">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1"/>
            <p:cNvSpPr/>
            <p:nvPr/>
          </p:nvSpPr>
          <p:spPr>
            <a:xfrm>
              <a:off x="5503950" y="1905725"/>
              <a:ext cx="29800" cy="11500"/>
            </a:xfrm>
            <a:custGeom>
              <a:rect b="b" l="l" r="r" t="t"/>
              <a:pathLst>
                <a:path extrusionOk="0" h="460" w="1192">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1"/>
            <p:cNvSpPr/>
            <p:nvPr/>
          </p:nvSpPr>
          <p:spPr>
            <a:xfrm>
              <a:off x="5717675" y="2081925"/>
              <a:ext cx="48825" cy="7475"/>
            </a:xfrm>
            <a:custGeom>
              <a:rect b="b" l="l" r="r" t="t"/>
              <a:pathLst>
                <a:path extrusionOk="0" h="299" w="1953">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51"/>
            <p:cNvSpPr/>
            <p:nvPr/>
          </p:nvSpPr>
          <p:spPr>
            <a:xfrm>
              <a:off x="6069500" y="1776550"/>
              <a:ext cx="29775" cy="11575"/>
            </a:xfrm>
            <a:custGeom>
              <a:rect b="b" l="l" r="r" t="t"/>
              <a:pathLst>
                <a:path extrusionOk="0" h="463" w="1191">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1"/>
            <p:cNvSpPr/>
            <p:nvPr/>
          </p:nvSpPr>
          <p:spPr>
            <a:xfrm>
              <a:off x="6203150" y="1928050"/>
              <a:ext cx="17875" cy="12600"/>
            </a:xfrm>
            <a:custGeom>
              <a:rect b="b" l="l" r="r" t="t"/>
              <a:pathLst>
                <a:path extrusionOk="0" h="504" w="715">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1"/>
            <p:cNvSpPr/>
            <p:nvPr/>
          </p:nvSpPr>
          <p:spPr>
            <a:xfrm>
              <a:off x="5370600" y="1731275"/>
              <a:ext cx="29200" cy="13250"/>
            </a:xfrm>
            <a:custGeom>
              <a:rect b="b" l="l" r="r" t="t"/>
              <a:pathLst>
                <a:path extrusionOk="0" h="530" w="1168">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51"/>
            <p:cNvSpPr/>
            <p:nvPr/>
          </p:nvSpPr>
          <p:spPr>
            <a:xfrm>
              <a:off x="5607400" y="1906825"/>
              <a:ext cx="27550" cy="10475"/>
            </a:xfrm>
            <a:custGeom>
              <a:rect b="b" l="l" r="r" t="t"/>
              <a:pathLst>
                <a:path extrusionOk="0" h="419" w="1102">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51"/>
            <p:cNvSpPr/>
            <p:nvPr/>
          </p:nvSpPr>
          <p:spPr>
            <a:xfrm>
              <a:off x="5287550" y="1827375"/>
              <a:ext cx="30100" cy="9225"/>
            </a:xfrm>
            <a:custGeom>
              <a:rect b="b" l="l" r="r" t="t"/>
              <a:pathLst>
                <a:path extrusionOk="0" h="369" w="1204">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51"/>
            <p:cNvSpPr/>
            <p:nvPr/>
          </p:nvSpPr>
          <p:spPr>
            <a:xfrm>
              <a:off x="5686700" y="1873800"/>
              <a:ext cx="22650" cy="10450"/>
            </a:xfrm>
            <a:custGeom>
              <a:rect b="b" l="l" r="r" t="t"/>
              <a:pathLst>
                <a:path extrusionOk="0" h="418" w="906">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51"/>
            <p:cNvSpPr/>
            <p:nvPr/>
          </p:nvSpPr>
          <p:spPr>
            <a:xfrm>
              <a:off x="5725100" y="2056800"/>
              <a:ext cx="22950" cy="14450"/>
            </a:xfrm>
            <a:custGeom>
              <a:rect b="b" l="l" r="r" t="t"/>
              <a:pathLst>
                <a:path extrusionOk="0" h="578" w="918">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51"/>
            <p:cNvSpPr/>
            <p:nvPr/>
          </p:nvSpPr>
          <p:spPr>
            <a:xfrm>
              <a:off x="5546800" y="2060050"/>
              <a:ext cx="38425" cy="12525"/>
            </a:xfrm>
            <a:custGeom>
              <a:rect b="b" l="l" r="r" t="t"/>
              <a:pathLst>
                <a:path extrusionOk="0" h="501" w="1537">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1"/>
            <p:cNvSpPr/>
            <p:nvPr/>
          </p:nvSpPr>
          <p:spPr>
            <a:xfrm>
              <a:off x="5559025" y="2010425"/>
              <a:ext cx="20250" cy="8750"/>
            </a:xfrm>
            <a:custGeom>
              <a:rect b="b" l="l" r="r" t="t"/>
              <a:pathLst>
                <a:path extrusionOk="0" h="350" w="81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1"/>
            <p:cNvSpPr/>
            <p:nvPr/>
          </p:nvSpPr>
          <p:spPr>
            <a:xfrm>
              <a:off x="6006100" y="2031625"/>
              <a:ext cx="31275" cy="9750"/>
            </a:xfrm>
            <a:custGeom>
              <a:rect b="b" l="l" r="r" t="t"/>
              <a:pathLst>
                <a:path extrusionOk="0" h="390" w="1251">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1"/>
            <p:cNvSpPr/>
            <p:nvPr/>
          </p:nvSpPr>
          <p:spPr>
            <a:xfrm>
              <a:off x="5568550" y="1873525"/>
              <a:ext cx="25325" cy="8775"/>
            </a:xfrm>
            <a:custGeom>
              <a:rect b="b" l="l" r="r" t="t"/>
              <a:pathLst>
                <a:path extrusionOk="0" h="351" w="1013">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1"/>
            <p:cNvSpPr/>
            <p:nvPr/>
          </p:nvSpPr>
          <p:spPr>
            <a:xfrm>
              <a:off x="6050750" y="1952750"/>
              <a:ext cx="20850" cy="11000"/>
            </a:xfrm>
            <a:custGeom>
              <a:rect b="b" l="l" r="r" t="t"/>
              <a:pathLst>
                <a:path extrusionOk="0" h="440" w="834">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1"/>
            <p:cNvSpPr/>
            <p:nvPr/>
          </p:nvSpPr>
          <p:spPr>
            <a:xfrm>
              <a:off x="6056100" y="1777725"/>
              <a:ext cx="23850" cy="14025"/>
            </a:xfrm>
            <a:custGeom>
              <a:rect b="b" l="l" r="r" t="t"/>
              <a:pathLst>
                <a:path extrusionOk="0" h="561" w="954">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1"/>
            <p:cNvSpPr/>
            <p:nvPr/>
          </p:nvSpPr>
          <p:spPr>
            <a:xfrm>
              <a:off x="6031400" y="1927650"/>
              <a:ext cx="21450" cy="10550"/>
            </a:xfrm>
            <a:custGeom>
              <a:rect b="b" l="l" r="r" t="t"/>
              <a:pathLst>
                <a:path extrusionOk="0" h="422" w="858">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1"/>
            <p:cNvSpPr/>
            <p:nvPr/>
          </p:nvSpPr>
          <p:spPr>
            <a:xfrm>
              <a:off x="5905200" y="1734050"/>
              <a:ext cx="22625" cy="14600"/>
            </a:xfrm>
            <a:custGeom>
              <a:rect b="b" l="l" r="r" t="t"/>
              <a:pathLst>
                <a:path extrusionOk="0" h="584" w="905">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1"/>
            <p:cNvSpPr/>
            <p:nvPr/>
          </p:nvSpPr>
          <p:spPr>
            <a:xfrm>
              <a:off x="5880175" y="2019350"/>
              <a:ext cx="17300" cy="12300"/>
            </a:xfrm>
            <a:custGeom>
              <a:rect b="b" l="l" r="r" t="t"/>
              <a:pathLst>
                <a:path extrusionOk="0" h="492" w="692">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1"/>
            <p:cNvSpPr/>
            <p:nvPr/>
          </p:nvSpPr>
          <p:spPr>
            <a:xfrm>
              <a:off x="5715000" y="1770300"/>
              <a:ext cx="41375" cy="6725"/>
            </a:xfrm>
            <a:custGeom>
              <a:rect b="b" l="l" r="r" t="t"/>
              <a:pathLst>
                <a:path extrusionOk="0" h="269" w="1655">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1"/>
            <p:cNvSpPr/>
            <p:nvPr/>
          </p:nvSpPr>
          <p:spPr>
            <a:xfrm>
              <a:off x="5876025" y="1989075"/>
              <a:ext cx="22050" cy="11325"/>
            </a:xfrm>
            <a:custGeom>
              <a:rect b="b" l="l" r="r" t="t"/>
              <a:pathLst>
                <a:path extrusionOk="0" h="453" w="882">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1"/>
            <p:cNvSpPr/>
            <p:nvPr/>
          </p:nvSpPr>
          <p:spPr>
            <a:xfrm>
              <a:off x="5870075" y="1848575"/>
              <a:ext cx="36925" cy="7350"/>
            </a:xfrm>
            <a:custGeom>
              <a:rect b="b" l="l" r="r" t="t"/>
              <a:pathLst>
                <a:path extrusionOk="0" h="294" w="1477">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1"/>
            <p:cNvSpPr/>
            <p:nvPr/>
          </p:nvSpPr>
          <p:spPr>
            <a:xfrm>
              <a:off x="5367025" y="1973875"/>
              <a:ext cx="22950" cy="11175"/>
            </a:xfrm>
            <a:custGeom>
              <a:rect b="b" l="l" r="r" t="t"/>
              <a:pathLst>
                <a:path extrusionOk="0" h="447" w="918">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1"/>
            <p:cNvSpPr/>
            <p:nvPr/>
          </p:nvSpPr>
          <p:spPr>
            <a:xfrm>
              <a:off x="5589675" y="1839250"/>
              <a:ext cx="21450" cy="6375"/>
            </a:xfrm>
            <a:custGeom>
              <a:rect b="b" l="l" r="r" t="t"/>
              <a:pathLst>
                <a:path extrusionOk="0" h="255" w="858">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1"/>
            <p:cNvSpPr/>
            <p:nvPr/>
          </p:nvSpPr>
          <p:spPr>
            <a:xfrm>
              <a:off x="6142425" y="1840825"/>
              <a:ext cx="18775" cy="11875"/>
            </a:xfrm>
            <a:custGeom>
              <a:rect b="b" l="l" r="r" t="t"/>
              <a:pathLst>
                <a:path extrusionOk="0" h="475" w="751">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1"/>
            <p:cNvSpPr/>
            <p:nvPr/>
          </p:nvSpPr>
          <p:spPr>
            <a:xfrm>
              <a:off x="5905500" y="1845100"/>
              <a:ext cx="32150" cy="8550"/>
            </a:xfrm>
            <a:custGeom>
              <a:rect b="b" l="l" r="r" t="t"/>
              <a:pathLst>
                <a:path extrusionOk="0" h="342" w="1286">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1"/>
            <p:cNvSpPr/>
            <p:nvPr/>
          </p:nvSpPr>
          <p:spPr>
            <a:xfrm>
              <a:off x="5410775" y="1992000"/>
              <a:ext cx="21750" cy="11975"/>
            </a:xfrm>
            <a:custGeom>
              <a:rect b="b" l="l" r="r" t="t"/>
              <a:pathLst>
                <a:path extrusionOk="0" h="479" w="87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1"/>
            <p:cNvSpPr/>
            <p:nvPr/>
          </p:nvSpPr>
          <p:spPr>
            <a:xfrm>
              <a:off x="6113850" y="1992425"/>
              <a:ext cx="18175" cy="14525"/>
            </a:xfrm>
            <a:custGeom>
              <a:rect b="b" l="l" r="r" t="t"/>
              <a:pathLst>
                <a:path extrusionOk="0" h="581" w="727">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1"/>
            <p:cNvSpPr/>
            <p:nvPr/>
          </p:nvSpPr>
          <p:spPr>
            <a:xfrm>
              <a:off x="5866500" y="2067950"/>
              <a:ext cx="14000" cy="10425"/>
            </a:xfrm>
            <a:custGeom>
              <a:rect b="b" l="l" r="r" t="t"/>
              <a:pathLst>
                <a:path extrusionOk="0" h="417" w="56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1"/>
            <p:cNvSpPr/>
            <p:nvPr/>
          </p:nvSpPr>
          <p:spPr>
            <a:xfrm>
              <a:off x="5858750" y="2052600"/>
              <a:ext cx="17300" cy="11625"/>
            </a:xfrm>
            <a:custGeom>
              <a:rect b="b" l="l" r="r" t="t"/>
              <a:pathLst>
                <a:path extrusionOk="0" h="465" w="692">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1"/>
            <p:cNvSpPr/>
            <p:nvPr/>
          </p:nvSpPr>
          <p:spPr>
            <a:xfrm>
              <a:off x="5898050" y="1927450"/>
              <a:ext cx="19075" cy="7300"/>
            </a:xfrm>
            <a:custGeom>
              <a:rect b="b" l="l" r="r" t="t"/>
              <a:pathLst>
                <a:path extrusionOk="0" h="292" w="763">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1"/>
            <p:cNvSpPr/>
            <p:nvPr/>
          </p:nvSpPr>
          <p:spPr>
            <a:xfrm>
              <a:off x="5934650" y="1773550"/>
              <a:ext cx="21475" cy="14175"/>
            </a:xfrm>
            <a:custGeom>
              <a:rect b="b" l="l" r="r" t="t"/>
              <a:pathLst>
                <a:path extrusionOk="0" h="567" w="859">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1"/>
            <p:cNvSpPr/>
            <p:nvPr/>
          </p:nvSpPr>
          <p:spPr>
            <a:xfrm>
              <a:off x="5833450" y="1804125"/>
              <a:ext cx="18475" cy="12400"/>
            </a:xfrm>
            <a:custGeom>
              <a:rect b="b" l="l" r="r" t="t"/>
              <a:pathLst>
                <a:path extrusionOk="0" h="496" w="739">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1"/>
            <p:cNvSpPr/>
            <p:nvPr/>
          </p:nvSpPr>
          <p:spPr>
            <a:xfrm>
              <a:off x="5396500" y="1823975"/>
              <a:ext cx="10450" cy="10625"/>
            </a:xfrm>
            <a:custGeom>
              <a:rect b="b" l="l" r="r" t="t"/>
              <a:pathLst>
                <a:path extrusionOk="0" h="425" w="418">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1"/>
            <p:cNvSpPr/>
            <p:nvPr/>
          </p:nvSpPr>
          <p:spPr>
            <a:xfrm>
              <a:off x="5364050" y="1847875"/>
              <a:ext cx="17575" cy="9775"/>
            </a:xfrm>
            <a:custGeom>
              <a:rect b="b" l="l" r="r" t="t"/>
              <a:pathLst>
                <a:path extrusionOk="0" h="391" w="703">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1"/>
            <p:cNvSpPr/>
            <p:nvPr/>
          </p:nvSpPr>
          <p:spPr>
            <a:xfrm>
              <a:off x="5325050" y="1850175"/>
              <a:ext cx="10450" cy="9550"/>
            </a:xfrm>
            <a:custGeom>
              <a:rect b="b" l="l" r="r" t="t"/>
              <a:pathLst>
                <a:path extrusionOk="0" h="382" w="418">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1"/>
            <p:cNvSpPr/>
            <p:nvPr/>
          </p:nvSpPr>
          <p:spPr>
            <a:xfrm>
              <a:off x="5293500" y="1945900"/>
              <a:ext cx="15200" cy="7475"/>
            </a:xfrm>
            <a:custGeom>
              <a:rect b="b" l="l" r="r" t="t"/>
              <a:pathLst>
                <a:path extrusionOk="0" h="299" w="608">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1"/>
            <p:cNvSpPr/>
            <p:nvPr/>
          </p:nvSpPr>
          <p:spPr>
            <a:xfrm>
              <a:off x="5757550" y="1959300"/>
              <a:ext cx="19375" cy="7475"/>
            </a:xfrm>
            <a:custGeom>
              <a:rect b="b" l="l" r="r" t="t"/>
              <a:pathLst>
                <a:path extrusionOk="0" h="299" w="775">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1"/>
            <p:cNvSpPr/>
            <p:nvPr/>
          </p:nvSpPr>
          <p:spPr>
            <a:xfrm>
              <a:off x="5719150" y="2085675"/>
              <a:ext cx="28600" cy="3725"/>
            </a:xfrm>
            <a:custGeom>
              <a:rect b="b" l="l" r="r" t="t"/>
              <a:pathLst>
                <a:path extrusionOk="0" h="149" w="1144">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51"/>
            <p:cNvSpPr/>
            <p:nvPr/>
          </p:nvSpPr>
          <p:spPr>
            <a:xfrm>
              <a:off x="5643550" y="1814700"/>
              <a:ext cx="22050" cy="7000"/>
            </a:xfrm>
            <a:custGeom>
              <a:rect b="b" l="l" r="r" t="t"/>
              <a:pathLst>
                <a:path extrusionOk="0" h="280" w="882">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1"/>
            <p:cNvSpPr/>
            <p:nvPr/>
          </p:nvSpPr>
          <p:spPr>
            <a:xfrm>
              <a:off x="6045675" y="1738975"/>
              <a:ext cx="17900" cy="9600"/>
            </a:xfrm>
            <a:custGeom>
              <a:rect b="b" l="l" r="r" t="t"/>
              <a:pathLst>
                <a:path extrusionOk="0" h="384" w="716">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1"/>
            <p:cNvSpPr/>
            <p:nvPr/>
          </p:nvSpPr>
          <p:spPr>
            <a:xfrm>
              <a:off x="6128125" y="1992350"/>
              <a:ext cx="10750" cy="14000"/>
            </a:xfrm>
            <a:custGeom>
              <a:rect b="b" l="l" r="r" t="t"/>
              <a:pathLst>
                <a:path extrusionOk="0" h="560" w="43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1"/>
            <p:cNvSpPr/>
            <p:nvPr/>
          </p:nvSpPr>
          <p:spPr>
            <a:xfrm>
              <a:off x="5657250" y="1816725"/>
              <a:ext cx="22050" cy="6125"/>
            </a:xfrm>
            <a:custGeom>
              <a:rect b="b" l="l" r="r" t="t"/>
              <a:pathLst>
                <a:path extrusionOk="0" h="245" w="882">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1"/>
            <p:cNvSpPr/>
            <p:nvPr/>
          </p:nvSpPr>
          <p:spPr>
            <a:xfrm>
              <a:off x="6009675" y="1952925"/>
              <a:ext cx="14900" cy="10275"/>
            </a:xfrm>
            <a:custGeom>
              <a:rect b="b" l="l" r="r" t="t"/>
              <a:pathLst>
                <a:path extrusionOk="0" h="411" w="596">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1"/>
            <p:cNvSpPr/>
            <p:nvPr/>
          </p:nvSpPr>
          <p:spPr>
            <a:xfrm>
              <a:off x="6067425" y="1845000"/>
              <a:ext cx="16975" cy="8425"/>
            </a:xfrm>
            <a:custGeom>
              <a:rect b="b" l="l" r="r" t="t"/>
              <a:pathLst>
                <a:path extrusionOk="0" h="337" w="679">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1"/>
            <p:cNvSpPr/>
            <p:nvPr/>
          </p:nvSpPr>
          <p:spPr>
            <a:xfrm>
              <a:off x="5622725" y="1835450"/>
              <a:ext cx="12225" cy="8075"/>
            </a:xfrm>
            <a:custGeom>
              <a:rect b="b" l="l" r="r" t="t"/>
              <a:pathLst>
                <a:path extrusionOk="0" h="323" w="489">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1"/>
            <p:cNvSpPr/>
            <p:nvPr/>
          </p:nvSpPr>
          <p:spPr>
            <a:xfrm>
              <a:off x="6023950" y="1804000"/>
              <a:ext cx="14325" cy="9325"/>
            </a:xfrm>
            <a:custGeom>
              <a:rect b="b" l="l" r="r" t="t"/>
              <a:pathLst>
                <a:path extrusionOk="0" h="373" w="573">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1"/>
            <p:cNvSpPr/>
            <p:nvPr/>
          </p:nvSpPr>
          <p:spPr>
            <a:xfrm>
              <a:off x="5751000" y="2084600"/>
              <a:ext cx="26225" cy="5000"/>
            </a:xfrm>
            <a:custGeom>
              <a:rect b="b" l="l" r="r" t="t"/>
              <a:pathLst>
                <a:path extrusionOk="0" h="200" w="1049">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1"/>
            <p:cNvSpPr/>
            <p:nvPr/>
          </p:nvSpPr>
          <p:spPr>
            <a:xfrm>
              <a:off x="5374475" y="1992050"/>
              <a:ext cx="22050" cy="9600"/>
            </a:xfrm>
            <a:custGeom>
              <a:rect b="b" l="l" r="r" t="t"/>
              <a:pathLst>
                <a:path extrusionOk="0" h="384" w="882">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1"/>
            <p:cNvSpPr/>
            <p:nvPr/>
          </p:nvSpPr>
          <p:spPr>
            <a:xfrm>
              <a:off x="5371200" y="1979050"/>
              <a:ext cx="18775" cy="6175"/>
            </a:xfrm>
            <a:custGeom>
              <a:rect b="b" l="l" r="r" t="t"/>
              <a:pathLst>
                <a:path extrusionOk="0" h="247" w="751">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1"/>
            <p:cNvSpPr/>
            <p:nvPr/>
          </p:nvSpPr>
          <p:spPr>
            <a:xfrm>
              <a:off x="5514375" y="1977750"/>
              <a:ext cx="18475" cy="6025"/>
            </a:xfrm>
            <a:custGeom>
              <a:rect b="b" l="l" r="r" t="t"/>
              <a:pathLst>
                <a:path extrusionOk="0" h="241" w="739">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1"/>
            <p:cNvSpPr/>
            <p:nvPr/>
          </p:nvSpPr>
          <p:spPr>
            <a:xfrm>
              <a:off x="5410775" y="1789475"/>
              <a:ext cx="15500" cy="9700"/>
            </a:xfrm>
            <a:custGeom>
              <a:rect b="b" l="l" r="r" t="t"/>
              <a:pathLst>
                <a:path extrusionOk="0" h="388" w="62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1"/>
            <p:cNvSpPr/>
            <p:nvPr/>
          </p:nvSpPr>
          <p:spPr>
            <a:xfrm>
              <a:off x="5396500" y="1906325"/>
              <a:ext cx="19075" cy="9900"/>
            </a:xfrm>
            <a:custGeom>
              <a:rect b="b" l="l" r="r" t="t"/>
              <a:pathLst>
                <a:path extrusionOk="0" h="396" w="763">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1"/>
            <p:cNvSpPr/>
            <p:nvPr/>
          </p:nvSpPr>
          <p:spPr>
            <a:xfrm>
              <a:off x="5452750" y="2013575"/>
              <a:ext cx="11925" cy="10675"/>
            </a:xfrm>
            <a:custGeom>
              <a:rect b="b" l="l" r="r" t="t"/>
              <a:pathLst>
                <a:path extrusionOk="0" h="427" w="477">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1"/>
            <p:cNvSpPr/>
            <p:nvPr/>
          </p:nvSpPr>
          <p:spPr>
            <a:xfrm>
              <a:off x="5851900" y="2102775"/>
              <a:ext cx="22650" cy="8175"/>
            </a:xfrm>
            <a:custGeom>
              <a:rect b="b" l="l" r="r" t="t"/>
              <a:pathLst>
                <a:path extrusionOk="0" h="327" w="906">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1"/>
            <p:cNvSpPr/>
            <p:nvPr/>
          </p:nvSpPr>
          <p:spPr>
            <a:xfrm>
              <a:off x="5832550" y="1800200"/>
              <a:ext cx="15800" cy="12675"/>
            </a:xfrm>
            <a:custGeom>
              <a:rect b="b" l="l" r="r" t="t"/>
              <a:pathLst>
                <a:path extrusionOk="0" h="507" w="632">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1"/>
            <p:cNvSpPr/>
            <p:nvPr/>
          </p:nvSpPr>
          <p:spPr>
            <a:xfrm>
              <a:off x="5998350" y="1926100"/>
              <a:ext cx="22050" cy="5250"/>
            </a:xfrm>
            <a:custGeom>
              <a:rect b="b" l="l" r="r" t="t"/>
              <a:pathLst>
                <a:path extrusionOk="0" h="210" w="882">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1"/>
            <p:cNvSpPr/>
            <p:nvPr/>
          </p:nvSpPr>
          <p:spPr>
            <a:xfrm>
              <a:off x="5959950" y="1773725"/>
              <a:ext cx="19675" cy="7725"/>
            </a:xfrm>
            <a:custGeom>
              <a:rect b="b" l="l" r="r" t="t"/>
              <a:pathLst>
                <a:path extrusionOk="0" h="309" w="787">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1"/>
            <p:cNvSpPr/>
            <p:nvPr/>
          </p:nvSpPr>
          <p:spPr>
            <a:xfrm>
              <a:off x="5882875" y="1807850"/>
              <a:ext cx="19375" cy="8000"/>
            </a:xfrm>
            <a:custGeom>
              <a:rect b="b" l="l" r="r" t="t"/>
              <a:pathLst>
                <a:path extrusionOk="0" h="320" w="775">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1"/>
            <p:cNvSpPr/>
            <p:nvPr/>
          </p:nvSpPr>
          <p:spPr>
            <a:xfrm>
              <a:off x="5641775" y="1906625"/>
              <a:ext cx="8050" cy="5975"/>
            </a:xfrm>
            <a:custGeom>
              <a:rect b="b" l="l" r="r" t="t"/>
              <a:pathLst>
                <a:path extrusionOk="0" h="239" w="322">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1"/>
            <p:cNvSpPr/>
            <p:nvPr/>
          </p:nvSpPr>
          <p:spPr>
            <a:xfrm>
              <a:off x="5916200" y="1737300"/>
              <a:ext cx="14900" cy="8000"/>
            </a:xfrm>
            <a:custGeom>
              <a:rect b="b" l="l" r="r" t="t"/>
              <a:pathLst>
                <a:path extrusionOk="0" h="320" w="596">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1"/>
            <p:cNvSpPr/>
            <p:nvPr/>
          </p:nvSpPr>
          <p:spPr>
            <a:xfrm>
              <a:off x="6067125" y="1953050"/>
              <a:ext cx="14000" cy="7475"/>
            </a:xfrm>
            <a:custGeom>
              <a:rect b="b" l="l" r="r" t="t"/>
              <a:pathLst>
                <a:path extrusionOk="0" h="299" w="56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1"/>
            <p:cNvSpPr/>
            <p:nvPr/>
          </p:nvSpPr>
          <p:spPr>
            <a:xfrm>
              <a:off x="5425075" y="1791125"/>
              <a:ext cx="18775" cy="8125"/>
            </a:xfrm>
            <a:custGeom>
              <a:rect b="b" l="l" r="r" t="t"/>
              <a:pathLst>
                <a:path extrusionOk="0" h="325" w="751">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1"/>
            <p:cNvSpPr/>
            <p:nvPr/>
          </p:nvSpPr>
          <p:spPr>
            <a:xfrm>
              <a:off x="5596225" y="1730800"/>
              <a:ext cx="19075" cy="10150"/>
            </a:xfrm>
            <a:custGeom>
              <a:rect b="b" l="l" r="r" t="t"/>
              <a:pathLst>
                <a:path extrusionOk="0" h="406" w="763">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1"/>
            <p:cNvSpPr/>
            <p:nvPr/>
          </p:nvSpPr>
          <p:spPr>
            <a:xfrm>
              <a:off x="5812625" y="1790850"/>
              <a:ext cx="12125" cy="8050"/>
            </a:xfrm>
            <a:custGeom>
              <a:rect b="b" l="l" r="r" t="t"/>
              <a:pathLst>
                <a:path extrusionOk="0" h="322" w="485">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1"/>
            <p:cNvSpPr/>
            <p:nvPr/>
          </p:nvSpPr>
          <p:spPr>
            <a:xfrm>
              <a:off x="6016800" y="1927450"/>
              <a:ext cx="13725" cy="6575"/>
            </a:xfrm>
            <a:custGeom>
              <a:rect b="b" l="l" r="r" t="t"/>
              <a:pathLst>
                <a:path extrusionOk="0" h="263" w="549">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1"/>
            <p:cNvSpPr/>
            <p:nvPr/>
          </p:nvSpPr>
          <p:spPr>
            <a:xfrm>
              <a:off x="5722725" y="1792175"/>
              <a:ext cx="21750" cy="6850"/>
            </a:xfrm>
            <a:custGeom>
              <a:rect b="b" l="l" r="r" t="t"/>
              <a:pathLst>
                <a:path extrusionOk="0" h="274" w="87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1"/>
            <p:cNvSpPr/>
            <p:nvPr/>
          </p:nvSpPr>
          <p:spPr>
            <a:xfrm>
              <a:off x="6185575" y="1956725"/>
              <a:ext cx="14625" cy="3500"/>
            </a:xfrm>
            <a:custGeom>
              <a:rect b="b" l="l" r="r" t="t"/>
              <a:pathLst>
                <a:path extrusionOk="0" h="140" w="585">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1"/>
            <p:cNvSpPr/>
            <p:nvPr/>
          </p:nvSpPr>
          <p:spPr>
            <a:xfrm>
              <a:off x="5460800" y="1971325"/>
              <a:ext cx="7450" cy="10625"/>
            </a:xfrm>
            <a:custGeom>
              <a:rect b="b" l="l" r="r" t="t"/>
              <a:pathLst>
                <a:path extrusionOk="0" h="425" w="298">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1"/>
            <p:cNvSpPr/>
            <p:nvPr/>
          </p:nvSpPr>
          <p:spPr>
            <a:xfrm>
              <a:off x="5436075" y="1902225"/>
              <a:ext cx="17900" cy="3825"/>
            </a:xfrm>
            <a:custGeom>
              <a:rect b="b" l="l" r="r" t="t"/>
              <a:pathLst>
                <a:path extrusionOk="0" h="153" w="716">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1"/>
            <p:cNvSpPr/>
            <p:nvPr/>
          </p:nvSpPr>
          <p:spPr>
            <a:xfrm>
              <a:off x="5306900" y="1945300"/>
              <a:ext cx="9550" cy="7475"/>
            </a:xfrm>
            <a:custGeom>
              <a:rect b="b" l="l" r="r" t="t"/>
              <a:pathLst>
                <a:path extrusionOk="0" h="299" w="382">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1"/>
            <p:cNvSpPr/>
            <p:nvPr/>
          </p:nvSpPr>
          <p:spPr>
            <a:xfrm>
              <a:off x="5415850" y="1906325"/>
              <a:ext cx="10000" cy="10975"/>
            </a:xfrm>
            <a:custGeom>
              <a:rect b="b" l="l" r="r" t="t"/>
              <a:pathLst>
                <a:path extrusionOk="0" h="439" w="40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1"/>
            <p:cNvSpPr/>
            <p:nvPr/>
          </p:nvSpPr>
          <p:spPr>
            <a:xfrm>
              <a:off x="5826600" y="1806000"/>
              <a:ext cx="14625" cy="7475"/>
            </a:xfrm>
            <a:custGeom>
              <a:rect b="b" l="l" r="r" t="t"/>
              <a:pathLst>
                <a:path extrusionOk="0" h="299" w="585">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1"/>
            <p:cNvSpPr/>
            <p:nvPr/>
          </p:nvSpPr>
          <p:spPr>
            <a:xfrm>
              <a:off x="6067125" y="1884700"/>
              <a:ext cx="12025" cy="10625"/>
            </a:xfrm>
            <a:custGeom>
              <a:rect b="b" l="l" r="r" t="t"/>
              <a:pathLst>
                <a:path extrusionOk="0" h="425" w="481">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1"/>
            <p:cNvSpPr/>
            <p:nvPr/>
          </p:nvSpPr>
          <p:spPr>
            <a:xfrm>
              <a:off x="5837325" y="1798675"/>
              <a:ext cx="14600" cy="6750"/>
            </a:xfrm>
            <a:custGeom>
              <a:rect b="b" l="l" r="r" t="t"/>
              <a:pathLst>
                <a:path extrusionOk="0" h="270" w="584">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1"/>
            <p:cNvSpPr/>
            <p:nvPr/>
          </p:nvSpPr>
          <p:spPr>
            <a:xfrm>
              <a:off x="5804875" y="1803275"/>
              <a:ext cx="14625" cy="6175"/>
            </a:xfrm>
            <a:custGeom>
              <a:rect b="b" l="l" r="r" t="t"/>
              <a:pathLst>
                <a:path extrusionOk="0" h="247" w="585">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1"/>
            <p:cNvSpPr/>
            <p:nvPr/>
          </p:nvSpPr>
          <p:spPr>
            <a:xfrm>
              <a:off x="5528950" y="1907200"/>
              <a:ext cx="7175" cy="8900"/>
            </a:xfrm>
            <a:custGeom>
              <a:rect b="b" l="l" r="r" t="t"/>
              <a:pathLst>
                <a:path extrusionOk="0" h="356" w="287">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1"/>
            <p:cNvSpPr/>
            <p:nvPr/>
          </p:nvSpPr>
          <p:spPr>
            <a:xfrm>
              <a:off x="5542050" y="1906025"/>
              <a:ext cx="15200" cy="4075"/>
            </a:xfrm>
            <a:custGeom>
              <a:rect b="b" l="l" r="r" t="t"/>
              <a:pathLst>
                <a:path extrusionOk="0" h="163" w="608">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1"/>
            <p:cNvSpPr/>
            <p:nvPr/>
          </p:nvSpPr>
          <p:spPr>
            <a:xfrm>
              <a:off x="5848625" y="1923275"/>
              <a:ext cx="10750" cy="8675"/>
            </a:xfrm>
            <a:custGeom>
              <a:rect b="b" l="l" r="r" t="t"/>
              <a:pathLst>
                <a:path extrusionOk="0" h="347" w="43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1"/>
            <p:cNvSpPr/>
            <p:nvPr/>
          </p:nvSpPr>
          <p:spPr>
            <a:xfrm>
              <a:off x="6106700" y="1886625"/>
              <a:ext cx="7175" cy="9300"/>
            </a:xfrm>
            <a:custGeom>
              <a:rect b="b" l="l" r="r" t="t"/>
              <a:pathLst>
                <a:path extrusionOk="0" h="372" w="287">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1"/>
            <p:cNvSpPr/>
            <p:nvPr/>
          </p:nvSpPr>
          <p:spPr>
            <a:xfrm>
              <a:off x="6092725" y="1890425"/>
              <a:ext cx="10725" cy="6425"/>
            </a:xfrm>
            <a:custGeom>
              <a:rect b="b" l="l" r="r" t="t"/>
              <a:pathLst>
                <a:path extrusionOk="0" h="257" w="429">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1"/>
            <p:cNvSpPr/>
            <p:nvPr/>
          </p:nvSpPr>
          <p:spPr>
            <a:xfrm>
              <a:off x="5582825" y="2063775"/>
              <a:ext cx="8075" cy="7775"/>
            </a:xfrm>
            <a:custGeom>
              <a:rect b="b" l="l" r="r" t="t"/>
              <a:pathLst>
                <a:path extrusionOk="0" h="311" w="323">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1"/>
            <p:cNvSpPr/>
            <p:nvPr/>
          </p:nvSpPr>
          <p:spPr>
            <a:xfrm>
              <a:off x="5428650" y="1791425"/>
              <a:ext cx="14300" cy="4100"/>
            </a:xfrm>
            <a:custGeom>
              <a:rect b="b" l="l" r="r" t="t"/>
              <a:pathLst>
                <a:path extrusionOk="0" h="164" w="572">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1"/>
            <p:cNvSpPr/>
            <p:nvPr/>
          </p:nvSpPr>
          <p:spPr>
            <a:xfrm>
              <a:off x="5930800" y="1880975"/>
              <a:ext cx="7450" cy="7500"/>
            </a:xfrm>
            <a:custGeom>
              <a:rect b="b" l="l" r="r" t="t"/>
              <a:pathLst>
                <a:path extrusionOk="0" h="300" w="298">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1"/>
            <p:cNvSpPr/>
            <p:nvPr/>
          </p:nvSpPr>
          <p:spPr>
            <a:xfrm>
              <a:off x="5941500" y="2051525"/>
              <a:ext cx="11625" cy="7675"/>
            </a:xfrm>
            <a:custGeom>
              <a:rect b="b" l="l" r="r" t="t"/>
              <a:pathLst>
                <a:path extrusionOk="0" h="307" w="465">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1"/>
            <p:cNvSpPr/>
            <p:nvPr/>
          </p:nvSpPr>
          <p:spPr>
            <a:xfrm>
              <a:off x="5862325" y="2050375"/>
              <a:ext cx="7475" cy="7725"/>
            </a:xfrm>
            <a:custGeom>
              <a:rect b="b" l="l" r="r" t="t"/>
              <a:pathLst>
                <a:path extrusionOk="0" h="309" w="299">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1"/>
            <p:cNvSpPr/>
            <p:nvPr/>
          </p:nvSpPr>
          <p:spPr>
            <a:xfrm>
              <a:off x="5884350" y="1744975"/>
              <a:ext cx="14900" cy="3200"/>
            </a:xfrm>
            <a:custGeom>
              <a:rect b="b" l="l" r="r" t="t"/>
              <a:pathLst>
                <a:path extrusionOk="0" h="128" w="596">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1"/>
            <p:cNvSpPr/>
            <p:nvPr/>
          </p:nvSpPr>
          <p:spPr>
            <a:xfrm>
              <a:off x="5401250" y="2042350"/>
              <a:ext cx="9550" cy="8775"/>
            </a:xfrm>
            <a:custGeom>
              <a:rect b="b" l="l" r="r" t="t"/>
              <a:pathLst>
                <a:path extrusionOk="0" h="351" w="382">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1"/>
            <p:cNvSpPr/>
            <p:nvPr/>
          </p:nvSpPr>
          <p:spPr>
            <a:xfrm>
              <a:off x="5406625" y="1906625"/>
              <a:ext cx="11625" cy="7825"/>
            </a:xfrm>
            <a:custGeom>
              <a:rect b="b" l="l" r="r" t="t"/>
              <a:pathLst>
                <a:path extrusionOk="0" h="313" w="465">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1"/>
            <p:cNvSpPr/>
            <p:nvPr/>
          </p:nvSpPr>
          <p:spPr>
            <a:xfrm>
              <a:off x="5708725" y="1770575"/>
              <a:ext cx="11650" cy="7175"/>
            </a:xfrm>
            <a:custGeom>
              <a:rect b="b" l="l" r="r" t="t"/>
              <a:pathLst>
                <a:path extrusionOk="0" h="287" w="466">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1"/>
            <p:cNvSpPr/>
            <p:nvPr/>
          </p:nvSpPr>
          <p:spPr>
            <a:xfrm>
              <a:off x="5718250" y="1873875"/>
              <a:ext cx="8675" cy="8775"/>
            </a:xfrm>
            <a:custGeom>
              <a:rect b="b" l="l" r="r" t="t"/>
              <a:pathLst>
                <a:path extrusionOk="0" h="351" w="347">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1"/>
            <p:cNvSpPr/>
            <p:nvPr/>
          </p:nvSpPr>
          <p:spPr>
            <a:xfrm>
              <a:off x="5722425" y="2021200"/>
              <a:ext cx="8075" cy="6075"/>
            </a:xfrm>
            <a:custGeom>
              <a:rect b="b" l="l" r="r" t="t"/>
              <a:pathLst>
                <a:path extrusionOk="0" h="243" w="323">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1"/>
            <p:cNvSpPr/>
            <p:nvPr/>
          </p:nvSpPr>
          <p:spPr>
            <a:xfrm>
              <a:off x="5792375" y="1876250"/>
              <a:ext cx="4200" cy="3600"/>
            </a:xfrm>
            <a:custGeom>
              <a:rect b="b" l="l" r="r" t="t"/>
              <a:pathLst>
                <a:path extrusionOk="0" h="144" w="168">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1"/>
            <p:cNvSpPr/>
            <p:nvPr/>
          </p:nvSpPr>
          <p:spPr>
            <a:xfrm>
              <a:off x="5787625" y="1803950"/>
              <a:ext cx="7150" cy="4875"/>
            </a:xfrm>
            <a:custGeom>
              <a:rect b="b" l="l" r="r" t="t"/>
              <a:pathLst>
                <a:path extrusionOk="0" h="195" w="286">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1"/>
            <p:cNvSpPr/>
            <p:nvPr/>
          </p:nvSpPr>
          <p:spPr>
            <a:xfrm>
              <a:off x="5810250" y="2062575"/>
              <a:ext cx="4775" cy="4200"/>
            </a:xfrm>
            <a:custGeom>
              <a:rect b="b" l="l" r="r" t="t"/>
              <a:pathLst>
                <a:path extrusionOk="0" h="168" w="191">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1"/>
            <p:cNvSpPr/>
            <p:nvPr/>
          </p:nvSpPr>
          <p:spPr>
            <a:xfrm>
              <a:off x="5859650" y="1811375"/>
              <a:ext cx="7175" cy="5075"/>
            </a:xfrm>
            <a:custGeom>
              <a:rect b="b" l="l" r="r" t="t"/>
              <a:pathLst>
                <a:path extrusionOk="0" h="203" w="287">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1"/>
            <p:cNvSpPr/>
            <p:nvPr/>
          </p:nvSpPr>
          <p:spPr>
            <a:xfrm>
              <a:off x="5744150" y="1806025"/>
              <a:ext cx="11050" cy="3575"/>
            </a:xfrm>
            <a:custGeom>
              <a:rect b="b" l="l" r="r" t="t"/>
              <a:pathLst>
                <a:path extrusionOk="0" h="143" w="442">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1"/>
            <p:cNvSpPr/>
            <p:nvPr/>
          </p:nvSpPr>
          <p:spPr>
            <a:xfrm>
              <a:off x="6102825" y="1953025"/>
              <a:ext cx="11050" cy="3400"/>
            </a:xfrm>
            <a:custGeom>
              <a:rect b="b" l="l" r="r" t="t"/>
              <a:pathLst>
                <a:path extrusionOk="0" h="136" w="442">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51"/>
            <p:cNvSpPr/>
            <p:nvPr/>
          </p:nvSpPr>
          <p:spPr>
            <a:xfrm>
              <a:off x="6116825" y="1752425"/>
              <a:ext cx="12825" cy="5050"/>
            </a:xfrm>
            <a:custGeom>
              <a:rect b="b" l="l" r="r" t="t"/>
              <a:pathLst>
                <a:path extrusionOk="0" h="202" w="513">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1"/>
            <p:cNvSpPr/>
            <p:nvPr/>
          </p:nvSpPr>
          <p:spPr>
            <a:xfrm>
              <a:off x="6117425" y="1888450"/>
              <a:ext cx="6575" cy="5900"/>
            </a:xfrm>
            <a:custGeom>
              <a:rect b="b" l="l" r="r" t="t"/>
              <a:pathLst>
                <a:path extrusionOk="0" h="236" w="263">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1"/>
            <p:cNvSpPr/>
            <p:nvPr/>
          </p:nvSpPr>
          <p:spPr>
            <a:xfrm>
              <a:off x="6056700" y="1846350"/>
              <a:ext cx="7475" cy="5825"/>
            </a:xfrm>
            <a:custGeom>
              <a:rect b="b" l="l" r="r" t="t"/>
              <a:pathLst>
                <a:path extrusionOk="0" h="233" w="299">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1"/>
            <p:cNvSpPr/>
            <p:nvPr/>
          </p:nvSpPr>
          <p:spPr>
            <a:xfrm>
              <a:off x="6045375" y="1951950"/>
              <a:ext cx="7475" cy="8275"/>
            </a:xfrm>
            <a:custGeom>
              <a:rect b="b" l="l" r="r" t="t"/>
              <a:pathLst>
                <a:path extrusionOk="0" h="331" w="299">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1"/>
            <p:cNvSpPr/>
            <p:nvPr/>
          </p:nvSpPr>
          <p:spPr>
            <a:xfrm>
              <a:off x="5998950" y="2083925"/>
              <a:ext cx="11050" cy="5550"/>
            </a:xfrm>
            <a:custGeom>
              <a:rect b="b" l="l" r="r" t="t"/>
              <a:pathLst>
                <a:path extrusionOk="0" h="222" w="442">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1"/>
            <p:cNvSpPr/>
            <p:nvPr/>
          </p:nvSpPr>
          <p:spPr>
            <a:xfrm>
              <a:off x="5453950" y="1877750"/>
              <a:ext cx="10425" cy="3400"/>
            </a:xfrm>
            <a:custGeom>
              <a:rect b="b" l="l" r="r" t="t"/>
              <a:pathLst>
                <a:path extrusionOk="0" h="136" w="417">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51"/>
            <p:cNvSpPr/>
            <p:nvPr/>
          </p:nvSpPr>
          <p:spPr>
            <a:xfrm>
              <a:off x="5472100" y="1974475"/>
              <a:ext cx="10450" cy="5125"/>
            </a:xfrm>
            <a:custGeom>
              <a:rect b="b" l="l" r="r" t="t"/>
              <a:pathLst>
                <a:path extrusionOk="0" h="205" w="418">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1"/>
            <p:cNvSpPr/>
            <p:nvPr/>
          </p:nvSpPr>
          <p:spPr>
            <a:xfrm>
              <a:off x="5579550" y="1976775"/>
              <a:ext cx="6875" cy="4775"/>
            </a:xfrm>
            <a:custGeom>
              <a:rect b="b" l="l" r="r" t="t"/>
              <a:pathLst>
                <a:path extrusionOk="0" h="191" w="275">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1"/>
            <p:cNvSpPr/>
            <p:nvPr/>
          </p:nvSpPr>
          <p:spPr>
            <a:xfrm>
              <a:off x="5503950" y="1766750"/>
              <a:ext cx="11025" cy="2975"/>
            </a:xfrm>
            <a:custGeom>
              <a:rect b="b" l="l" r="r" t="t"/>
              <a:pathLst>
                <a:path extrusionOk="0" h="119" w="441">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1"/>
            <p:cNvSpPr/>
            <p:nvPr/>
          </p:nvSpPr>
          <p:spPr>
            <a:xfrm>
              <a:off x="5396200" y="1993225"/>
              <a:ext cx="7475" cy="4825"/>
            </a:xfrm>
            <a:custGeom>
              <a:rect b="b" l="l" r="r" t="t"/>
              <a:pathLst>
                <a:path extrusionOk="0" h="193" w="299">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1"/>
            <p:cNvSpPr/>
            <p:nvPr/>
          </p:nvSpPr>
          <p:spPr>
            <a:xfrm>
              <a:off x="5428650" y="1995325"/>
              <a:ext cx="7150" cy="9550"/>
            </a:xfrm>
            <a:custGeom>
              <a:rect b="b" l="l" r="r" t="t"/>
              <a:pathLst>
                <a:path extrusionOk="0" h="382" w="286">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1"/>
            <p:cNvSpPr/>
            <p:nvPr/>
          </p:nvSpPr>
          <p:spPr>
            <a:xfrm>
              <a:off x="5446800" y="1845000"/>
              <a:ext cx="7175" cy="7875"/>
            </a:xfrm>
            <a:custGeom>
              <a:rect b="b" l="l" r="r" t="t"/>
              <a:pathLst>
                <a:path extrusionOk="0" h="315" w="287">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1"/>
            <p:cNvSpPr/>
            <p:nvPr/>
          </p:nvSpPr>
          <p:spPr>
            <a:xfrm>
              <a:off x="5658125" y="1791575"/>
              <a:ext cx="10450" cy="3575"/>
            </a:xfrm>
            <a:custGeom>
              <a:rect b="b" l="l" r="r" t="t"/>
              <a:pathLst>
                <a:path extrusionOk="0" h="143" w="418">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51"/>
            <p:cNvSpPr/>
            <p:nvPr/>
          </p:nvSpPr>
          <p:spPr>
            <a:xfrm>
              <a:off x="5633125" y="1769175"/>
              <a:ext cx="10750" cy="4500"/>
            </a:xfrm>
            <a:custGeom>
              <a:rect b="b" l="l" r="r" t="t"/>
              <a:pathLst>
                <a:path extrusionOk="0" h="180" w="43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1"/>
            <p:cNvSpPr/>
            <p:nvPr/>
          </p:nvSpPr>
          <p:spPr>
            <a:xfrm>
              <a:off x="5647725" y="1769400"/>
              <a:ext cx="7450" cy="3925"/>
            </a:xfrm>
            <a:custGeom>
              <a:rect b="b" l="l" r="r" t="t"/>
              <a:pathLst>
                <a:path extrusionOk="0" h="157" w="298">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1"/>
            <p:cNvSpPr/>
            <p:nvPr/>
          </p:nvSpPr>
          <p:spPr>
            <a:xfrm>
              <a:off x="5593250" y="1732700"/>
              <a:ext cx="7450" cy="8750"/>
            </a:xfrm>
            <a:custGeom>
              <a:rect b="b" l="l" r="r" t="t"/>
              <a:pathLst>
                <a:path extrusionOk="0" h="350" w="298">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1"/>
            <p:cNvSpPr/>
            <p:nvPr/>
          </p:nvSpPr>
          <p:spPr>
            <a:xfrm>
              <a:off x="5603675" y="1910775"/>
              <a:ext cx="8350" cy="6275"/>
            </a:xfrm>
            <a:custGeom>
              <a:rect b="b" l="l" r="r" t="t"/>
              <a:pathLst>
                <a:path extrusionOk="0" h="251" w="334">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1"/>
            <p:cNvSpPr/>
            <p:nvPr/>
          </p:nvSpPr>
          <p:spPr>
            <a:xfrm>
              <a:off x="6095700" y="1895900"/>
              <a:ext cx="7450" cy="2375"/>
            </a:xfrm>
            <a:custGeom>
              <a:rect b="b" l="l" r="r" t="t"/>
              <a:pathLst>
                <a:path extrusionOk="0" h="95" w="298">
                  <a:moveTo>
                    <a:pt x="0" y="0"/>
                  </a:moveTo>
                  <a:cubicBezTo>
                    <a:pt x="55" y="61"/>
                    <a:pt x="104" y="94"/>
                    <a:pt x="152" y="94"/>
                  </a:cubicBezTo>
                  <a:cubicBezTo>
                    <a:pt x="199" y="94"/>
                    <a:pt x="245" y="64"/>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1"/>
            <p:cNvSpPr/>
            <p:nvPr/>
          </p:nvSpPr>
          <p:spPr>
            <a:xfrm>
              <a:off x="6067425" y="1776950"/>
              <a:ext cx="3275" cy="5700"/>
            </a:xfrm>
            <a:custGeom>
              <a:rect b="b" l="l" r="r" t="t"/>
              <a:pathLst>
                <a:path extrusionOk="0" h="228" w="131">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1"/>
            <p:cNvSpPr/>
            <p:nvPr/>
          </p:nvSpPr>
          <p:spPr>
            <a:xfrm>
              <a:off x="6128125" y="1928950"/>
              <a:ext cx="6875" cy="2700"/>
            </a:xfrm>
            <a:custGeom>
              <a:rect b="b" l="l" r="r" t="t"/>
              <a:pathLst>
                <a:path extrusionOk="0" h="108" w="275">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1"/>
            <p:cNvSpPr/>
            <p:nvPr/>
          </p:nvSpPr>
          <p:spPr>
            <a:xfrm>
              <a:off x="6106400" y="1885525"/>
              <a:ext cx="7475" cy="2950"/>
            </a:xfrm>
            <a:custGeom>
              <a:rect b="b" l="l" r="r" t="t"/>
              <a:pathLst>
                <a:path extrusionOk="0" h="118" w="299">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1"/>
            <p:cNvSpPr/>
            <p:nvPr/>
          </p:nvSpPr>
          <p:spPr>
            <a:xfrm>
              <a:off x="6120175" y="1848250"/>
              <a:ext cx="5000" cy="4525"/>
            </a:xfrm>
            <a:custGeom>
              <a:rect b="b" l="l" r="r" t="t"/>
              <a:pathLst>
                <a:path extrusionOk="0" h="181" w="20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1"/>
            <p:cNvSpPr/>
            <p:nvPr/>
          </p:nvSpPr>
          <p:spPr>
            <a:xfrm>
              <a:off x="5808750" y="1988775"/>
              <a:ext cx="7475" cy="3375"/>
            </a:xfrm>
            <a:custGeom>
              <a:rect b="b" l="l" r="r" t="t"/>
              <a:pathLst>
                <a:path extrusionOk="0" h="135" w="299">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1"/>
            <p:cNvSpPr/>
            <p:nvPr/>
          </p:nvSpPr>
          <p:spPr>
            <a:xfrm>
              <a:off x="5822450" y="1806300"/>
              <a:ext cx="8350" cy="3300"/>
            </a:xfrm>
            <a:custGeom>
              <a:rect b="b" l="l" r="r" t="t"/>
              <a:pathLst>
                <a:path extrusionOk="0" h="132" w="334">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1"/>
            <p:cNvSpPr/>
            <p:nvPr/>
          </p:nvSpPr>
          <p:spPr>
            <a:xfrm>
              <a:off x="5816200" y="1991600"/>
              <a:ext cx="7150" cy="4325"/>
            </a:xfrm>
            <a:custGeom>
              <a:rect b="b" l="l" r="r" t="t"/>
              <a:pathLst>
                <a:path extrusionOk="0" h="173" w="286">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1"/>
            <p:cNvSpPr/>
            <p:nvPr/>
          </p:nvSpPr>
          <p:spPr>
            <a:xfrm>
              <a:off x="5866200" y="1989075"/>
              <a:ext cx="6575" cy="2725"/>
            </a:xfrm>
            <a:custGeom>
              <a:rect b="b" l="l" r="r" t="t"/>
              <a:pathLst>
                <a:path extrusionOk="0" h="109" w="263">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1"/>
            <p:cNvSpPr/>
            <p:nvPr/>
          </p:nvSpPr>
          <p:spPr>
            <a:xfrm>
              <a:off x="5565575" y="1948275"/>
              <a:ext cx="3575" cy="4500"/>
            </a:xfrm>
            <a:custGeom>
              <a:rect b="b" l="l" r="r" t="t"/>
              <a:pathLst>
                <a:path extrusionOk="0" h="180" w="143">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1"/>
            <p:cNvSpPr/>
            <p:nvPr/>
          </p:nvSpPr>
          <p:spPr>
            <a:xfrm>
              <a:off x="5536400" y="1873875"/>
              <a:ext cx="3300" cy="6875"/>
            </a:xfrm>
            <a:custGeom>
              <a:rect b="b" l="l" r="r" t="t"/>
              <a:pathLst>
                <a:path extrusionOk="0" h="275" w="132">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1"/>
            <p:cNvSpPr/>
            <p:nvPr/>
          </p:nvSpPr>
          <p:spPr>
            <a:xfrm>
              <a:off x="5549200" y="1941750"/>
              <a:ext cx="4775" cy="3475"/>
            </a:xfrm>
            <a:custGeom>
              <a:rect b="b" l="l" r="r" t="t"/>
              <a:pathLst>
                <a:path extrusionOk="0" h="139" w="191">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1"/>
            <p:cNvSpPr/>
            <p:nvPr/>
          </p:nvSpPr>
          <p:spPr>
            <a:xfrm>
              <a:off x="5733750" y="1806600"/>
              <a:ext cx="6850" cy="3000"/>
            </a:xfrm>
            <a:custGeom>
              <a:rect b="b" l="l" r="r" t="t"/>
              <a:pathLst>
                <a:path extrusionOk="0" h="120" w="274">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1"/>
            <p:cNvSpPr/>
            <p:nvPr/>
          </p:nvSpPr>
          <p:spPr>
            <a:xfrm>
              <a:off x="5704275" y="1770575"/>
              <a:ext cx="8650" cy="3000"/>
            </a:xfrm>
            <a:custGeom>
              <a:rect b="b" l="l" r="r" t="t"/>
              <a:pathLst>
                <a:path extrusionOk="0" h="120" w="346">
                  <a:moveTo>
                    <a:pt x="0" y="1"/>
                  </a:moveTo>
                  <a:cubicBezTo>
                    <a:pt x="60" y="25"/>
                    <a:pt x="119" y="72"/>
                    <a:pt x="179" y="120"/>
                  </a:cubicBezTo>
                  <a:cubicBezTo>
                    <a:pt x="227" y="84"/>
                    <a:pt x="286" y="49"/>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1"/>
            <p:cNvSpPr/>
            <p:nvPr/>
          </p:nvSpPr>
          <p:spPr>
            <a:xfrm>
              <a:off x="5704875" y="1791425"/>
              <a:ext cx="7450" cy="3600"/>
            </a:xfrm>
            <a:custGeom>
              <a:rect b="b" l="l" r="r" t="t"/>
              <a:pathLst>
                <a:path extrusionOk="0" h="144" w="298">
                  <a:moveTo>
                    <a:pt x="0" y="0"/>
                  </a:moveTo>
                  <a:lnTo>
                    <a:pt x="0" y="143"/>
                  </a:lnTo>
                  <a:lnTo>
                    <a:pt x="298" y="143"/>
                  </a:lnTo>
                  <a:cubicBezTo>
                    <a:pt x="238" y="24"/>
                    <a:pt x="119"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1"/>
            <p:cNvSpPr/>
            <p:nvPr/>
          </p:nvSpPr>
          <p:spPr>
            <a:xfrm>
              <a:off x="5759050" y="1809275"/>
              <a:ext cx="6575" cy="2925"/>
            </a:xfrm>
            <a:custGeom>
              <a:rect b="b" l="l" r="r" t="t"/>
              <a:pathLst>
                <a:path extrusionOk="0" h="117" w="263">
                  <a:moveTo>
                    <a:pt x="0" y="1"/>
                  </a:moveTo>
                  <a:cubicBezTo>
                    <a:pt x="40" y="81"/>
                    <a:pt x="83" y="117"/>
                    <a:pt x="126" y="117"/>
                  </a:cubicBezTo>
                  <a:cubicBezTo>
                    <a:pt x="172" y="117"/>
                    <a:pt x="219" y="75"/>
                    <a:pt x="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1"/>
            <p:cNvSpPr/>
            <p:nvPr/>
          </p:nvSpPr>
          <p:spPr>
            <a:xfrm>
              <a:off x="5754575" y="1770300"/>
              <a:ext cx="8350" cy="3000"/>
            </a:xfrm>
            <a:custGeom>
              <a:rect b="b" l="l" r="r" t="t"/>
              <a:pathLst>
                <a:path extrusionOk="0" h="120" w="334">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1"/>
            <p:cNvSpPr/>
            <p:nvPr/>
          </p:nvSpPr>
          <p:spPr>
            <a:xfrm>
              <a:off x="5765000" y="1771100"/>
              <a:ext cx="8350" cy="2475"/>
            </a:xfrm>
            <a:custGeom>
              <a:rect b="b" l="l" r="r" t="t"/>
              <a:pathLst>
                <a:path extrusionOk="0" h="99" w="334">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1"/>
            <p:cNvSpPr/>
            <p:nvPr/>
          </p:nvSpPr>
          <p:spPr>
            <a:xfrm>
              <a:off x="5764100" y="2047100"/>
              <a:ext cx="3900" cy="1825"/>
            </a:xfrm>
            <a:custGeom>
              <a:rect b="b" l="l" r="r" t="t"/>
              <a:pathLst>
                <a:path extrusionOk="0" h="73" w="156">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51"/>
            <p:cNvSpPr/>
            <p:nvPr/>
          </p:nvSpPr>
          <p:spPr>
            <a:xfrm>
              <a:off x="5414050" y="1795750"/>
              <a:ext cx="7775" cy="2925"/>
            </a:xfrm>
            <a:custGeom>
              <a:rect b="b" l="l" r="r" t="t"/>
              <a:pathLst>
                <a:path extrusionOk="0" h="117" w="311">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51"/>
            <p:cNvSpPr/>
            <p:nvPr/>
          </p:nvSpPr>
          <p:spPr>
            <a:xfrm>
              <a:off x="5418225" y="1948000"/>
              <a:ext cx="3300" cy="4800"/>
            </a:xfrm>
            <a:custGeom>
              <a:rect b="b" l="l" r="r" t="t"/>
              <a:pathLst>
                <a:path extrusionOk="0" h="192" w="132">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1"/>
            <p:cNvSpPr/>
            <p:nvPr/>
          </p:nvSpPr>
          <p:spPr>
            <a:xfrm>
              <a:off x="5411075" y="1946200"/>
              <a:ext cx="3300" cy="6500"/>
            </a:xfrm>
            <a:custGeom>
              <a:rect b="b" l="l" r="r" t="t"/>
              <a:pathLst>
                <a:path extrusionOk="0" h="260" w="132">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1"/>
            <p:cNvSpPr/>
            <p:nvPr/>
          </p:nvSpPr>
          <p:spPr>
            <a:xfrm>
              <a:off x="5353325" y="1974550"/>
              <a:ext cx="3300" cy="4725"/>
            </a:xfrm>
            <a:custGeom>
              <a:rect b="b" l="l" r="r" t="t"/>
              <a:pathLst>
                <a:path extrusionOk="0" h="189" w="132">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1"/>
            <p:cNvSpPr/>
            <p:nvPr/>
          </p:nvSpPr>
          <p:spPr>
            <a:xfrm>
              <a:off x="5471800" y="1978050"/>
              <a:ext cx="8075" cy="3600"/>
            </a:xfrm>
            <a:custGeom>
              <a:rect b="b" l="l" r="r" t="t"/>
              <a:pathLst>
                <a:path extrusionOk="0" h="144" w="323">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1"/>
            <p:cNvSpPr/>
            <p:nvPr/>
          </p:nvSpPr>
          <p:spPr>
            <a:xfrm>
              <a:off x="5922750" y="1776400"/>
              <a:ext cx="8075" cy="4325"/>
            </a:xfrm>
            <a:custGeom>
              <a:rect b="b" l="l" r="r" t="t"/>
              <a:pathLst>
                <a:path extrusionOk="0" h="173" w="323">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1"/>
            <p:cNvSpPr/>
            <p:nvPr/>
          </p:nvSpPr>
          <p:spPr>
            <a:xfrm>
              <a:off x="5923350" y="1926550"/>
              <a:ext cx="3900" cy="2925"/>
            </a:xfrm>
            <a:custGeom>
              <a:rect b="b" l="l" r="r" t="t"/>
              <a:pathLst>
                <a:path extrusionOk="0" h="117" w="156">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1"/>
            <p:cNvSpPr/>
            <p:nvPr/>
          </p:nvSpPr>
          <p:spPr>
            <a:xfrm>
              <a:off x="5421500" y="1768275"/>
              <a:ext cx="3600" cy="2325"/>
            </a:xfrm>
            <a:custGeom>
              <a:rect b="b" l="l" r="r" t="t"/>
              <a:pathLst>
                <a:path extrusionOk="0" h="93" w="144">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1"/>
            <p:cNvSpPr/>
            <p:nvPr/>
          </p:nvSpPr>
          <p:spPr>
            <a:xfrm>
              <a:off x="5432225" y="2003050"/>
              <a:ext cx="3875" cy="3900"/>
            </a:xfrm>
            <a:custGeom>
              <a:rect b="b" l="l" r="r" t="t"/>
              <a:pathLst>
                <a:path extrusionOk="0" h="156" w="155">
                  <a:moveTo>
                    <a:pt x="0" y="1"/>
                  </a:moveTo>
                  <a:lnTo>
                    <a:pt x="0" y="155"/>
                  </a:lnTo>
                  <a:lnTo>
                    <a:pt x="155" y="155"/>
                  </a:lnTo>
                  <a:lnTo>
                    <a:pt x="1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1"/>
            <p:cNvSpPr/>
            <p:nvPr/>
          </p:nvSpPr>
          <p:spPr>
            <a:xfrm>
              <a:off x="5593250" y="1766725"/>
              <a:ext cx="3900" cy="3600"/>
            </a:xfrm>
            <a:custGeom>
              <a:rect b="b" l="l" r="r" t="t"/>
              <a:pathLst>
                <a:path extrusionOk="0" h="144" w="156">
                  <a:moveTo>
                    <a:pt x="0" y="0"/>
                  </a:moveTo>
                  <a:cubicBezTo>
                    <a:pt x="60" y="48"/>
                    <a:pt x="108" y="95"/>
                    <a:pt x="155" y="143"/>
                  </a:cubicBezTo>
                  <a:lnTo>
                    <a:pt x="155" y="83"/>
                  </a:lnTo>
                  <a:lnTo>
                    <a:pt x="1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1"/>
            <p:cNvSpPr/>
            <p:nvPr/>
          </p:nvSpPr>
          <p:spPr>
            <a:xfrm>
              <a:off x="5543550" y="1882800"/>
              <a:ext cx="3000" cy="1875"/>
            </a:xfrm>
            <a:custGeom>
              <a:rect b="b" l="l" r="r" t="t"/>
              <a:pathLst>
                <a:path extrusionOk="0" h="75" w="12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1"/>
            <p:cNvSpPr/>
            <p:nvPr/>
          </p:nvSpPr>
          <p:spPr>
            <a:xfrm>
              <a:off x="5392925" y="1974275"/>
              <a:ext cx="3300" cy="2000"/>
            </a:xfrm>
            <a:custGeom>
              <a:rect b="b" l="l" r="r" t="t"/>
              <a:pathLst>
                <a:path extrusionOk="0" h="80" w="132">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1"/>
            <p:cNvSpPr/>
            <p:nvPr/>
          </p:nvSpPr>
          <p:spPr>
            <a:xfrm>
              <a:off x="5285175" y="1834575"/>
              <a:ext cx="4475" cy="4800"/>
            </a:xfrm>
            <a:custGeom>
              <a:rect b="b" l="l" r="r" t="t"/>
              <a:pathLst>
                <a:path extrusionOk="0" h="192" w="179">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1"/>
            <p:cNvSpPr/>
            <p:nvPr/>
          </p:nvSpPr>
          <p:spPr>
            <a:xfrm>
              <a:off x="6045375" y="1950700"/>
              <a:ext cx="4200" cy="2075"/>
            </a:xfrm>
            <a:custGeom>
              <a:rect b="b" l="l" r="r" t="t"/>
              <a:pathLst>
                <a:path extrusionOk="0" h="83" w="168">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1"/>
            <p:cNvSpPr/>
            <p:nvPr/>
          </p:nvSpPr>
          <p:spPr>
            <a:xfrm>
              <a:off x="6038850" y="1750350"/>
              <a:ext cx="3275" cy="1875"/>
            </a:xfrm>
            <a:custGeom>
              <a:rect b="b" l="l" r="r" t="t"/>
              <a:pathLst>
                <a:path extrusionOk="0" h="75" w="131">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1"/>
            <p:cNvSpPr/>
            <p:nvPr/>
          </p:nvSpPr>
          <p:spPr>
            <a:xfrm>
              <a:off x="6027525" y="1961750"/>
              <a:ext cx="3300" cy="2250"/>
            </a:xfrm>
            <a:custGeom>
              <a:rect b="b" l="l" r="r" t="t"/>
              <a:pathLst>
                <a:path extrusionOk="0" h="90" w="132">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1"/>
            <p:cNvSpPr/>
            <p:nvPr/>
          </p:nvSpPr>
          <p:spPr>
            <a:xfrm>
              <a:off x="5995075" y="2083800"/>
              <a:ext cx="3900" cy="2025"/>
            </a:xfrm>
            <a:custGeom>
              <a:rect b="b" l="l" r="r" t="t"/>
              <a:pathLst>
                <a:path extrusionOk="0" h="81" w="156">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1"/>
            <p:cNvSpPr/>
            <p:nvPr/>
          </p:nvSpPr>
          <p:spPr>
            <a:xfrm>
              <a:off x="6006100" y="2053350"/>
              <a:ext cx="3600" cy="2150"/>
            </a:xfrm>
            <a:custGeom>
              <a:rect b="b" l="l" r="r" t="t"/>
              <a:pathLst>
                <a:path extrusionOk="0" h="86" w="144">
                  <a:moveTo>
                    <a:pt x="0" y="1"/>
                  </a:moveTo>
                  <a:cubicBezTo>
                    <a:pt x="19" y="56"/>
                    <a:pt x="43" y="86"/>
                    <a:pt x="69" y="86"/>
                  </a:cubicBezTo>
                  <a:cubicBezTo>
                    <a:pt x="94" y="86"/>
                    <a:pt x="120" y="59"/>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1"/>
            <p:cNvSpPr/>
            <p:nvPr/>
          </p:nvSpPr>
          <p:spPr>
            <a:xfrm>
              <a:off x="6134975" y="1992650"/>
              <a:ext cx="3900" cy="3275"/>
            </a:xfrm>
            <a:custGeom>
              <a:rect b="b" l="l" r="r" t="t"/>
              <a:pathLst>
                <a:path extrusionOk="0" h="131" w="156">
                  <a:moveTo>
                    <a:pt x="1" y="0"/>
                  </a:moveTo>
                  <a:cubicBezTo>
                    <a:pt x="60" y="48"/>
                    <a:pt x="108" y="95"/>
                    <a:pt x="156" y="131"/>
                  </a:cubicBezTo>
                  <a:cubicBezTo>
                    <a:pt x="108" y="83"/>
                    <a:pt x="60"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1"/>
            <p:cNvSpPr/>
            <p:nvPr/>
          </p:nvSpPr>
          <p:spPr>
            <a:xfrm>
              <a:off x="5765600" y="1807500"/>
              <a:ext cx="3875" cy="1800"/>
            </a:xfrm>
            <a:custGeom>
              <a:rect b="b" l="l" r="r" t="t"/>
              <a:pathLst>
                <a:path extrusionOk="0" h="72" w="155">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1"/>
            <p:cNvSpPr/>
            <p:nvPr/>
          </p:nvSpPr>
          <p:spPr>
            <a:xfrm>
              <a:off x="5787325" y="1773550"/>
              <a:ext cx="3600" cy="1225"/>
            </a:xfrm>
            <a:custGeom>
              <a:rect b="b" l="l" r="r" t="t"/>
              <a:pathLst>
                <a:path extrusionOk="0" h="49" w="144">
                  <a:moveTo>
                    <a:pt x="0" y="1"/>
                  </a:moveTo>
                  <a:cubicBezTo>
                    <a:pt x="12" y="13"/>
                    <a:pt x="24" y="49"/>
                    <a:pt x="36" y="49"/>
                  </a:cubicBezTo>
                  <a:cubicBezTo>
                    <a:pt x="72" y="25"/>
                    <a:pt x="119" y="13"/>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1"/>
            <p:cNvSpPr/>
            <p:nvPr/>
          </p:nvSpPr>
          <p:spPr>
            <a:xfrm>
              <a:off x="5715275" y="1793200"/>
              <a:ext cx="3900" cy="1825"/>
            </a:xfrm>
            <a:custGeom>
              <a:rect b="b" l="l" r="r" t="t"/>
              <a:pathLst>
                <a:path extrusionOk="0" h="73" w="156">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1"/>
            <p:cNvSpPr/>
            <p:nvPr/>
          </p:nvSpPr>
          <p:spPr>
            <a:xfrm>
              <a:off x="5708450" y="1877750"/>
              <a:ext cx="2400" cy="3300"/>
            </a:xfrm>
            <a:custGeom>
              <a:rect b="b" l="l" r="r" t="t"/>
              <a:pathLst>
                <a:path extrusionOk="0" h="132" w="96">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1"/>
            <p:cNvSpPr/>
            <p:nvPr/>
          </p:nvSpPr>
          <p:spPr>
            <a:xfrm>
              <a:off x="5912925" y="1931625"/>
              <a:ext cx="3900" cy="3025"/>
            </a:xfrm>
            <a:custGeom>
              <a:rect b="b" l="l" r="r" t="t"/>
              <a:pathLst>
                <a:path extrusionOk="0" h="121" w="156">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1"/>
            <p:cNvSpPr/>
            <p:nvPr/>
          </p:nvSpPr>
          <p:spPr>
            <a:xfrm>
              <a:off x="5895075" y="1776550"/>
              <a:ext cx="3300" cy="2350"/>
            </a:xfrm>
            <a:custGeom>
              <a:rect b="b" l="l" r="r" t="t"/>
              <a:pathLst>
                <a:path extrusionOk="0" h="94" w="132">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1"/>
            <p:cNvSpPr/>
            <p:nvPr/>
          </p:nvSpPr>
          <p:spPr>
            <a:xfrm>
              <a:off x="5926625" y="1852750"/>
              <a:ext cx="4200" cy="1800"/>
            </a:xfrm>
            <a:custGeom>
              <a:rect b="b" l="l" r="r" t="t"/>
              <a:pathLst>
                <a:path extrusionOk="0" h="72" w="168">
                  <a:moveTo>
                    <a:pt x="0" y="0"/>
                  </a:moveTo>
                  <a:cubicBezTo>
                    <a:pt x="30" y="48"/>
                    <a:pt x="60" y="71"/>
                    <a:pt x="88" y="71"/>
                  </a:cubicBezTo>
                  <a:cubicBezTo>
                    <a:pt x="116" y="71"/>
                    <a:pt x="143" y="48"/>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1"/>
            <p:cNvSpPr/>
            <p:nvPr/>
          </p:nvSpPr>
          <p:spPr>
            <a:xfrm>
              <a:off x="5937925" y="2051450"/>
              <a:ext cx="3600" cy="1925"/>
            </a:xfrm>
            <a:custGeom>
              <a:rect b="b" l="l" r="r" t="t"/>
              <a:pathLst>
                <a:path extrusionOk="0" h="77" w="144">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1"/>
            <p:cNvSpPr/>
            <p:nvPr/>
          </p:nvSpPr>
          <p:spPr>
            <a:xfrm>
              <a:off x="5830475" y="1798875"/>
              <a:ext cx="3600" cy="1800"/>
            </a:xfrm>
            <a:custGeom>
              <a:rect b="b" l="l" r="r" t="t"/>
              <a:pathLst>
                <a:path extrusionOk="0" h="72" w="144">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1"/>
            <p:cNvSpPr/>
            <p:nvPr/>
          </p:nvSpPr>
          <p:spPr>
            <a:xfrm>
              <a:off x="5869775" y="2067950"/>
              <a:ext cx="3900" cy="3300"/>
            </a:xfrm>
            <a:custGeom>
              <a:rect b="b" l="l" r="r" t="t"/>
              <a:pathLst>
                <a:path extrusionOk="0" h="132" w="156">
                  <a:moveTo>
                    <a:pt x="155" y="0"/>
                  </a:moveTo>
                  <a:cubicBezTo>
                    <a:pt x="107" y="36"/>
                    <a:pt x="48" y="84"/>
                    <a:pt x="0" y="131"/>
                  </a:cubicBezTo>
                  <a:cubicBezTo>
                    <a:pt x="48" y="84"/>
                    <a:pt x="107" y="36"/>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1"/>
            <p:cNvSpPr/>
            <p:nvPr/>
          </p:nvSpPr>
          <p:spPr>
            <a:xfrm>
              <a:off x="5851325" y="1922350"/>
              <a:ext cx="4475" cy="1850"/>
            </a:xfrm>
            <a:custGeom>
              <a:rect b="b" l="l" r="r" t="t"/>
              <a:pathLst>
                <a:path extrusionOk="0" h="74" w="179">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1"/>
            <p:cNvSpPr/>
            <p:nvPr/>
          </p:nvSpPr>
          <p:spPr>
            <a:xfrm>
              <a:off x="5866500" y="2071225"/>
              <a:ext cx="3300" cy="3600"/>
            </a:xfrm>
            <a:custGeom>
              <a:rect b="b" l="l" r="r" t="t"/>
              <a:pathLst>
                <a:path extrusionOk="0" h="144" w="132">
                  <a:moveTo>
                    <a:pt x="131" y="0"/>
                  </a:moveTo>
                  <a:cubicBezTo>
                    <a:pt x="84" y="48"/>
                    <a:pt x="48" y="107"/>
                    <a:pt x="0" y="143"/>
                  </a:cubicBezTo>
                  <a:cubicBezTo>
                    <a:pt x="48" y="107"/>
                    <a:pt x="84" y="6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1"/>
            <p:cNvSpPr/>
            <p:nvPr/>
          </p:nvSpPr>
          <p:spPr>
            <a:xfrm>
              <a:off x="5395900" y="2309350"/>
              <a:ext cx="184575" cy="34850"/>
            </a:xfrm>
            <a:custGeom>
              <a:rect b="b" l="l" r="r" t="t"/>
              <a:pathLst>
                <a:path extrusionOk="0" h="1394" w="7383">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1"/>
            <p:cNvSpPr/>
            <p:nvPr/>
          </p:nvSpPr>
          <p:spPr>
            <a:xfrm>
              <a:off x="5863825" y="2637075"/>
              <a:ext cx="167900" cy="18775"/>
            </a:xfrm>
            <a:custGeom>
              <a:rect b="b" l="l" r="r" t="t"/>
              <a:pathLst>
                <a:path extrusionOk="0" h="751" w="6716">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1"/>
            <p:cNvSpPr/>
            <p:nvPr/>
          </p:nvSpPr>
          <p:spPr>
            <a:xfrm>
              <a:off x="5905200" y="2379000"/>
              <a:ext cx="146175" cy="15500"/>
            </a:xfrm>
            <a:custGeom>
              <a:rect b="b" l="l" r="r" t="t"/>
              <a:pathLst>
                <a:path extrusionOk="0" h="620" w="5847">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1"/>
            <p:cNvSpPr/>
            <p:nvPr/>
          </p:nvSpPr>
          <p:spPr>
            <a:xfrm>
              <a:off x="5232475" y="2373050"/>
              <a:ext cx="47650" cy="135775"/>
            </a:xfrm>
            <a:custGeom>
              <a:rect b="b" l="l" r="r" t="t"/>
              <a:pathLst>
                <a:path extrusionOk="0" h="5431" w="1906">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1"/>
            <p:cNvSpPr/>
            <p:nvPr/>
          </p:nvSpPr>
          <p:spPr>
            <a:xfrm>
              <a:off x="5717975" y="2552525"/>
              <a:ext cx="102700" cy="16325"/>
            </a:xfrm>
            <a:custGeom>
              <a:rect b="b" l="l" r="r" t="t"/>
              <a:pathLst>
                <a:path extrusionOk="0" h="653" w="4108">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1"/>
            <p:cNvSpPr/>
            <p:nvPr/>
          </p:nvSpPr>
          <p:spPr>
            <a:xfrm>
              <a:off x="5680450" y="2421500"/>
              <a:ext cx="169100" cy="9275"/>
            </a:xfrm>
            <a:custGeom>
              <a:rect b="b" l="l" r="r" t="t"/>
              <a:pathLst>
                <a:path extrusionOk="0" h="371" w="6764">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1"/>
            <p:cNvSpPr/>
            <p:nvPr/>
          </p:nvSpPr>
          <p:spPr>
            <a:xfrm>
              <a:off x="5758150" y="2368500"/>
              <a:ext cx="99150" cy="18250"/>
            </a:xfrm>
            <a:custGeom>
              <a:rect b="b" l="l" r="r" t="t"/>
              <a:pathLst>
                <a:path extrusionOk="0" h="730" w="3966">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1"/>
            <p:cNvSpPr/>
            <p:nvPr/>
          </p:nvSpPr>
          <p:spPr>
            <a:xfrm>
              <a:off x="5403350" y="2369175"/>
              <a:ext cx="206300" cy="10875"/>
            </a:xfrm>
            <a:custGeom>
              <a:rect b="b" l="l" r="r" t="t"/>
              <a:pathLst>
                <a:path extrusionOk="0" h="435" w="8252">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1"/>
            <p:cNvSpPr/>
            <p:nvPr/>
          </p:nvSpPr>
          <p:spPr>
            <a:xfrm>
              <a:off x="5247075" y="2474850"/>
              <a:ext cx="93200" cy="22375"/>
            </a:xfrm>
            <a:custGeom>
              <a:rect b="b" l="l" r="r" t="t"/>
              <a:pathLst>
                <a:path extrusionOk="0" h="895" w="3728">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1"/>
            <p:cNvSpPr/>
            <p:nvPr/>
          </p:nvSpPr>
          <p:spPr>
            <a:xfrm>
              <a:off x="5656350" y="2330950"/>
              <a:ext cx="82475" cy="31700"/>
            </a:xfrm>
            <a:custGeom>
              <a:rect b="b" l="l" r="r" t="t"/>
              <a:pathLst>
                <a:path extrusionOk="0" h="1268" w="3299">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1"/>
            <p:cNvSpPr/>
            <p:nvPr/>
          </p:nvSpPr>
          <p:spPr>
            <a:xfrm>
              <a:off x="5753975" y="2630050"/>
              <a:ext cx="115825" cy="14950"/>
            </a:xfrm>
            <a:custGeom>
              <a:rect b="b" l="l" r="r" t="t"/>
              <a:pathLst>
                <a:path extrusionOk="0" h="598" w="4633">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1"/>
            <p:cNvSpPr/>
            <p:nvPr/>
          </p:nvSpPr>
          <p:spPr>
            <a:xfrm>
              <a:off x="5822750" y="2556125"/>
              <a:ext cx="92000" cy="14525"/>
            </a:xfrm>
            <a:custGeom>
              <a:rect b="b" l="l" r="r" t="t"/>
              <a:pathLst>
                <a:path extrusionOk="0" h="581" w="368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1"/>
            <p:cNvSpPr/>
            <p:nvPr/>
          </p:nvSpPr>
          <p:spPr>
            <a:xfrm>
              <a:off x="5218800" y="2417975"/>
              <a:ext cx="27700" cy="82900"/>
            </a:xfrm>
            <a:custGeom>
              <a:rect b="b" l="l" r="r" t="t"/>
              <a:pathLst>
                <a:path extrusionOk="0" h="3316" w="1108">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1"/>
            <p:cNvSpPr/>
            <p:nvPr/>
          </p:nvSpPr>
          <p:spPr>
            <a:xfrm>
              <a:off x="5232775" y="2465900"/>
              <a:ext cx="33075" cy="88150"/>
            </a:xfrm>
            <a:custGeom>
              <a:rect b="b" l="l" r="r" t="t"/>
              <a:pathLst>
                <a:path extrusionOk="0" h="3526" w="1323">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1"/>
            <p:cNvSpPr/>
            <p:nvPr/>
          </p:nvSpPr>
          <p:spPr>
            <a:xfrm>
              <a:off x="5832275" y="2588875"/>
              <a:ext cx="79500" cy="17800"/>
            </a:xfrm>
            <a:custGeom>
              <a:rect b="b" l="l" r="r" t="t"/>
              <a:pathLst>
                <a:path extrusionOk="0" h="712" w="318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1"/>
            <p:cNvSpPr/>
            <p:nvPr/>
          </p:nvSpPr>
          <p:spPr>
            <a:xfrm>
              <a:off x="5314950" y="2544500"/>
              <a:ext cx="92275" cy="14600"/>
            </a:xfrm>
            <a:custGeom>
              <a:rect b="b" l="l" r="r" t="t"/>
              <a:pathLst>
                <a:path extrusionOk="0" h="584" w="3691">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1"/>
            <p:cNvSpPr/>
            <p:nvPr/>
          </p:nvSpPr>
          <p:spPr>
            <a:xfrm>
              <a:off x="5636100" y="2373025"/>
              <a:ext cx="96175" cy="10450"/>
            </a:xfrm>
            <a:custGeom>
              <a:rect b="b" l="l" r="r" t="t"/>
              <a:pathLst>
                <a:path extrusionOk="0" h="418" w="3847">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1"/>
            <p:cNvSpPr/>
            <p:nvPr/>
          </p:nvSpPr>
          <p:spPr>
            <a:xfrm>
              <a:off x="5792975" y="2473150"/>
              <a:ext cx="100625" cy="15600"/>
            </a:xfrm>
            <a:custGeom>
              <a:rect b="b" l="l" r="r" t="t"/>
              <a:pathLst>
                <a:path extrusionOk="0" h="624" w="4025">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1"/>
            <p:cNvSpPr/>
            <p:nvPr/>
          </p:nvSpPr>
          <p:spPr>
            <a:xfrm>
              <a:off x="5623600" y="2616525"/>
              <a:ext cx="117000" cy="14675"/>
            </a:xfrm>
            <a:custGeom>
              <a:rect b="b" l="l" r="r" t="t"/>
              <a:pathLst>
                <a:path extrusionOk="0" h="587" w="468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1"/>
            <p:cNvSpPr/>
            <p:nvPr/>
          </p:nvSpPr>
          <p:spPr>
            <a:xfrm>
              <a:off x="5597700" y="2327425"/>
              <a:ext cx="67900" cy="24525"/>
            </a:xfrm>
            <a:custGeom>
              <a:rect b="b" l="l" r="r" t="t"/>
              <a:pathLst>
                <a:path extrusionOk="0" h="981" w="2716">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1"/>
            <p:cNvSpPr/>
            <p:nvPr/>
          </p:nvSpPr>
          <p:spPr>
            <a:xfrm>
              <a:off x="5877500" y="2501400"/>
              <a:ext cx="61650" cy="18400"/>
            </a:xfrm>
            <a:custGeom>
              <a:rect b="b" l="l" r="r" t="t"/>
              <a:pathLst>
                <a:path extrusionOk="0" h="736" w="2466">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1"/>
            <p:cNvSpPr/>
            <p:nvPr/>
          </p:nvSpPr>
          <p:spPr>
            <a:xfrm>
              <a:off x="5603825" y="2467850"/>
              <a:ext cx="100475" cy="10875"/>
            </a:xfrm>
            <a:custGeom>
              <a:rect b="b" l="l" r="r" t="t"/>
              <a:pathLst>
                <a:path extrusionOk="0" h="435" w="4019">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1"/>
            <p:cNvSpPr/>
            <p:nvPr/>
          </p:nvSpPr>
          <p:spPr>
            <a:xfrm>
              <a:off x="5993000" y="2597550"/>
              <a:ext cx="66100" cy="19375"/>
            </a:xfrm>
            <a:custGeom>
              <a:rect b="b" l="l" r="r" t="t"/>
              <a:pathLst>
                <a:path extrusionOk="0" h="775" w="2644">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1"/>
            <p:cNvSpPr/>
            <p:nvPr/>
          </p:nvSpPr>
          <p:spPr>
            <a:xfrm>
              <a:off x="5851600" y="2375000"/>
              <a:ext cx="71925" cy="16625"/>
            </a:xfrm>
            <a:custGeom>
              <a:rect b="b" l="l" r="r" t="t"/>
              <a:pathLst>
                <a:path extrusionOk="0" h="665" w="2877">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1"/>
            <p:cNvSpPr/>
            <p:nvPr/>
          </p:nvSpPr>
          <p:spPr>
            <a:xfrm>
              <a:off x="5271775" y="2507575"/>
              <a:ext cx="81575" cy="16075"/>
            </a:xfrm>
            <a:custGeom>
              <a:rect b="b" l="l" r="r" t="t"/>
              <a:pathLst>
                <a:path extrusionOk="0" h="643" w="3263">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1"/>
            <p:cNvSpPr/>
            <p:nvPr/>
          </p:nvSpPr>
          <p:spPr>
            <a:xfrm>
              <a:off x="5432225" y="2546225"/>
              <a:ext cx="79775" cy="14975"/>
            </a:xfrm>
            <a:custGeom>
              <a:rect b="b" l="l" r="r" t="t"/>
              <a:pathLst>
                <a:path extrusionOk="0" h="599" w="3191">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1"/>
            <p:cNvSpPr/>
            <p:nvPr/>
          </p:nvSpPr>
          <p:spPr>
            <a:xfrm>
              <a:off x="5575375" y="2441425"/>
              <a:ext cx="90375" cy="10525"/>
            </a:xfrm>
            <a:custGeom>
              <a:rect b="b" l="l" r="r" t="t"/>
              <a:pathLst>
                <a:path extrusionOk="0" h="421" w="3615">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1"/>
            <p:cNvSpPr/>
            <p:nvPr/>
          </p:nvSpPr>
          <p:spPr>
            <a:xfrm>
              <a:off x="5317025" y="2448200"/>
              <a:ext cx="94100" cy="7900"/>
            </a:xfrm>
            <a:custGeom>
              <a:rect b="b" l="l" r="r" t="t"/>
              <a:pathLst>
                <a:path extrusionOk="0" h="316" w="3764">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1"/>
            <p:cNvSpPr/>
            <p:nvPr/>
          </p:nvSpPr>
          <p:spPr>
            <a:xfrm>
              <a:off x="5372975" y="2303350"/>
              <a:ext cx="55700" cy="23475"/>
            </a:xfrm>
            <a:custGeom>
              <a:rect b="b" l="l" r="r" t="t"/>
              <a:pathLst>
                <a:path extrusionOk="0" h="939" w="2228">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1"/>
            <p:cNvSpPr/>
            <p:nvPr/>
          </p:nvSpPr>
          <p:spPr>
            <a:xfrm>
              <a:off x="5497400" y="2409350"/>
              <a:ext cx="92725" cy="10850"/>
            </a:xfrm>
            <a:custGeom>
              <a:rect b="b" l="l" r="r" t="t"/>
              <a:pathLst>
                <a:path extrusionOk="0" h="434" w="3709">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1"/>
            <p:cNvSpPr/>
            <p:nvPr/>
          </p:nvSpPr>
          <p:spPr>
            <a:xfrm>
              <a:off x="5266425" y="2306950"/>
              <a:ext cx="41700" cy="53300"/>
            </a:xfrm>
            <a:custGeom>
              <a:rect b="b" l="l" r="r" t="t"/>
              <a:pathLst>
                <a:path extrusionOk="0" h="2132" w="1668">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1"/>
            <p:cNvSpPr/>
            <p:nvPr/>
          </p:nvSpPr>
          <p:spPr>
            <a:xfrm>
              <a:off x="5251825" y="2498350"/>
              <a:ext cx="63725" cy="17525"/>
            </a:xfrm>
            <a:custGeom>
              <a:rect b="b" l="l" r="r" t="t"/>
              <a:pathLst>
                <a:path extrusionOk="0" h="701" w="2549">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1"/>
            <p:cNvSpPr/>
            <p:nvPr/>
          </p:nvSpPr>
          <p:spPr>
            <a:xfrm>
              <a:off x="5750400" y="2587950"/>
              <a:ext cx="65825" cy="10150"/>
            </a:xfrm>
            <a:custGeom>
              <a:rect b="b" l="l" r="r" t="t"/>
              <a:pathLst>
                <a:path extrusionOk="0" h="406" w="2633">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1"/>
            <p:cNvSpPr/>
            <p:nvPr/>
          </p:nvSpPr>
          <p:spPr>
            <a:xfrm>
              <a:off x="5352150" y="2425725"/>
              <a:ext cx="78300" cy="10550"/>
            </a:xfrm>
            <a:custGeom>
              <a:rect b="b" l="l" r="r" t="t"/>
              <a:pathLst>
                <a:path extrusionOk="0" h="422" w="3132">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1"/>
            <p:cNvSpPr/>
            <p:nvPr/>
          </p:nvSpPr>
          <p:spPr>
            <a:xfrm>
              <a:off x="5698625" y="2440225"/>
              <a:ext cx="67875" cy="11425"/>
            </a:xfrm>
            <a:custGeom>
              <a:rect b="b" l="l" r="r" t="t"/>
              <a:pathLst>
                <a:path extrusionOk="0" h="457" w="2715">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1"/>
            <p:cNvSpPr/>
            <p:nvPr/>
          </p:nvSpPr>
          <p:spPr>
            <a:xfrm>
              <a:off x="5896850" y="2426025"/>
              <a:ext cx="76825" cy="16525"/>
            </a:xfrm>
            <a:custGeom>
              <a:rect b="b" l="l" r="r" t="t"/>
              <a:pathLst>
                <a:path extrusionOk="0" h="661" w="3073">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1"/>
            <p:cNvSpPr/>
            <p:nvPr/>
          </p:nvSpPr>
          <p:spPr>
            <a:xfrm>
              <a:off x="5541750" y="2505500"/>
              <a:ext cx="74450" cy="8275"/>
            </a:xfrm>
            <a:custGeom>
              <a:rect b="b" l="l" r="r" t="t"/>
              <a:pathLst>
                <a:path extrusionOk="0" h="331" w="2978">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1"/>
            <p:cNvSpPr/>
            <p:nvPr/>
          </p:nvSpPr>
          <p:spPr>
            <a:xfrm>
              <a:off x="5236650" y="2376600"/>
              <a:ext cx="26825" cy="46175"/>
            </a:xfrm>
            <a:custGeom>
              <a:rect b="b" l="l" r="r" t="t"/>
              <a:pathLst>
                <a:path extrusionOk="0" h="1847" w="1073">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1"/>
            <p:cNvSpPr/>
            <p:nvPr/>
          </p:nvSpPr>
          <p:spPr>
            <a:xfrm>
              <a:off x="5260475" y="2390150"/>
              <a:ext cx="65800" cy="27925"/>
            </a:xfrm>
            <a:custGeom>
              <a:rect b="b" l="l" r="r" t="t"/>
              <a:pathLst>
                <a:path extrusionOk="0" h="1117" w="2632">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1"/>
            <p:cNvSpPr/>
            <p:nvPr/>
          </p:nvSpPr>
          <p:spPr>
            <a:xfrm>
              <a:off x="6013150" y="2572200"/>
              <a:ext cx="55475" cy="14775"/>
            </a:xfrm>
            <a:custGeom>
              <a:rect b="b" l="l" r="r" t="t"/>
              <a:pathLst>
                <a:path extrusionOk="0" h="591" w="2219">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1"/>
            <p:cNvSpPr/>
            <p:nvPr/>
          </p:nvSpPr>
          <p:spPr>
            <a:xfrm>
              <a:off x="5552475" y="2464175"/>
              <a:ext cx="59250" cy="11875"/>
            </a:xfrm>
            <a:custGeom>
              <a:rect b="b" l="l" r="r" t="t"/>
              <a:pathLst>
                <a:path extrusionOk="0" h="475" w="237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1"/>
            <p:cNvSpPr/>
            <p:nvPr/>
          </p:nvSpPr>
          <p:spPr>
            <a:xfrm>
              <a:off x="5703375" y="2579075"/>
              <a:ext cx="50025" cy="15750"/>
            </a:xfrm>
            <a:custGeom>
              <a:rect b="b" l="l" r="r" t="t"/>
              <a:pathLst>
                <a:path extrusionOk="0" h="630" w="2001">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1"/>
            <p:cNvSpPr/>
            <p:nvPr/>
          </p:nvSpPr>
          <p:spPr>
            <a:xfrm>
              <a:off x="5965325" y="2484375"/>
              <a:ext cx="46150" cy="13700"/>
            </a:xfrm>
            <a:custGeom>
              <a:rect b="b" l="l" r="r" t="t"/>
              <a:pathLst>
                <a:path extrusionOk="0" h="548" w="1846">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1"/>
            <p:cNvSpPr/>
            <p:nvPr/>
          </p:nvSpPr>
          <p:spPr>
            <a:xfrm>
              <a:off x="5966500" y="2429575"/>
              <a:ext cx="59275" cy="13875"/>
            </a:xfrm>
            <a:custGeom>
              <a:rect b="b" l="l" r="r" t="t"/>
              <a:pathLst>
                <a:path extrusionOk="0" h="555" w="2371">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1"/>
            <p:cNvSpPr/>
            <p:nvPr/>
          </p:nvSpPr>
          <p:spPr>
            <a:xfrm>
              <a:off x="5389050" y="2448050"/>
              <a:ext cx="68775" cy="10400"/>
            </a:xfrm>
            <a:custGeom>
              <a:rect b="b" l="l" r="r" t="t"/>
              <a:pathLst>
                <a:path extrusionOk="0" h="416" w="2751">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1"/>
            <p:cNvSpPr/>
            <p:nvPr/>
          </p:nvSpPr>
          <p:spPr>
            <a:xfrm>
              <a:off x="5908750" y="2559375"/>
              <a:ext cx="45275" cy="16575"/>
            </a:xfrm>
            <a:custGeom>
              <a:rect b="b" l="l" r="r" t="t"/>
              <a:pathLst>
                <a:path extrusionOk="0" h="663" w="1811">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1"/>
            <p:cNvSpPr/>
            <p:nvPr/>
          </p:nvSpPr>
          <p:spPr>
            <a:xfrm>
              <a:off x="5334000" y="2491525"/>
              <a:ext cx="55375" cy="12350"/>
            </a:xfrm>
            <a:custGeom>
              <a:rect b="b" l="l" r="r" t="t"/>
              <a:pathLst>
                <a:path extrusionOk="0" h="494" w="2215">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1"/>
            <p:cNvSpPr/>
            <p:nvPr/>
          </p:nvSpPr>
          <p:spPr>
            <a:xfrm>
              <a:off x="5276250" y="2533050"/>
              <a:ext cx="61025" cy="13025"/>
            </a:xfrm>
            <a:custGeom>
              <a:rect b="b" l="l" r="r" t="t"/>
              <a:pathLst>
                <a:path extrusionOk="0" h="521" w="2441">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1"/>
            <p:cNvSpPr/>
            <p:nvPr/>
          </p:nvSpPr>
          <p:spPr>
            <a:xfrm>
              <a:off x="6127750" y="2463775"/>
              <a:ext cx="47150" cy="13050"/>
            </a:xfrm>
            <a:custGeom>
              <a:rect b="b" l="l" r="r" t="t"/>
              <a:pathLst>
                <a:path extrusionOk="0" h="522" w="1886">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1"/>
            <p:cNvSpPr/>
            <p:nvPr/>
          </p:nvSpPr>
          <p:spPr>
            <a:xfrm>
              <a:off x="5542750" y="2580250"/>
              <a:ext cx="55575" cy="11125"/>
            </a:xfrm>
            <a:custGeom>
              <a:rect b="b" l="l" r="r" t="t"/>
              <a:pathLst>
                <a:path extrusionOk="0" h="445" w="2223">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1"/>
            <p:cNvSpPr/>
            <p:nvPr/>
          </p:nvSpPr>
          <p:spPr>
            <a:xfrm>
              <a:off x="5513175" y="2607475"/>
              <a:ext cx="57475" cy="12200"/>
            </a:xfrm>
            <a:custGeom>
              <a:rect b="b" l="l" r="r" t="t"/>
              <a:pathLst>
                <a:path extrusionOk="0" h="488" w="2299">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1"/>
            <p:cNvSpPr/>
            <p:nvPr/>
          </p:nvSpPr>
          <p:spPr>
            <a:xfrm>
              <a:off x="5210175" y="2419175"/>
              <a:ext cx="19050" cy="64625"/>
            </a:xfrm>
            <a:custGeom>
              <a:rect b="b" l="l" r="r" t="t"/>
              <a:pathLst>
                <a:path extrusionOk="0" h="2585" w="762">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1"/>
            <p:cNvSpPr/>
            <p:nvPr/>
          </p:nvSpPr>
          <p:spPr>
            <a:xfrm>
              <a:off x="5324475" y="2396850"/>
              <a:ext cx="71750" cy="7925"/>
            </a:xfrm>
            <a:custGeom>
              <a:rect b="b" l="l" r="r" t="t"/>
              <a:pathLst>
                <a:path extrusionOk="0" h="317" w="287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1"/>
            <p:cNvSpPr/>
            <p:nvPr/>
          </p:nvSpPr>
          <p:spPr>
            <a:xfrm>
              <a:off x="6079625" y="2577225"/>
              <a:ext cx="43175" cy="14400"/>
            </a:xfrm>
            <a:custGeom>
              <a:rect b="b" l="l" r="r" t="t"/>
              <a:pathLst>
                <a:path extrusionOk="0" h="576" w="1727">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1"/>
            <p:cNvSpPr/>
            <p:nvPr/>
          </p:nvSpPr>
          <p:spPr>
            <a:xfrm>
              <a:off x="5496500" y="2552125"/>
              <a:ext cx="57775" cy="11125"/>
            </a:xfrm>
            <a:custGeom>
              <a:rect b="b" l="l" r="r" t="t"/>
              <a:pathLst>
                <a:path extrusionOk="0" h="445" w="2311">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1"/>
            <p:cNvSpPr/>
            <p:nvPr/>
          </p:nvSpPr>
          <p:spPr>
            <a:xfrm>
              <a:off x="5335175" y="2534075"/>
              <a:ext cx="43200" cy="16650"/>
            </a:xfrm>
            <a:custGeom>
              <a:rect b="b" l="l" r="r" t="t"/>
              <a:pathLst>
                <a:path extrusionOk="0" h="666" w="1728">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1"/>
            <p:cNvSpPr/>
            <p:nvPr/>
          </p:nvSpPr>
          <p:spPr>
            <a:xfrm>
              <a:off x="5754575" y="2355350"/>
              <a:ext cx="52425" cy="17725"/>
            </a:xfrm>
            <a:custGeom>
              <a:rect b="b" l="l" r="r" t="t"/>
              <a:pathLst>
                <a:path extrusionOk="0" h="709" w="2097">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1"/>
            <p:cNvSpPr/>
            <p:nvPr/>
          </p:nvSpPr>
          <p:spPr>
            <a:xfrm>
              <a:off x="5567050" y="2324250"/>
              <a:ext cx="44675" cy="24100"/>
            </a:xfrm>
            <a:custGeom>
              <a:rect b="b" l="l" r="r" t="t"/>
              <a:pathLst>
                <a:path extrusionOk="0" h="964" w="1787">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1"/>
            <p:cNvSpPr/>
            <p:nvPr/>
          </p:nvSpPr>
          <p:spPr>
            <a:xfrm>
              <a:off x="6049250" y="2381425"/>
              <a:ext cx="48550" cy="16050"/>
            </a:xfrm>
            <a:custGeom>
              <a:rect b="b" l="l" r="r" t="t"/>
              <a:pathLst>
                <a:path extrusionOk="0" h="642" w="1942">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1"/>
            <p:cNvSpPr/>
            <p:nvPr/>
          </p:nvSpPr>
          <p:spPr>
            <a:xfrm>
              <a:off x="5249450" y="2418275"/>
              <a:ext cx="17000" cy="52125"/>
            </a:xfrm>
            <a:custGeom>
              <a:rect b="b" l="l" r="r" t="t"/>
              <a:pathLst>
                <a:path extrusionOk="0" h="2085" w="68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1"/>
            <p:cNvSpPr/>
            <p:nvPr/>
          </p:nvSpPr>
          <p:spPr>
            <a:xfrm>
              <a:off x="5284700" y="2472725"/>
              <a:ext cx="58400" cy="8200"/>
            </a:xfrm>
            <a:custGeom>
              <a:rect b="b" l="l" r="r" t="t"/>
              <a:pathLst>
                <a:path extrusionOk="0" h="328" w="2336">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1"/>
            <p:cNvSpPr/>
            <p:nvPr/>
          </p:nvSpPr>
          <p:spPr>
            <a:xfrm>
              <a:off x="5715275" y="2503550"/>
              <a:ext cx="43800" cy="9375"/>
            </a:xfrm>
            <a:custGeom>
              <a:rect b="b" l="l" r="r" t="t"/>
              <a:pathLst>
                <a:path extrusionOk="0" h="375" w="1752">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1"/>
            <p:cNvSpPr/>
            <p:nvPr/>
          </p:nvSpPr>
          <p:spPr>
            <a:xfrm>
              <a:off x="5410200" y="2321825"/>
              <a:ext cx="41675" cy="11825"/>
            </a:xfrm>
            <a:custGeom>
              <a:rect b="b" l="l" r="r" t="t"/>
              <a:pathLst>
                <a:path extrusionOk="0" h="473" w="1667">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1"/>
            <p:cNvSpPr/>
            <p:nvPr/>
          </p:nvSpPr>
          <p:spPr>
            <a:xfrm>
              <a:off x="5395900" y="2545675"/>
              <a:ext cx="55100" cy="10975"/>
            </a:xfrm>
            <a:custGeom>
              <a:rect b="b" l="l" r="r" t="t"/>
              <a:pathLst>
                <a:path extrusionOk="0" h="439" w="2204">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1"/>
            <p:cNvSpPr/>
            <p:nvPr/>
          </p:nvSpPr>
          <p:spPr>
            <a:xfrm>
              <a:off x="5506025" y="2501625"/>
              <a:ext cx="40800" cy="10450"/>
            </a:xfrm>
            <a:custGeom>
              <a:rect b="b" l="l" r="r" t="t"/>
              <a:pathLst>
                <a:path extrusionOk="0" h="418" w="1632">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1"/>
            <p:cNvSpPr/>
            <p:nvPr/>
          </p:nvSpPr>
          <p:spPr>
            <a:xfrm>
              <a:off x="5365550" y="2510750"/>
              <a:ext cx="47350" cy="12975"/>
            </a:xfrm>
            <a:custGeom>
              <a:rect b="b" l="l" r="r" t="t"/>
              <a:pathLst>
                <a:path extrusionOk="0" h="519" w="1894">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1"/>
            <p:cNvSpPr/>
            <p:nvPr/>
          </p:nvSpPr>
          <p:spPr>
            <a:xfrm>
              <a:off x="5708450" y="2626825"/>
              <a:ext cx="55075" cy="7650"/>
            </a:xfrm>
            <a:custGeom>
              <a:rect b="b" l="l" r="r" t="t"/>
              <a:pathLst>
                <a:path extrusionOk="0" h="306" w="2203">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1"/>
            <p:cNvSpPr/>
            <p:nvPr/>
          </p:nvSpPr>
          <p:spPr>
            <a:xfrm>
              <a:off x="5811725" y="2444475"/>
              <a:ext cx="48550" cy="11100"/>
            </a:xfrm>
            <a:custGeom>
              <a:rect b="b" l="l" r="r" t="t"/>
              <a:pathLst>
                <a:path extrusionOk="0" h="444" w="1942">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1"/>
            <p:cNvSpPr/>
            <p:nvPr/>
          </p:nvSpPr>
          <p:spPr>
            <a:xfrm>
              <a:off x="5819475" y="2501625"/>
              <a:ext cx="39300" cy="14625"/>
            </a:xfrm>
            <a:custGeom>
              <a:rect b="b" l="l" r="r" t="t"/>
              <a:pathLst>
                <a:path extrusionOk="0" h="585" w="1572">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1"/>
            <p:cNvSpPr/>
            <p:nvPr/>
          </p:nvSpPr>
          <p:spPr>
            <a:xfrm>
              <a:off x="5430725" y="2376325"/>
              <a:ext cx="80100" cy="3350"/>
            </a:xfrm>
            <a:custGeom>
              <a:rect b="b" l="l" r="r" t="t"/>
              <a:pathLst>
                <a:path extrusionOk="0" h="134" w="3204">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1"/>
            <p:cNvSpPr/>
            <p:nvPr/>
          </p:nvSpPr>
          <p:spPr>
            <a:xfrm>
              <a:off x="6020375" y="2432350"/>
              <a:ext cx="36350" cy="15000"/>
            </a:xfrm>
            <a:custGeom>
              <a:rect b="b" l="l" r="r" t="t"/>
              <a:pathLst>
                <a:path extrusionOk="0" h="600" w="1454">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1"/>
            <p:cNvSpPr/>
            <p:nvPr/>
          </p:nvSpPr>
          <p:spPr>
            <a:xfrm>
              <a:off x="5985850" y="2566425"/>
              <a:ext cx="31275" cy="15800"/>
            </a:xfrm>
            <a:custGeom>
              <a:rect b="b" l="l" r="r" t="t"/>
              <a:pathLst>
                <a:path extrusionOk="0" h="632" w="1251">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1"/>
            <p:cNvSpPr/>
            <p:nvPr/>
          </p:nvSpPr>
          <p:spPr>
            <a:xfrm>
              <a:off x="5712000" y="2468450"/>
              <a:ext cx="34575" cy="11775"/>
            </a:xfrm>
            <a:custGeom>
              <a:rect b="b" l="l" r="r" t="t"/>
              <a:pathLst>
                <a:path extrusionOk="0" h="471" w="1383">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1"/>
            <p:cNvSpPr/>
            <p:nvPr/>
          </p:nvSpPr>
          <p:spPr>
            <a:xfrm>
              <a:off x="5613775" y="2583475"/>
              <a:ext cx="39025" cy="10775"/>
            </a:xfrm>
            <a:custGeom>
              <a:rect b="b" l="l" r="r" t="t"/>
              <a:pathLst>
                <a:path extrusionOk="0" h="431" w="1561">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1"/>
            <p:cNvSpPr/>
            <p:nvPr/>
          </p:nvSpPr>
          <p:spPr>
            <a:xfrm>
              <a:off x="5603675" y="2372450"/>
              <a:ext cx="54475" cy="7800"/>
            </a:xfrm>
            <a:custGeom>
              <a:rect b="b" l="l" r="r" t="t"/>
              <a:pathLst>
                <a:path extrusionOk="0" h="312" w="2179">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1"/>
            <p:cNvSpPr/>
            <p:nvPr/>
          </p:nvSpPr>
          <p:spPr>
            <a:xfrm>
              <a:off x="5732550" y="2349950"/>
              <a:ext cx="47650" cy="16575"/>
            </a:xfrm>
            <a:custGeom>
              <a:rect b="b" l="l" r="r" t="t"/>
              <a:pathLst>
                <a:path extrusionOk="0" h="663" w="1906">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1"/>
            <p:cNvSpPr/>
            <p:nvPr/>
          </p:nvSpPr>
          <p:spPr>
            <a:xfrm>
              <a:off x="5761425" y="2502575"/>
              <a:ext cx="35450" cy="11500"/>
            </a:xfrm>
            <a:custGeom>
              <a:rect b="b" l="l" r="r" t="t"/>
              <a:pathLst>
                <a:path extrusionOk="0" h="460" w="1418">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1"/>
            <p:cNvSpPr/>
            <p:nvPr/>
          </p:nvSpPr>
          <p:spPr>
            <a:xfrm>
              <a:off x="5301250" y="2429325"/>
              <a:ext cx="43475" cy="8400"/>
            </a:xfrm>
            <a:custGeom>
              <a:rect b="b" l="l" r="r" t="t"/>
              <a:pathLst>
                <a:path extrusionOk="0" h="336" w="1739">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1"/>
            <p:cNvSpPr/>
            <p:nvPr/>
          </p:nvSpPr>
          <p:spPr>
            <a:xfrm>
              <a:off x="5729875" y="2374975"/>
              <a:ext cx="37825" cy="9850"/>
            </a:xfrm>
            <a:custGeom>
              <a:rect b="b" l="l" r="r" t="t"/>
              <a:pathLst>
                <a:path extrusionOk="0" h="394" w="1513">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1"/>
            <p:cNvSpPr/>
            <p:nvPr/>
          </p:nvSpPr>
          <p:spPr>
            <a:xfrm>
              <a:off x="5441450" y="2498650"/>
              <a:ext cx="45250" cy="9075"/>
            </a:xfrm>
            <a:custGeom>
              <a:rect b="b" l="l" r="r" t="t"/>
              <a:pathLst>
                <a:path extrusionOk="0" h="363" w="181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1"/>
            <p:cNvSpPr/>
            <p:nvPr/>
          </p:nvSpPr>
          <p:spPr>
            <a:xfrm>
              <a:off x="5359300" y="2367975"/>
              <a:ext cx="42875" cy="8525"/>
            </a:xfrm>
            <a:custGeom>
              <a:rect b="b" l="l" r="r" t="t"/>
              <a:pathLst>
                <a:path extrusionOk="0" h="341" w="1715">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1"/>
            <p:cNvSpPr/>
            <p:nvPr/>
          </p:nvSpPr>
          <p:spPr>
            <a:xfrm>
              <a:off x="5784925" y="2443975"/>
              <a:ext cx="44975" cy="7975"/>
            </a:xfrm>
            <a:custGeom>
              <a:rect b="b" l="l" r="r" t="t"/>
              <a:pathLst>
                <a:path extrusionOk="0" h="319" w="1799">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1"/>
            <p:cNvSpPr/>
            <p:nvPr/>
          </p:nvSpPr>
          <p:spPr>
            <a:xfrm>
              <a:off x="5564975" y="2613250"/>
              <a:ext cx="60750" cy="10150"/>
            </a:xfrm>
            <a:custGeom>
              <a:rect b="b" l="l" r="r" t="t"/>
              <a:pathLst>
                <a:path extrusionOk="0" h="406" w="243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1"/>
            <p:cNvSpPr/>
            <p:nvPr/>
          </p:nvSpPr>
          <p:spPr>
            <a:xfrm>
              <a:off x="5687900" y="2498375"/>
              <a:ext cx="34850" cy="10425"/>
            </a:xfrm>
            <a:custGeom>
              <a:rect b="b" l="l" r="r" t="t"/>
              <a:pathLst>
                <a:path extrusionOk="0" h="417" w="1394">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1"/>
            <p:cNvSpPr/>
            <p:nvPr/>
          </p:nvSpPr>
          <p:spPr>
            <a:xfrm>
              <a:off x="5250950" y="2469175"/>
              <a:ext cx="44675" cy="10925"/>
            </a:xfrm>
            <a:custGeom>
              <a:rect b="b" l="l" r="r" t="t"/>
              <a:pathLst>
                <a:path extrusionOk="0" h="437" w="1787">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1"/>
            <p:cNvSpPr/>
            <p:nvPr/>
          </p:nvSpPr>
          <p:spPr>
            <a:xfrm>
              <a:off x="5320425" y="2366850"/>
              <a:ext cx="47225" cy="7725"/>
            </a:xfrm>
            <a:custGeom>
              <a:rect b="b" l="l" r="r" t="t"/>
              <a:pathLst>
                <a:path extrusionOk="0" h="309" w="1889">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1"/>
            <p:cNvSpPr/>
            <p:nvPr/>
          </p:nvSpPr>
          <p:spPr>
            <a:xfrm>
              <a:off x="6128125" y="2580500"/>
              <a:ext cx="34550" cy="15225"/>
            </a:xfrm>
            <a:custGeom>
              <a:rect b="b" l="l" r="r" t="t"/>
              <a:pathLst>
                <a:path extrusionOk="0" h="609" w="1382">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1"/>
            <p:cNvSpPr/>
            <p:nvPr/>
          </p:nvSpPr>
          <p:spPr>
            <a:xfrm>
              <a:off x="5430125" y="2424600"/>
              <a:ext cx="41700" cy="9300"/>
            </a:xfrm>
            <a:custGeom>
              <a:rect b="b" l="l" r="r" t="t"/>
              <a:pathLst>
                <a:path extrusionOk="0" h="372" w="1668">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1"/>
            <p:cNvSpPr/>
            <p:nvPr/>
          </p:nvSpPr>
          <p:spPr>
            <a:xfrm>
              <a:off x="5491150" y="2426625"/>
              <a:ext cx="45275" cy="6875"/>
            </a:xfrm>
            <a:custGeom>
              <a:rect b="b" l="l" r="r" t="t"/>
              <a:pathLst>
                <a:path extrusionOk="0" h="275" w="1811">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1"/>
            <p:cNvSpPr/>
            <p:nvPr/>
          </p:nvSpPr>
          <p:spPr>
            <a:xfrm>
              <a:off x="5381900" y="2494250"/>
              <a:ext cx="30400" cy="11275"/>
            </a:xfrm>
            <a:custGeom>
              <a:rect b="b" l="l" r="r" t="t"/>
              <a:pathLst>
                <a:path extrusionOk="0" h="451" w="1216">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1"/>
            <p:cNvSpPr/>
            <p:nvPr/>
          </p:nvSpPr>
          <p:spPr>
            <a:xfrm>
              <a:off x="6097775" y="2496625"/>
              <a:ext cx="36325" cy="12175"/>
            </a:xfrm>
            <a:custGeom>
              <a:rect b="b" l="l" r="r" t="t"/>
              <a:pathLst>
                <a:path extrusionOk="0" h="487" w="1453">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1"/>
            <p:cNvSpPr/>
            <p:nvPr/>
          </p:nvSpPr>
          <p:spPr>
            <a:xfrm>
              <a:off x="5428950" y="2368875"/>
              <a:ext cx="61325" cy="3450"/>
            </a:xfrm>
            <a:custGeom>
              <a:rect b="b" l="l" r="r" t="t"/>
              <a:pathLst>
                <a:path extrusionOk="0" h="138" w="2453">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1"/>
            <p:cNvSpPr/>
            <p:nvPr/>
          </p:nvSpPr>
          <p:spPr>
            <a:xfrm>
              <a:off x="5259875" y="2447450"/>
              <a:ext cx="34250" cy="8450"/>
            </a:xfrm>
            <a:custGeom>
              <a:rect b="b" l="l" r="r" t="t"/>
              <a:pathLst>
                <a:path extrusionOk="0" h="338" w="137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1"/>
            <p:cNvSpPr/>
            <p:nvPr/>
          </p:nvSpPr>
          <p:spPr>
            <a:xfrm>
              <a:off x="5214925" y="2374375"/>
              <a:ext cx="12525" cy="56150"/>
            </a:xfrm>
            <a:custGeom>
              <a:rect b="b" l="l" r="r" t="t"/>
              <a:pathLst>
                <a:path extrusionOk="0" h="2246" w="501">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1"/>
            <p:cNvSpPr/>
            <p:nvPr/>
          </p:nvSpPr>
          <p:spPr>
            <a:xfrm>
              <a:off x="5263750" y="2415300"/>
              <a:ext cx="44375" cy="7300"/>
            </a:xfrm>
            <a:custGeom>
              <a:rect b="b" l="l" r="r" t="t"/>
              <a:pathLst>
                <a:path extrusionOk="0" h="292" w="1775">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1"/>
            <p:cNvSpPr/>
            <p:nvPr/>
          </p:nvSpPr>
          <p:spPr>
            <a:xfrm>
              <a:off x="6102075" y="2462450"/>
              <a:ext cx="29650" cy="11200"/>
            </a:xfrm>
            <a:custGeom>
              <a:rect b="b" l="l" r="r" t="t"/>
              <a:pathLst>
                <a:path extrusionOk="0" h="448" w="1186">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1"/>
            <p:cNvSpPr/>
            <p:nvPr/>
          </p:nvSpPr>
          <p:spPr>
            <a:xfrm>
              <a:off x="5585800" y="2416200"/>
              <a:ext cx="43050" cy="8175"/>
            </a:xfrm>
            <a:custGeom>
              <a:rect b="b" l="l" r="r" t="t"/>
              <a:pathLst>
                <a:path extrusionOk="0" h="327" w="1722">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1"/>
            <p:cNvSpPr/>
            <p:nvPr/>
          </p:nvSpPr>
          <p:spPr>
            <a:xfrm>
              <a:off x="5263750" y="2429000"/>
              <a:ext cx="39300" cy="9600"/>
            </a:xfrm>
            <a:custGeom>
              <a:rect b="b" l="l" r="r" t="t"/>
              <a:pathLst>
                <a:path extrusionOk="0" h="384" w="1572">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1"/>
            <p:cNvSpPr/>
            <p:nvPr/>
          </p:nvSpPr>
          <p:spPr>
            <a:xfrm>
              <a:off x="5247075" y="2505500"/>
              <a:ext cx="34850" cy="15200"/>
            </a:xfrm>
            <a:custGeom>
              <a:rect b="b" l="l" r="r" t="t"/>
              <a:pathLst>
                <a:path extrusionOk="0" h="608" w="1394">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1"/>
            <p:cNvSpPr/>
            <p:nvPr/>
          </p:nvSpPr>
          <p:spPr>
            <a:xfrm>
              <a:off x="5253025" y="2533175"/>
              <a:ext cx="28300" cy="12975"/>
            </a:xfrm>
            <a:custGeom>
              <a:rect b="b" l="l" r="r" t="t"/>
              <a:pathLst>
                <a:path extrusionOk="0" h="519" w="1132">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1"/>
            <p:cNvSpPr/>
            <p:nvPr/>
          </p:nvSpPr>
          <p:spPr>
            <a:xfrm>
              <a:off x="5222075" y="2426525"/>
              <a:ext cx="12525" cy="30000"/>
            </a:xfrm>
            <a:custGeom>
              <a:rect b="b" l="l" r="r" t="t"/>
              <a:pathLst>
                <a:path extrusionOk="0" h="1200" w="501">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1"/>
            <p:cNvSpPr/>
            <p:nvPr/>
          </p:nvSpPr>
          <p:spPr>
            <a:xfrm>
              <a:off x="5477150" y="2331275"/>
              <a:ext cx="44675" cy="5475"/>
            </a:xfrm>
            <a:custGeom>
              <a:rect b="b" l="l" r="r" t="t"/>
              <a:pathLst>
                <a:path extrusionOk="0" h="219" w="1787">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1"/>
            <p:cNvSpPr/>
            <p:nvPr/>
          </p:nvSpPr>
          <p:spPr>
            <a:xfrm>
              <a:off x="5410775" y="2497175"/>
              <a:ext cx="32775" cy="8175"/>
            </a:xfrm>
            <a:custGeom>
              <a:rect b="b" l="l" r="r" t="t"/>
              <a:pathLst>
                <a:path extrusionOk="0" h="327" w="1311">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1"/>
            <p:cNvSpPr/>
            <p:nvPr/>
          </p:nvSpPr>
          <p:spPr>
            <a:xfrm>
              <a:off x="5273850" y="2306600"/>
              <a:ext cx="22350" cy="26575"/>
            </a:xfrm>
            <a:custGeom>
              <a:rect b="b" l="l" r="r" t="t"/>
              <a:pathLst>
                <a:path extrusionOk="0" h="1063" w="894">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1"/>
            <p:cNvSpPr/>
            <p:nvPr/>
          </p:nvSpPr>
          <p:spPr>
            <a:xfrm>
              <a:off x="5266725" y="2373050"/>
              <a:ext cx="24125" cy="21750"/>
            </a:xfrm>
            <a:custGeom>
              <a:rect b="b" l="l" r="r" t="t"/>
              <a:pathLst>
                <a:path extrusionOk="0" h="870" w="965">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1"/>
            <p:cNvSpPr/>
            <p:nvPr/>
          </p:nvSpPr>
          <p:spPr>
            <a:xfrm>
              <a:off x="5639375" y="2342300"/>
              <a:ext cx="20575" cy="12875"/>
            </a:xfrm>
            <a:custGeom>
              <a:rect b="b" l="l" r="r" t="t"/>
              <a:pathLst>
                <a:path extrusionOk="0" h="515" w="823">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1"/>
            <p:cNvSpPr/>
            <p:nvPr/>
          </p:nvSpPr>
          <p:spPr>
            <a:xfrm>
              <a:off x="5641775" y="2420950"/>
              <a:ext cx="36025" cy="6125"/>
            </a:xfrm>
            <a:custGeom>
              <a:rect b="b" l="l" r="r" t="t"/>
              <a:pathLst>
                <a:path extrusionOk="0" h="245" w="1441">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1"/>
            <p:cNvSpPr/>
            <p:nvPr/>
          </p:nvSpPr>
          <p:spPr>
            <a:xfrm>
              <a:off x="6055600" y="2437025"/>
              <a:ext cx="36250" cy="10750"/>
            </a:xfrm>
            <a:custGeom>
              <a:rect b="b" l="l" r="r" t="t"/>
              <a:pathLst>
                <a:path extrusionOk="0" h="430" w="145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1"/>
            <p:cNvSpPr/>
            <p:nvPr/>
          </p:nvSpPr>
          <p:spPr>
            <a:xfrm>
              <a:off x="5339350" y="2501575"/>
              <a:ext cx="50625" cy="3950"/>
            </a:xfrm>
            <a:custGeom>
              <a:rect b="b" l="l" r="r" t="t"/>
              <a:pathLst>
                <a:path extrusionOk="0" h="158" w="2025">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1"/>
            <p:cNvSpPr/>
            <p:nvPr/>
          </p:nvSpPr>
          <p:spPr>
            <a:xfrm>
              <a:off x="5338750" y="2473750"/>
              <a:ext cx="26225" cy="10050"/>
            </a:xfrm>
            <a:custGeom>
              <a:rect b="b" l="l" r="r" t="t"/>
              <a:pathLst>
                <a:path extrusionOk="0" h="402" w="1049">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1"/>
            <p:cNvSpPr/>
            <p:nvPr/>
          </p:nvSpPr>
          <p:spPr>
            <a:xfrm>
              <a:off x="5302725" y="2365150"/>
              <a:ext cx="26525" cy="7950"/>
            </a:xfrm>
            <a:custGeom>
              <a:rect b="b" l="l" r="r" t="t"/>
              <a:pathLst>
                <a:path extrusionOk="0" h="318" w="1061">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1"/>
            <p:cNvSpPr/>
            <p:nvPr/>
          </p:nvSpPr>
          <p:spPr>
            <a:xfrm>
              <a:off x="5597125" y="2577975"/>
              <a:ext cx="14600" cy="17250"/>
            </a:xfrm>
            <a:custGeom>
              <a:rect b="b" l="l" r="r" t="t"/>
              <a:pathLst>
                <a:path extrusionOk="0" h="690" w="584">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1"/>
            <p:cNvSpPr/>
            <p:nvPr/>
          </p:nvSpPr>
          <p:spPr>
            <a:xfrm>
              <a:off x="5572125" y="2369775"/>
              <a:ext cx="28575" cy="6725"/>
            </a:xfrm>
            <a:custGeom>
              <a:rect b="b" l="l" r="r" t="t"/>
              <a:pathLst>
                <a:path extrusionOk="0" h="269" w="1143">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1"/>
            <p:cNvSpPr/>
            <p:nvPr/>
          </p:nvSpPr>
          <p:spPr>
            <a:xfrm>
              <a:off x="5308400" y="2413600"/>
              <a:ext cx="30375" cy="6200"/>
            </a:xfrm>
            <a:custGeom>
              <a:rect b="b" l="l" r="r" t="t"/>
              <a:pathLst>
                <a:path extrusionOk="0" h="248" w="1215">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1"/>
            <p:cNvSpPr/>
            <p:nvPr/>
          </p:nvSpPr>
          <p:spPr>
            <a:xfrm>
              <a:off x="5292325" y="2447450"/>
              <a:ext cx="22050" cy="7600"/>
            </a:xfrm>
            <a:custGeom>
              <a:rect b="b" l="l" r="r" t="t"/>
              <a:pathLst>
                <a:path extrusionOk="0" h="304" w="882">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1"/>
            <p:cNvSpPr/>
            <p:nvPr/>
          </p:nvSpPr>
          <p:spPr>
            <a:xfrm>
              <a:off x="5690575" y="2469775"/>
              <a:ext cx="22950" cy="10750"/>
            </a:xfrm>
            <a:custGeom>
              <a:rect b="b" l="l" r="r" t="t"/>
              <a:pathLst>
                <a:path extrusionOk="0" h="430" w="918">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1"/>
            <p:cNvSpPr/>
            <p:nvPr/>
          </p:nvSpPr>
          <p:spPr>
            <a:xfrm>
              <a:off x="5546800" y="2370225"/>
              <a:ext cx="22075" cy="6425"/>
            </a:xfrm>
            <a:custGeom>
              <a:rect b="b" l="l" r="r" t="t"/>
              <a:pathLst>
                <a:path extrusionOk="0" h="257" w="883">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1"/>
            <p:cNvSpPr/>
            <p:nvPr/>
          </p:nvSpPr>
          <p:spPr>
            <a:xfrm>
              <a:off x="5342325" y="2311125"/>
              <a:ext cx="32775" cy="8950"/>
            </a:xfrm>
            <a:custGeom>
              <a:rect b="b" l="l" r="r" t="t"/>
              <a:pathLst>
                <a:path extrusionOk="0" h="358" w="1311">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1"/>
            <p:cNvSpPr/>
            <p:nvPr/>
          </p:nvSpPr>
          <p:spPr>
            <a:xfrm>
              <a:off x="5654275" y="2442900"/>
              <a:ext cx="25900" cy="9050"/>
            </a:xfrm>
            <a:custGeom>
              <a:rect b="b" l="l" r="r" t="t"/>
              <a:pathLst>
                <a:path extrusionOk="0" h="362" w="1036">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1"/>
            <p:cNvSpPr/>
            <p:nvPr/>
          </p:nvSpPr>
          <p:spPr>
            <a:xfrm>
              <a:off x="5311950" y="2492550"/>
              <a:ext cx="31000" cy="11275"/>
            </a:xfrm>
            <a:custGeom>
              <a:rect b="b" l="l" r="r" t="t"/>
              <a:pathLst>
                <a:path extrusionOk="0" h="451" w="124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1"/>
            <p:cNvSpPr/>
            <p:nvPr/>
          </p:nvSpPr>
          <p:spPr>
            <a:xfrm>
              <a:off x="5686700" y="2576600"/>
              <a:ext cx="22050" cy="12375"/>
            </a:xfrm>
            <a:custGeom>
              <a:rect b="b" l="l" r="r" t="t"/>
              <a:pathLst>
                <a:path extrusionOk="0" h="495" w="882">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1"/>
            <p:cNvSpPr/>
            <p:nvPr/>
          </p:nvSpPr>
          <p:spPr>
            <a:xfrm>
              <a:off x="5843875" y="2506100"/>
              <a:ext cx="25625" cy="10150"/>
            </a:xfrm>
            <a:custGeom>
              <a:rect b="b" l="l" r="r" t="t"/>
              <a:pathLst>
                <a:path extrusionOk="0" h="406" w="1025">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1"/>
            <p:cNvSpPr/>
            <p:nvPr/>
          </p:nvSpPr>
          <p:spPr>
            <a:xfrm>
              <a:off x="5446800" y="2326000"/>
              <a:ext cx="28600" cy="7475"/>
            </a:xfrm>
            <a:custGeom>
              <a:rect b="b" l="l" r="r" t="t"/>
              <a:pathLst>
                <a:path extrusionOk="0" h="299" w="1144">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1"/>
            <p:cNvSpPr/>
            <p:nvPr/>
          </p:nvSpPr>
          <p:spPr>
            <a:xfrm>
              <a:off x="5848350" y="2425050"/>
              <a:ext cx="18475" cy="9625"/>
            </a:xfrm>
            <a:custGeom>
              <a:rect b="b" l="l" r="r" t="t"/>
              <a:pathLst>
                <a:path extrusionOk="0" h="385" w="739">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1"/>
            <p:cNvSpPr/>
            <p:nvPr/>
          </p:nvSpPr>
          <p:spPr>
            <a:xfrm>
              <a:off x="5416725" y="2518000"/>
              <a:ext cx="14925" cy="8875"/>
            </a:xfrm>
            <a:custGeom>
              <a:rect b="b" l="l" r="r" t="t"/>
              <a:pathLst>
                <a:path extrusionOk="0" h="355" w="597">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1"/>
            <p:cNvSpPr/>
            <p:nvPr/>
          </p:nvSpPr>
          <p:spPr>
            <a:xfrm>
              <a:off x="5342625" y="2429600"/>
              <a:ext cx="17875" cy="7175"/>
            </a:xfrm>
            <a:custGeom>
              <a:rect b="b" l="l" r="r" t="t"/>
              <a:pathLst>
                <a:path extrusionOk="0" h="287" w="715">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1"/>
            <p:cNvSpPr/>
            <p:nvPr/>
          </p:nvSpPr>
          <p:spPr>
            <a:xfrm>
              <a:off x="5259575" y="2415600"/>
              <a:ext cx="22050" cy="11350"/>
            </a:xfrm>
            <a:custGeom>
              <a:rect b="b" l="l" r="r" t="t"/>
              <a:pathLst>
                <a:path extrusionOk="0" h="454" w="882">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1"/>
            <p:cNvSpPr/>
            <p:nvPr/>
          </p:nvSpPr>
          <p:spPr>
            <a:xfrm>
              <a:off x="5765600" y="2440900"/>
              <a:ext cx="21750" cy="10450"/>
            </a:xfrm>
            <a:custGeom>
              <a:rect b="b" l="l" r="r" t="t"/>
              <a:pathLst>
                <a:path extrusionOk="0" h="418" w="87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1"/>
            <p:cNvSpPr/>
            <p:nvPr/>
          </p:nvSpPr>
          <p:spPr>
            <a:xfrm>
              <a:off x="5762325" y="2441500"/>
              <a:ext cx="20550" cy="9850"/>
            </a:xfrm>
            <a:custGeom>
              <a:rect b="b" l="l" r="r" t="t"/>
              <a:pathLst>
                <a:path extrusionOk="0" h="394" w="822">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1"/>
            <p:cNvSpPr/>
            <p:nvPr/>
          </p:nvSpPr>
          <p:spPr>
            <a:xfrm>
              <a:off x="5274150" y="2352250"/>
              <a:ext cx="18500" cy="9850"/>
            </a:xfrm>
            <a:custGeom>
              <a:rect b="b" l="l" r="r" t="t"/>
              <a:pathLst>
                <a:path extrusionOk="0" h="394" w="74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1"/>
            <p:cNvSpPr/>
            <p:nvPr/>
          </p:nvSpPr>
          <p:spPr>
            <a:xfrm>
              <a:off x="5867975" y="2426625"/>
              <a:ext cx="21475" cy="7200"/>
            </a:xfrm>
            <a:custGeom>
              <a:rect b="b" l="l" r="r" t="t"/>
              <a:pathLst>
                <a:path extrusionOk="0" h="288" w="859">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1"/>
            <p:cNvSpPr/>
            <p:nvPr/>
          </p:nvSpPr>
          <p:spPr>
            <a:xfrm>
              <a:off x="5354525" y="2511725"/>
              <a:ext cx="17575" cy="11050"/>
            </a:xfrm>
            <a:custGeom>
              <a:rect b="b" l="l" r="r" t="t"/>
              <a:pathLst>
                <a:path extrusionOk="0" h="442" w="703">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1"/>
            <p:cNvSpPr/>
            <p:nvPr/>
          </p:nvSpPr>
          <p:spPr>
            <a:xfrm>
              <a:off x="5399775" y="2368975"/>
              <a:ext cx="25025" cy="7950"/>
            </a:xfrm>
            <a:custGeom>
              <a:rect b="b" l="l" r="r" t="t"/>
              <a:pathLst>
                <a:path extrusionOk="0" h="318" w="1001">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1"/>
            <p:cNvSpPr/>
            <p:nvPr/>
          </p:nvSpPr>
          <p:spPr>
            <a:xfrm>
              <a:off x="5480725" y="2426625"/>
              <a:ext cx="19675" cy="6875"/>
            </a:xfrm>
            <a:custGeom>
              <a:rect b="b" l="l" r="r" t="t"/>
              <a:pathLst>
                <a:path extrusionOk="0" h="275" w="787">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1"/>
            <p:cNvSpPr/>
            <p:nvPr/>
          </p:nvSpPr>
          <p:spPr>
            <a:xfrm>
              <a:off x="5219100" y="2364700"/>
              <a:ext cx="12525" cy="12825"/>
            </a:xfrm>
            <a:custGeom>
              <a:rect b="b" l="l" r="r" t="t"/>
              <a:pathLst>
                <a:path extrusionOk="0" h="513" w="501">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1"/>
            <p:cNvSpPr/>
            <p:nvPr/>
          </p:nvSpPr>
          <p:spPr>
            <a:xfrm>
              <a:off x="5794175" y="2502475"/>
              <a:ext cx="11625" cy="12825"/>
            </a:xfrm>
            <a:custGeom>
              <a:rect b="b" l="l" r="r" t="t"/>
              <a:pathLst>
                <a:path extrusionOk="0" h="513" w="465">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1"/>
            <p:cNvSpPr/>
            <p:nvPr/>
          </p:nvSpPr>
          <p:spPr>
            <a:xfrm>
              <a:off x="5682300" y="2441500"/>
              <a:ext cx="19025" cy="8975"/>
            </a:xfrm>
            <a:custGeom>
              <a:rect b="b" l="l" r="r" t="t"/>
              <a:pathLst>
                <a:path extrusionOk="0" h="359" w="761">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1"/>
            <p:cNvSpPr/>
            <p:nvPr/>
          </p:nvSpPr>
          <p:spPr>
            <a:xfrm>
              <a:off x="5642050" y="2510850"/>
              <a:ext cx="19075" cy="7000"/>
            </a:xfrm>
            <a:custGeom>
              <a:rect b="b" l="l" r="r" t="t"/>
              <a:pathLst>
                <a:path extrusionOk="0" h="280" w="763">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1"/>
            <p:cNvSpPr/>
            <p:nvPr/>
          </p:nvSpPr>
          <p:spPr>
            <a:xfrm>
              <a:off x="5621825" y="2419750"/>
              <a:ext cx="22050" cy="6975"/>
            </a:xfrm>
            <a:custGeom>
              <a:rect b="b" l="l" r="r" t="t"/>
              <a:pathLst>
                <a:path extrusionOk="0" h="279" w="882">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1"/>
            <p:cNvSpPr/>
            <p:nvPr/>
          </p:nvSpPr>
          <p:spPr>
            <a:xfrm>
              <a:off x="5622725" y="2510900"/>
              <a:ext cx="21150" cy="5050"/>
            </a:xfrm>
            <a:custGeom>
              <a:rect b="b" l="l" r="r" t="t"/>
              <a:pathLst>
                <a:path extrusionOk="0" h="202" w="846">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1"/>
            <p:cNvSpPr/>
            <p:nvPr/>
          </p:nvSpPr>
          <p:spPr>
            <a:xfrm>
              <a:off x="5633125" y="2376000"/>
              <a:ext cx="26825" cy="4325"/>
            </a:xfrm>
            <a:custGeom>
              <a:rect b="b" l="l" r="r" t="t"/>
              <a:pathLst>
                <a:path extrusionOk="0" h="173" w="1073">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1"/>
            <p:cNvSpPr/>
            <p:nvPr/>
          </p:nvSpPr>
          <p:spPr>
            <a:xfrm>
              <a:off x="5803100" y="2504900"/>
              <a:ext cx="19375" cy="10575"/>
            </a:xfrm>
            <a:custGeom>
              <a:rect b="b" l="l" r="r" t="t"/>
              <a:pathLst>
                <a:path extrusionOk="0" h="423" w="775">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1"/>
            <p:cNvSpPr/>
            <p:nvPr/>
          </p:nvSpPr>
          <p:spPr>
            <a:xfrm>
              <a:off x="5666175" y="2512900"/>
              <a:ext cx="11025" cy="6600"/>
            </a:xfrm>
            <a:custGeom>
              <a:rect b="b" l="l" r="r" t="t"/>
              <a:pathLst>
                <a:path extrusionOk="0" h="264" w="441">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1"/>
            <p:cNvSpPr/>
            <p:nvPr/>
          </p:nvSpPr>
          <p:spPr>
            <a:xfrm>
              <a:off x="5337850" y="2514200"/>
              <a:ext cx="18775" cy="8575"/>
            </a:xfrm>
            <a:custGeom>
              <a:rect b="b" l="l" r="r" t="t"/>
              <a:pathLst>
                <a:path extrusionOk="0" h="343" w="751">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1"/>
            <p:cNvSpPr/>
            <p:nvPr/>
          </p:nvSpPr>
          <p:spPr>
            <a:xfrm>
              <a:off x="5302725" y="2491475"/>
              <a:ext cx="15800" cy="11375"/>
            </a:xfrm>
            <a:custGeom>
              <a:rect b="b" l="l" r="r" t="t"/>
              <a:pathLst>
                <a:path extrusionOk="0" h="455" w="632">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1"/>
            <p:cNvSpPr/>
            <p:nvPr/>
          </p:nvSpPr>
          <p:spPr>
            <a:xfrm>
              <a:off x="5403350" y="2376600"/>
              <a:ext cx="26800" cy="2725"/>
            </a:xfrm>
            <a:custGeom>
              <a:rect b="b" l="l" r="r" t="t"/>
              <a:pathLst>
                <a:path extrusionOk="0" h="109" w="1072">
                  <a:moveTo>
                    <a:pt x="0" y="1"/>
                  </a:moveTo>
                  <a:cubicBezTo>
                    <a:pt x="164" y="78"/>
                    <a:pt x="328" y="109"/>
                    <a:pt x="492" y="109"/>
                  </a:cubicBezTo>
                  <a:cubicBezTo>
                    <a:pt x="685" y="109"/>
                    <a:pt x="879" y="65"/>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1"/>
            <p:cNvSpPr/>
            <p:nvPr/>
          </p:nvSpPr>
          <p:spPr>
            <a:xfrm>
              <a:off x="5342325" y="2510250"/>
              <a:ext cx="18175" cy="6000"/>
            </a:xfrm>
            <a:custGeom>
              <a:rect b="b" l="l" r="r" t="t"/>
              <a:pathLst>
                <a:path extrusionOk="0" h="240" w="727">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1"/>
            <p:cNvSpPr/>
            <p:nvPr/>
          </p:nvSpPr>
          <p:spPr>
            <a:xfrm>
              <a:off x="5564075" y="2429600"/>
              <a:ext cx="9850" cy="6300"/>
            </a:xfrm>
            <a:custGeom>
              <a:rect b="b" l="l" r="r" t="t"/>
              <a:pathLst>
                <a:path extrusionOk="0" h="252" w="394">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1"/>
            <p:cNvSpPr/>
            <p:nvPr/>
          </p:nvSpPr>
          <p:spPr>
            <a:xfrm>
              <a:off x="5572400" y="2613400"/>
              <a:ext cx="22350" cy="3500"/>
            </a:xfrm>
            <a:custGeom>
              <a:rect b="b" l="l" r="r" t="t"/>
              <a:pathLst>
                <a:path extrusionOk="0" h="140" w="894">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1"/>
            <p:cNvSpPr/>
            <p:nvPr/>
          </p:nvSpPr>
          <p:spPr>
            <a:xfrm>
              <a:off x="5805175" y="2369500"/>
              <a:ext cx="14025" cy="9100"/>
            </a:xfrm>
            <a:custGeom>
              <a:rect b="b" l="l" r="r" t="t"/>
              <a:pathLst>
                <a:path extrusionOk="0" h="364" w="561">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1"/>
            <p:cNvSpPr/>
            <p:nvPr/>
          </p:nvSpPr>
          <p:spPr>
            <a:xfrm>
              <a:off x="5980800" y="2567100"/>
              <a:ext cx="10725" cy="10125"/>
            </a:xfrm>
            <a:custGeom>
              <a:rect b="b" l="l" r="r" t="t"/>
              <a:pathLst>
                <a:path extrusionOk="0" h="405" w="429">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1"/>
            <p:cNvSpPr/>
            <p:nvPr/>
          </p:nvSpPr>
          <p:spPr>
            <a:xfrm>
              <a:off x="5314050" y="2508800"/>
              <a:ext cx="17875" cy="3575"/>
            </a:xfrm>
            <a:custGeom>
              <a:rect b="b" l="l" r="r" t="t"/>
              <a:pathLst>
                <a:path extrusionOk="0" h="143" w="715">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1"/>
            <p:cNvSpPr/>
            <p:nvPr/>
          </p:nvSpPr>
          <p:spPr>
            <a:xfrm>
              <a:off x="5940900" y="2600125"/>
              <a:ext cx="11925" cy="8975"/>
            </a:xfrm>
            <a:custGeom>
              <a:rect b="b" l="l" r="r" t="t"/>
              <a:pathLst>
                <a:path extrusionOk="0" h="359" w="477">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1"/>
            <p:cNvSpPr/>
            <p:nvPr/>
          </p:nvSpPr>
          <p:spPr>
            <a:xfrm>
              <a:off x="5268200" y="2404525"/>
              <a:ext cx="16400" cy="4850"/>
            </a:xfrm>
            <a:custGeom>
              <a:rect b="b" l="l" r="r" t="t"/>
              <a:pathLst>
                <a:path extrusionOk="0" h="194" w="656">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1"/>
            <p:cNvSpPr/>
            <p:nvPr/>
          </p:nvSpPr>
          <p:spPr>
            <a:xfrm>
              <a:off x="5490550" y="2501625"/>
              <a:ext cx="8375" cy="6050"/>
            </a:xfrm>
            <a:custGeom>
              <a:rect b="b" l="l" r="r" t="t"/>
              <a:pathLst>
                <a:path extrusionOk="0" h="242" w="335">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1"/>
            <p:cNvSpPr/>
            <p:nvPr/>
          </p:nvSpPr>
          <p:spPr>
            <a:xfrm>
              <a:off x="5708450" y="2505150"/>
              <a:ext cx="14000" cy="5550"/>
            </a:xfrm>
            <a:custGeom>
              <a:rect b="b" l="l" r="r" t="t"/>
              <a:pathLst>
                <a:path extrusionOk="0" h="222" w="56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1"/>
            <p:cNvSpPr/>
            <p:nvPr/>
          </p:nvSpPr>
          <p:spPr>
            <a:xfrm>
              <a:off x="5471200" y="2426425"/>
              <a:ext cx="11350" cy="6975"/>
            </a:xfrm>
            <a:custGeom>
              <a:rect b="b" l="l" r="r" t="t"/>
              <a:pathLst>
                <a:path extrusionOk="0" h="279" w="454">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1"/>
            <p:cNvSpPr/>
            <p:nvPr/>
          </p:nvSpPr>
          <p:spPr>
            <a:xfrm>
              <a:off x="5367625" y="2429925"/>
              <a:ext cx="14300" cy="4150"/>
            </a:xfrm>
            <a:custGeom>
              <a:rect b="b" l="l" r="r" t="t"/>
              <a:pathLst>
                <a:path extrusionOk="0" h="166" w="572">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1"/>
            <p:cNvSpPr/>
            <p:nvPr/>
          </p:nvSpPr>
          <p:spPr>
            <a:xfrm>
              <a:off x="5538775" y="2465900"/>
              <a:ext cx="6875" cy="4900"/>
            </a:xfrm>
            <a:custGeom>
              <a:rect b="b" l="l" r="r" t="t"/>
              <a:pathLst>
                <a:path extrusionOk="0" h="196" w="275">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1"/>
            <p:cNvSpPr/>
            <p:nvPr/>
          </p:nvSpPr>
          <p:spPr>
            <a:xfrm>
              <a:off x="5810525" y="2506100"/>
              <a:ext cx="12825" cy="7750"/>
            </a:xfrm>
            <a:custGeom>
              <a:rect b="b" l="l" r="r" t="t"/>
              <a:pathLst>
                <a:path extrusionOk="0" h="310" w="513">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1"/>
            <p:cNvSpPr/>
            <p:nvPr/>
          </p:nvSpPr>
          <p:spPr>
            <a:xfrm>
              <a:off x="5310175" y="2451325"/>
              <a:ext cx="14600" cy="4650"/>
            </a:xfrm>
            <a:custGeom>
              <a:rect b="b" l="l" r="r" t="t"/>
              <a:pathLst>
                <a:path extrusionOk="0" h="186" w="584">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1"/>
            <p:cNvSpPr/>
            <p:nvPr/>
          </p:nvSpPr>
          <p:spPr>
            <a:xfrm>
              <a:off x="5945375" y="2510525"/>
              <a:ext cx="5075" cy="9275"/>
            </a:xfrm>
            <a:custGeom>
              <a:rect b="b" l="l" r="r" t="t"/>
              <a:pathLst>
                <a:path extrusionOk="0" h="371" w="203">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1"/>
            <p:cNvSpPr/>
            <p:nvPr/>
          </p:nvSpPr>
          <p:spPr>
            <a:xfrm>
              <a:off x="5737300" y="2440600"/>
              <a:ext cx="6875" cy="5700"/>
            </a:xfrm>
            <a:custGeom>
              <a:rect b="b" l="l" r="r" t="t"/>
              <a:pathLst>
                <a:path extrusionOk="0" h="228" w="275">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1"/>
            <p:cNvSpPr/>
            <p:nvPr/>
          </p:nvSpPr>
          <p:spPr>
            <a:xfrm>
              <a:off x="5261050" y="2347750"/>
              <a:ext cx="10150" cy="10725"/>
            </a:xfrm>
            <a:custGeom>
              <a:rect b="b" l="l" r="r" t="t"/>
              <a:pathLst>
                <a:path extrusionOk="0" h="429" w="406">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1"/>
            <p:cNvSpPr/>
            <p:nvPr/>
          </p:nvSpPr>
          <p:spPr>
            <a:xfrm>
              <a:off x="5801000" y="2505500"/>
              <a:ext cx="7475" cy="7475"/>
            </a:xfrm>
            <a:custGeom>
              <a:rect b="b" l="l" r="r" t="t"/>
              <a:pathLst>
                <a:path extrusionOk="0" h="299" w="299">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1"/>
            <p:cNvSpPr/>
            <p:nvPr/>
          </p:nvSpPr>
          <p:spPr>
            <a:xfrm>
              <a:off x="5704875" y="2587925"/>
              <a:ext cx="11025" cy="3325"/>
            </a:xfrm>
            <a:custGeom>
              <a:rect b="b" l="l" r="r" t="t"/>
              <a:pathLst>
                <a:path extrusionOk="0" h="133" w="441">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1"/>
            <p:cNvSpPr/>
            <p:nvPr/>
          </p:nvSpPr>
          <p:spPr>
            <a:xfrm>
              <a:off x="5719150" y="2587900"/>
              <a:ext cx="10750" cy="3950"/>
            </a:xfrm>
            <a:custGeom>
              <a:rect b="b" l="l" r="r" t="t"/>
              <a:pathLst>
                <a:path extrusionOk="0" h="158" w="43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1"/>
            <p:cNvSpPr/>
            <p:nvPr/>
          </p:nvSpPr>
          <p:spPr>
            <a:xfrm>
              <a:off x="5762325" y="2512350"/>
              <a:ext cx="10725" cy="3675"/>
            </a:xfrm>
            <a:custGeom>
              <a:rect b="b" l="l" r="r" t="t"/>
              <a:pathLst>
                <a:path extrusionOk="0" h="147" w="429">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1"/>
            <p:cNvSpPr/>
            <p:nvPr/>
          </p:nvSpPr>
          <p:spPr>
            <a:xfrm>
              <a:off x="5819175" y="2559150"/>
              <a:ext cx="7450" cy="7700"/>
            </a:xfrm>
            <a:custGeom>
              <a:rect b="b" l="l" r="r" t="t"/>
              <a:pathLst>
                <a:path extrusionOk="0" h="308" w="298">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1"/>
            <p:cNvSpPr/>
            <p:nvPr/>
          </p:nvSpPr>
          <p:spPr>
            <a:xfrm>
              <a:off x="6121000" y="2580500"/>
              <a:ext cx="7450" cy="7175"/>
            </a:xfrm>
            <a:custGeom>
              <a:rect b="b" l="l" r="r" t="t"/>
              <a:pathLst>
                <a:path extrusionOk="0" h="287" w="298">
                  <a:moveTo>
                    <a:pt x="0" y="1"/>
                  </a:moveTo>
                  <a:lnTo>
                    <a:pt x="0" y="287"/>
                  </a:lnTo>
                  <a:lnTo>
                    <a:pt x="298" y="287"/>
                  </a:lnTo>
                  <a:cubicBezTo>
                    <a:pt x="238" y="156"/>
                    <a:pt x="143" y="48"/>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1"/>
            <p:cNvSpPr/>
            <p:nvPr/>
          </p:nvSpPr>
          <p:spPr>
            <a:xfrm>
              <a:off x="5916200" y="2429600"/>
              <a:ext cx="11050" cy="3750"/>
            </a:xfrm>
            <a:custGeom>
              <a:rect b="b" l="l" r="r" t="t"/>
              <a:pathLst>
                <a:path extrusionOk="0" h="150" w="442">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1"/>
            <p:cNvSpPr/>
            <p:nvPr/>
          </p:nvSpPr>
          <p:spPr>
            <a:xfrm>
              <a:off x="5253025" y="2376325"/>
              <a:ext cx="7475" cy="6575"/>
            </a:xfrm>
            <a:custGeom>
              <a:rect b="b" l="l" r="r" t="t"/>
              <a:pathLst>
                <a:path extrusionOk="0" h="263" w="299">
                  <a:moveTo>
                    <a:pt x="298" y="0"/>
                  </a:moveTo>
                  <a:cubicBezTo>
                    <a:pt x="96" y="0"/>
                    <a:pt x="1" y="83"/>
                    <a:pt x="1" y="262"/>
                  </a:cubicBezTo>
                  <a:cubicBezTo>
                    <a:pt x="131" y="202"/>
                    <a:pt x="239" y="131"/>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1"/>
            <p:cNvSpPr/>
            <p:nvPr/>
          </p:nvSpPr>
          <p:spPr>
            <a:xfrm>
              <a:off x="5570025" y="2441750"/>
              <a:ext cx="5975" cy="4075"/>
            </a:xfrm>
            <a:custGeom>
              <a:rect b="b" l="l" r="r" t="t"/>
              <a:pathLst>
                <a:path extrusionOk="0" h="163" w="239">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1"/>
            <p:cNvSpPr/>
            <p:nvPr/>
          </p:nvSpPr>
          <p:spPr>
            <a:xfrm>
              <a:off x="5320000" y="2491725"/>
              <a:ext cx="12525" cy="2475"/>
            </a:xfrm>
            <a:custGeom>
              <a:rect b="b" l="l" r="r" t="t"/>
              <a:pathLst>
                <a:path extrusionOk="0" h="99" w="501">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1"/>
            <p:cNvSpPr/>
            <p:nvPr/>
          </p:nvSpPr>
          <p:spPr>
            <a:xfrm>
              <a:off x="5323275" y="2500425"/>
              <a:ext cx="12225" cy="5125"/>
            </a:xfrm>
            <a:custGeom>
              <a:rect b="b" l="l" r="r" t="t"/>
              <a:pathLst>
                <a:path extrusionOk="0" h="205" w="489">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1"/>
            <p:cNvSpPr/>
            <p:nvPr/>
          </p:nvSpPr>
          <p:spPr>
            <a:xfrm>
              <a:off x="5312850" y="2310725"/>
              <a:ext cx="11925" cy="4400"/>
            </a:xfrm>
            <a:custGeom>
              <a:rect b="b" l="l" r="r" t="t"/>
              <a:pathLst>
                <a:path extrusionOk="0" h="176" w="477">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1"/>
            <p:cNvSpPr/>
            <p:nvPr/>
          </p:nvSpPr>
          <p:spPr>
            <a:xfrm>
              <a:off x="5374175" y="2318800"/>
              <a:ext cx="11325" cy="3450"/>
            </a:xfrm>
            <a:custGeom>
              <a:rect b="b" l="l" r="r" t="t"/>
              <a:pathLst>
                <a:path extrusionOk="0" h="138" w="453">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1"/>
            <p:cNvSpPr/>
            <p:nvPr/>
          </p:nvSpPr>
          <p:spPr>
            <a:xfrm>
              <a:off x="5328025" y="2311650"/>
              <a:ext cx="10750" cy="3600"/>
            </a:xfrm>
            <a:custGeom>
              <a:rect b="b" l="l" r="r" t="t"/>
              <a:pathLst>
                <a:path extrusionOk="0" h="144" w="43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1"/>
            <p:cNvSpPr/>
            <p:nvPr/>
          </p:nvSpPr>
          <p:spPr>
            <a:xfrm>
              <a:off x="5367625" y="2509000"/>
              <a:ext cx="10750" cy="3375"/>
            </a:xfrm>
            <a:custGeom>
              <a:rect b="b" l="l" r="r" t="t"/>
              <a:pathLst>
                <a:path extrusionOk="0" h="135" w="43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1"/>
            <p:cNvSpPr/>
            <p:nvPr/>
          </p:nvSpPr>
          <p:spPr>
            <a:xfrm>
              <a:off x="5439350" y="2497800"/>
              <a:ext cx="10150" cy="4150"/>
            </a:xfrm>
            <a:custGeom>
              <a:rect b="b" l="l" r="r" t="t"/>
              <a:pathLst>
                <a:path extrusionOk="0" h="166" w="406">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1"/>
            <p:cNvSpPr/>
            <p:nvPr/>
          </p:nvSpPr>
          <p:spPr>
            <a:xfrm>
              <a:off x="5435200" y="2423200"/>
              <a:ext cx="11625" cy="3450"/>
            </a:xfrm>
            <a:custGeom>
              <a:rect b="b" l="l" r="r" t="t"/>
              <a:pathLst>
                <a:path extrusionOk="0" h="138" w="465">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1"/>
            <p:cNvSpPr/>
            <p:nvPr/>
          </p:nvSpPr>
          <p:spPr>
            <a:xfrm>
              <a:off x="5436075" y="2429975"/>
              <a:ext cx="10450" cy="2925"/>
            </a:xfrm>
            <a:custGeom>
              <a:rect b="b" l="l" r="r" t="t"/>
              <a:pathLst>
                <a:path extrusionOk="0" h="117" w="418">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1"/>
            <p:cNvSpPr/>
            <p:nvPr/>
          </p:nvSpPr>
          <p:spPr>
            <a:xfrm>
              <a:off x="5676000" y="2423050"/>
              <a:ext cx="10725" cy="3600"/>
            </a:xfrm>
            <a:custGeom>
              <a:rect b="b" l="l" r="r" t="t"/>
              <a:pathLst>
                <a:path extrusionOk="0" h="144" w="429">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1"/>
            <p:cNvSpPr/>
            <p:nvPr/>
          </p:nvSpPr>
          <p:spPr>
            <a:xfrm>
              <a:off x="5607525" y="2584375"/>
              <a:ext cx="7475" cy="7475"/>
            </a:xfrm>
            <a:custGeom>
              <a:rect b="b" l="l" r="r" t="t"/>
              <a:pathLst>
                <a:path extrusionOk="0" h="299" w="299">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1"/>
            <p:cNvSpPr/>
            <p:nvPr/>
          </p:nvSpPr>
          <p:spPr>
            <a:xfrm>
              <a:off x="5690575" y="2423050"/>
              <a:ext cx="10450" cy="3250"/>
            </a:xfrm>
            <a:custGeom>
              <a:rect b="b" l="l" r="r" t="t"/>
              <a:pathLst>
                <a:path extrusionOk="0" h="130" w="418">
                  <a:moveTo>
                    <a:pt x="1" y="0"/>
                  </a:moveTo>
                  <a:cubicBezTo>
                    <a:pt x="65" y="88"/>
                    <a:pt x="132" y="130"/>
                    <a:pt x="201" y="130"/>
                  </a:cubicBezTo>
                  <a:cubicBezTo>
                    <a:pt x="272" y="130"/>
                    <a:pt x="345" y="85"/>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1"/>
            <p:cNvSpPr/>
            <p:nvPr/>
          </p:nvSpPr>
          <p:spPr>
            <a:xfrm>
              <a:off x="5303025" y="2415300"/>
              <a:ext cx="7175" cy="4625"/>
            </a:xfrm>
            <a:custGeom>
              <a:rect b="b" l="l" r="r" t="t"/>
              <a:pathLst>
                <a:path extrusionOk="0" h="185" w="287">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1"/>
            <p:cNvSpPr/>
            <p:nvPr/>
          </p:nvSpPr>
          <p:spPr>
            <a:xfrm>
              <a:off x="5335475" y="2509800"/>
              <a:ext cx="7175" cy="3175"/>
            </a:xfrm>
            <a:custGeom>
              <a:rect b="b" l="l" r="r" t="t"/>
              <a:pathLst>
                <a:path extrusionOk="0" h="127" w="287">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1"/>
            <p:cNvSpPr/>
            <p:nvPr/>
          </p:nvSpPr>
          <p:spPr>
            <a:xfrm>
              <a:off x="5310175" y="2501025"/>
              <a:ext cx="8350" cy="4500"/>
            </a:xfrm>
            <a:custGeom>
              <a:rect b="b" l="l" r="r" t="t"/>
              <a:pathLst>
                <a:path extrusionOk="0" h="180" w="334">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1"/>
            <p:cNvSpPr/>
            <p:nvPr/>
          </p:nvSpPr>
          <p:spPr>
            <a:xfrm>
              <a:off x="5235175" y="2415600"/>
              <a:ext cx="3875" cy="8075"/>
            </a:xfrm>
            <a:custGeom>
              <a:rect b="b" l="l" r="r" t="t"/>
              <a:pathLst>
                <a:path extrusionOk="0" h="323" w="155">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1"/>
            <p:cNvSpPr/>
            <p:nvPr/>
          </p:nvSpPr>
          <p:spPr>
            <a:xfrm>
              <a:off x="5267025" y="2340600"/>
              <a:ext cx="4175" cy="6575"/>
            </a:xfrm>
            <a:custGeom>
              <a:rect b="b" l="l" r="r" t="t"/>
              <a:pathLst>
                <a:path extrusionOk="0" h="263" w="167">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1"/>
            <p:cNvSpPr/>
            <p:nvPr/>
          </p:nvSpPr>
          <p:spPr>
            <a:xfrm>
              <a:off x="5826600" y="2511300"/>
              <a:ext cx="7775" cy="4300"/>
            </a:xfrm>
            <a:custGeom>
              <a:rect b="b" l="l" r="r" t="t"/>
              <a:pathLst>
                <a:path extrusionOk="0" h="172" w="311">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1"/>
            <p:cNvSpPr/>
            <p:nvPr/>
          </p:nvSpPr>
          <p:spPr>
            <a:xfrm>
              <a:off x="5787325" y="2512950"/>
              <a:ext cx="7450" cy="2475"/>
            </a:xfrm>
            <a:custGeom>
              <a:rect b="b" l="l" r="r" t="t"/>
              <a:pathLst>
                <a:path extrusionOk="0" h="99" w="298">
                  <a:moveTo>
                    <a:pt x="0" y="0"/>
                  </a:moveTo>
                  <a:cubicBezTo>
                    <a:pt x="48" y="66"/>
                    <a:pt x="95" y="98"/>
                    <a:pt x="145" y="98"/>
                  </a:cubicBezTo>
                  <a:cubicBezTo>
                    <a:pt x="194" y="98"/>
                    <a:pt x="244" y="66"/>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1"/>
            <p:cNvSpPr/>
            <p:nvPr/>
          </p:nvSpPr>
          <p:spPr>
            <a:xfrm>
              <a:off x="5862325" y="2426025"/>
              <a:ext cx="7475" cy="4500"/>
            </a:xfrm>
            <a:custGeom>
              <a:rect b="b" l="l" r="r" t="t"/>
              <a:pathLst>
                <a:path extrusionOk="0" h="180" w="299">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1"/>
            <p:cNvSpPr/>
            <p:nvPr/>
          </p:nvSpPr>
          <p:spPr>
            <a:xfrm>
              <a:off x="5564975" y="2504900"/>
              <a:ext cx="6875" cy="3125"/>
            </a:xfrm>
            <a:custGeom>
              <a:rect b="b" l="l" r="r" t="t"/>
              <a:pathLst>
                <a:path extrusionOk="0" h="125" w="275">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1"/>
            <p:cNvSpPr/>
            <p:nvPr/>
          </p:nvSpPr>
          <p:spPr>
            <a:xfrm>
              <a:off x="5694150" y="2580200"/>
              <a:ext cx="4800" cy="3500"/>
            </a:xfrm>
            <a:custGeom>
              <a:rect b="b" l="l" r="r" t="t"/>
              <a:pathLst>
                <a:path extrusionOk="0" h="140" w="192">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1"/>
            <p:cNvSpPr/>
            <p:nvPr/>
          </p:nvSpPr>
          <p:spPr>
            <a:xfrm>
              <a:off x="5629550" y="2617125"/>
              <a:ext cx="6875" cy="2625"/>
            </a:xfrm>
            <a:custGeom>
              <a:rect b="b" l="l" r="r" t="t"/>
              <a:pathLst>
                <a:path extrusionOk="0" h="105" w="275">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1"/>
            <p:cNvSpPr/>
            <p:nvPr/>
          </p:nvSpPr>
          <p:spPr>
            <a:xfrm>
              <a:off x="5640275" y="2616375"/>
              <a:ext cx="8650" cy="3450"/>
            </a:xfrm>
            <a:custGeom>
              <a:rect b="b" l="l" r="r" t="t"/>
              <a:pathLst>
                <a:path extrusionOk="0" h="138" w="346">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1"/>
            <p:cNvSpPr/>
            <p:nvPr/>
          </p:nvSpPr>
          <p:spPr>
            <a:xfrm>
              <a:off x="5405125" y="2398350"/>
              <a:ext cx="3600" cy="2100"/>
            </a:xfrm>
            <a:custGeom>
              <a:rect b="b" l="l" r="r" t="t"/>
              <a:pathLst>
                <a:path extrusionOk="0" h="84" w="144">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1"/>
            <p:cNvSpPr/>
            <p:nvPr/>
          </p:nvSpPr>
          <p:spPr>
            <a:xfrm>
              <a:off x="5884350" y="2638325"/>
              <a:ext cx="7175" cy="2700"/>
            </a:xfrm>
            <a:custGeom>
              <a:rect b="b" l="l" r="r" t="t"/>
              <a:pathLst>
                <a:path extrusionOk="0" h="108" w="287">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1"/>
            <p:cNvSpPr/>
            <p:nvPr/>
          </p:nvSpPr>
          <p:spPr>
            <a:xfrm>
              <a:off x="5428650" y="2426925"/>
              <a:ext cx="3600" cy="6575"/>
            </a:xfrm>
            <a:custGeom>
              <a:rect b="b" l="l" r="r" t="t"/>
              <a:pathLst>
                <a:path extrusionOk="0" h="263" w="144">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1"/>
            <p:cNvSpPr/>
            <p:nvPr/>
          </p:nvSpPr>
          <p:spPr>
            <a:xfrm>
              <a:off x="5463775" y="2425800"/>
              <a:ext cx="7450" cy="3425"/>
            </a:xfrm>
            <a:custGeom>
              <a:rect b="b" l="l" r="r" t="t"/>
              <a:pathLst>
                <a:path extrusionOk="0" h="137" w="298">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1"/>
            <p:cNvSpPr/>
            <p:nvPr/>
          </p:nvSpPr>
          <p:spPr>
            <a:xfrm>
              <a:off x="5456325" y="2547950"/>
              <a:ext cx="4200" cy="4600"/>
            </a:xfrm>
            <a:custGeom>
              <a:rect b="b" l="l" r="r" t="t"/>
              <a:pathLst>
                <a:path extrusionOk="0" h="184" w="168">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1"/>
            <p:cNvSpPr/>
            <p:nvPr/>
          </p:nvSpPr>
          <p:spPr>
            <a:xfrm>
              <a:off x="5611100" y="2584375"/>
              <a:ext cx="3900" cy="3600"/>
            </a:xfrm>
            <a:custGeom>
              <a:rect b="b" l="l" r="r" t="t"/>
              <a:pathLst>
                <a:path extrusionOk="0" h="144" w="156">
                  <a:moveTo>
                    <a:pt x="1" y="1"/>
                  </a:moveTo>
                  <a:lnTo>
                    <a:pt x="156" y="143"/>
                  </a:lnTo>
                  <a:cubicBezTo>
                    <a:pt x="108" y="96"/>
                    <a:pt x="60" y="3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1"/>
            <p:cNvSpPr/>
            <p:nvPr/>
          </p:nvSpPr>
          <p:spPr>
            <a:xfrm>
              <a:off x="5227725" y="2417700"/>
              <a:ext cx="2100" cy="1500"/>
            </a:xfrm>
            <a:custGeom>
              <a:rect b="b" l="l" r="r" t="t"/>
              <a:pathLst>
                <a:path extrusionOk="0" h="60" w="84">
                  <a:moveTo>
                    <a:pt x="24" y="0"/>
                  </a:moveTo>
                  <a:cubicBezTo>
                    <a:pt x="24" y="0"/>
                    <a:pt x="12" y="36"/>
                    <a:pt x="0" y="60"/>
                  </a:cubicBezTo>
                  <a:cubicBezTo>
                    <a:pt x="72" y="36"/>
                    <a:pt x="84" y="12"/>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1"/>
            <p:cNvSpPr/>
            <p:nvPr/>
          </p:nvSpPr>
          <p:spPr>
            <a:xfrm>
              <a:off x="5242600" y="2351300"/>
              <a:ext cx="3300" cy="3900"/>
            </a:xfrm>
            <a:custGeom>
              <a:rect b="b" l="l" r="r" t="t"/>
              <a:pathLst>
                <a:path extrusionOk="0" h="156" w="132">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1"/>
            <p:cNvSpPr/>
            <p:nvPr/>
          </p:nvSpPr>
          <p:spPr>
            <a:xfrm>
              <a:off x="5253025" y="2340300"/>
              <a:ext cx="4775" cy="3600"/>
            </a:xfrm>
            <a:custGeom>
              <a:rect b="b" l="l" r="r" t="t"/>
              <a:pathLst>
                <a:path extrusionOk="0" h="144" w="191">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1"/>
            <p:cNvSpPr/>
            <p:nvPr/>
          </p:nvSpPr>
          <p:spPr>
            <a:xfrm>
              <a:off x="5249150" y="2344175"/>
              <a:ext cx="3900" cy="3600"/>
            </a:xfrm>
            <a:custGeom>
              <a:rect b="b" l="l" r="r" t="t"/>
              <a:pathLst>
                <a:path extrusionOk="0" h="144" w="156">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1"/>
            <p:cNvSpPr/>
            <p:nvPr/>
          </p:nvSpPr>
          <p:spPr>
            <a:xfrm>
              <a:off x="5245875" y="2347750"/>
              <a:ext cx="3300" cy="3575"/>
            </a:xfrm>
            <a:custGeom>
              <a:rect b="b" l="l" r="r" t="t"/>
              <a:pathLst>
                <a:path extrusionOk="0" h="143" w="132">
                  <a:moveTo>
                    <a:pt x="132" y="0"/>
                  </a:moveTo>
                  <a:cubicBezTo>
                    <a:pt x="60" y="12"/>
                    <a:pt x="13" y="72"/>
                    <a:pt x="1" y="143"/>
                  </a:cubicBezTo>
                  <a:cubicBezTo>
                    <a:pt x="48" y="83"/>
                    <a:pt x="84" y="36"/>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1"/>
            <p:cNvSpPr/>
            <p:nvPr/>
          </p:nvSpPr>
          <p:spPr>
            <a:xfrm>
              <a:off x="5363450" y="2512350"/>
              <a:ext cx="4200" cy="3000"/>
            </a:xfrm>
            <a:custGeom>
              <a:rect b="b" l="l" r="r" t="t"/>
              <a:pathLst>
                <a:path extrusionOk="0" h="120" w="168">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1"/>
            <p:cNvSpPr/>
            <p:nvPr/>
          </p:nvSpPr>
          <p:spPr>
            <a:xfrm>
              <a:off x="5374475" y="2494475"/>
              <a:ext cx="3900" cy="2025"/>
            </a:xfrm>
            <a:custGeom>
              <a:rect b="b" l="l" r="r" t="t"/>
              <a:pathLst>
                <a:path extrusionOk="0" h="81" w="156">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1"/>
            <p:cNvSpPr/>
            <p:nvPr/>
          </p:nvSpPr>
          <p:spPr>
            <a:xfrm>
              <a:off x="5278325" y="2379300"/>
              <a:ext cx="3300" cy="2675"/>
            </a:xfrm>
            <a:custGeom>
              <a:rect b="b" l="l" r="r" t="t"/>
              <a:pathLst>
                <a:path extrusionOk="0" h="107" w="132">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1"/>
            <p:cNvSpPr/>
            <p:nvPr/>
          </p:nvSpPr>
          <p:spPr>
            <a:xfrm>
              <a:off x="5262550" y="2331675"/>
              <a:ext cx="5675" cy="5975"/>
            </a:xfrm>
            <a:custGeom>
              <a:rect b="b" l="l" r="r" t="t"/>
              <a:pathLst>
                <a:path extrusionOk="0" h="239" w="227">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1"/>
            <p:cNvSpPr/>
            <p:nvPr/>
          </p:nvSpPr>
          <p:spPr>
            <a:xfrm>
              <a:off x="5258975" y="2335825"/>
              <a:ext cx="5375" cy="5400"/>
            </a:xfrm>
            <a:custGeom>
              <a:rect b="b" l="l" r="r" t="t"/>
              <a:pathLst>
                <a:path extrusionOk="0" h="216" w="215">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1"/>
            <p:cNvSpPr/>
            <p:nvPr/>
          </p:nvSpPr>
          <p:spPr>
            <a:xfrm>
              <a:off x="5256300" y="2339400"/>
              <a:ext cx="4500" cy="4500"/>
            </a:xfrm>
            <a:custGeom>
              <a:rect b="b" l="l" r="r" t="t"/>
              <a:pathLst>
                <a:path extrusionOk="0" h="180" w="18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1"/>
            <p:cNvSpPr/>
            <p:nvPr/>
          </p:nvSpPr>
          <p:spPr>
            <a:xfrm>
              <a:off x="5274450" y="2333150"/>
              <a:ext cx="3300" cy="3600"/>
            </a:xfrm>
            <a:custGeom>
              <a:rect b="b" l="l" r="r" t="t"/>
              <a:pathLst>
                <a:path extrusionOk="0" h="144" w="132">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1"/>
            <p:cNvSpPr/>
            <p:nvPr/>
          </p:nvSpPr>
          <p:spPr>
            <a:xfrm>
              <a:off x="5269700" y="2325600"/>
              <a:ext cx="5675" cy="4900"/>
            </a:xfrm>
            <a:custGeom>
              <a:rect b="b" l="l" r="r" t="t"/>
              <a:pathLst>
                <a:path extrusionOk="0" h="196" w="227">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1"/>
            <p:cNvSpPr/>
            <p:nvPr/>
          </p:nvSpPr>
          <p:spPr>
            <a:xfrm>
              <a:off x="5271175" y="2336725"/>
              <a:ext cx="3300" cy="3900"/>
            </a:xfrm>
            <a:custGeom>
              <a:rect b="b" l="l" r="r" t="t"/>
              <a:pathLst>
                <a:path extrusionOk="0" h="156" w="132">
                  <a:moveTo>
                    <a:pt x="132" y="1"/>
                  </a:moveTo>
                  <a:cubicBezTo>
                    <a:pt x="60" y="24"/>
                    <a:pt x="13" y="84"/>
                    <a:pt x="1" y="155"/>
                  </a:cubicBezTo>
                  <a:cubicBezTo>
                    <a:pt x="72" y="143"/>
                    <a:pt x="120" y="96"/>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1"/>
            <p:cNvSpPr/>
            <p:nvPr/>
          </p:nvSpPr>
          <p:spPr>
            <a:xfrm>
              <a:off x="5266575" y="2329150"/>
              <a:ext cx="4925" cy="4625"/>
            </a:xfrm>
            <a:custGeom>
              <a:rect b="b" l="l" r="r" t="t"/>
              <a:pathLst>
                <a:path extrusionOk="0" h="185" w="197">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1"/>
            <p:cNvSpPr/>
            <p:nvPr/>
          </p:nvSpPr>
          <p:spPr>
            <a:xfrm>
              <a:off x="5319700" y="2500525"/>
              <a:ext cx="5075" cy="4400"/>
            </a:xfrm>
            <a:custGeom>
              <a:rect b="b" l="l" r="r" t="t"/>
              <a:pathLst>
                <a:path extrusionOk="0" h="176" w="203">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1"/>
            <p:cNvSpPr/>
            <p:nvPr/>
          </p:nvSpPr>
          <p:spPr>
            <a:xfrm>
              <a:off x="5306000" y="2308150"/>
              <a:ext cx="4200" cy="3225"/>
            </a:xfrm>
            <a:custGeom>
              <a:rect b="b" l="l" r="r" t="t"/>
              <a:pathLst>
                <a:path extrusionOk="0" h="129" w="168">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1"/>
            <p:cNvSpPr/>
            <p:nvPr/>
          </p:nvSpPr>
          <p:spPr>
            <a:xfrm>
              <a:off x="5317325" y="2500525"/>
              <a:ext cx="3600" cy="4700"/>
            </a:xfrm>
            <a:custGeom>
              <a:rect b="b" l="l" r="r" t="t"/>
              <a:pathLst>
                <a:path extrusionOk="0" h="188" w="144">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1"/>
            <p:cNvSpPr/>
            <p:nvPr/>
          </p:nvSpPr>
          <p:spPr>
            <a:xfrm>
              <a:off x="5776300" y="2512950"/>
              <a:ext cx="3900" cy="1600"/>
            </a:xfrm>
            <a:custGeom>
              <a:rect b="b" l="l" r="r" t="t"/>
              <a:pathLst>
                <a:path extrusionOk="0" h="64" w="156">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1"/>
            <p:cNvSpPr/>
            <p:nvPr/>
          </p:nvSpPr>
          <p:spPr>
            <a:xfrm>
              <a:off x="5819475" y="2512650"/>
              <a:ext cx="3875" cy="1500"/>
            </a:xfrm>
            <a:custGeom>
              <a:rect b="b" l="l" r="r" t="t"/>
              <a:pathLst>
                <a:path extrusionOk="0" h="60" w="155">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1"/>
            <p:cNvSpPr/>
            <p:nvPr/>
          </p:nvSpPr>
          <p:spPr>
            <a:xfrm>
              <a:off x="5819475" y="2559375"/>
              <a:ext cx="3875" cy="3300"/>
            </a:xfrm>
            <a:custGeom>
              <a:rect b="b" l="l" r="r" t="t"/>
              <a:pathLst>
                <a:path extrusionOk="0" h="132" w="155">
                  <a:moveTo>
                    <a:pt x="155" y="0"/>
                  </a:moveTo>
                  <a:cubicBezTo>
                    <a:pt x="60" y="0"/>
                    <a:pt x="24" y="48"/>
                    <a:pt x="0" y="131"/>
                  </a:cubicBezTo>
                  <a:cubicBezTo>
                    <a:pt x="48" y="84"/>
                    <a:pt x="107" y="48"/>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1"/>
            <p:cNvSpPr/>
            <p:nvPr/>
          </p:nvSpPr>
          <p:spPr>
            <a:xfrm>
              <a:off x="5859050" y="2512950"/>
              <a:ext cx="3600" cy="3300"/>
            </a:xfrm>
            <a:custGeom>
              <a:rect b="b" l="l" r="r" t="t"/>
              <a:pathLst>
                <a:path extrusionOk="0" h="132" w="144">
                  <a:moveTo>
                    <a:pt x="1" y="0"/>
                  </a:moveTo>
                  <a:lnTo>
                    <a:pt x="1" y="131"/>
                  </a:lnTo>
                  <a:lnTo>
                    <a:pt x="144" y="131"/>
                  </a:lnTo>
                  <a:cubicBezTo>
                    <a:pt x="120" y="60"/>
                    <a:pt x="84"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1"/>
            <p:cNvSpPr/>
            <p:nvPr/>
          </p:nvSpPr>
          <p:spPr>
            <a:xfrm>
              <a:off x="5856375" y="3881650"/>
              <a:ext cx="135750" cy="38450"/>
            </a:xfrm>
            <a:custGeom>
              <a:rect b="b" l="l" r="r" t="t"/>
              <a:pathLst>
                <a:path extrusionOk="0" h="1538" w="543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1"/>
            <p:cNvSpPr/>
            <p:nvPr/>
          </p:nvSpPr>
          <p:spPr>
            <a:xfrm>
              <a:off x="5908175" y="3921725"/>
              <a:ext cx="158975" cy="25575"/>
            </a:xfrm>
            <a:custGeom>
              <a:rect b="b" l="l" r="r" t="t"/>
              <a:pathLst>
                <a:path extrusionOk="0" h="1023" w="6359">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1"/>
            <p:cNvSpPr/>
            <p:nvPr/>
          </p:nvSpPr>
          <p:spPr>
            <a:xfrm>
              <a:off x="5765000" y="3799100"/>
              <a:ext cx="57175" cy="115525"/>
            </a:xfrm>
            <a:custGeom>
              <a:rect b="b" l="l" r="r" t="t"/>
              <a:pathLst>
                <a:path extrusionOk="0" h="4621" w="2287">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1"/>
            <p:cNvSpPr/>
            <p:nvPr/>
          </p:nvSpPr>
          <p:spPr>
            <a:xfrm>
              <a:off x="6018300" y="3917275"/>
              <a:ext cx="158850" cy="23600"/>
            </a:xfrm>
            <a:custGeom>
              <a:rect b="b" l="l" r="r" t="t"/>
              <a:pathLst>
                <a:path extrusionOk="0" h="944" w="6354">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1"/>
            <p:cNvSpPr/>
            <p:nvPr/>
          </p:nvSpPr>
          <p:spPr>
            <a:xfrm>
              <a:off x="5791200" y="3900600"/>
              <a:ext cx="32450" cy="67175"/>
            </a:xfrm>
            <a:custGeom>
              <a:rect b="b" l="l" r="r" t="t"/>
              <a:pathLst>
                <a:path extrusionOk="0" h="2687" w="1298">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1"/>
            <p:cNvSpPr/>
            <p:nvPr/>
          </p:nvSpPr>
          <p:spPr>
            <a:xfrm>
              <a:off x="6127550" y="3920600"/>
              <a:ext cx="106275" cy="22175"/>
            </a:xfrm>
            <a:custGeom>
              <a:rect b="b" l="l" r="r" t="t"/>
              <a:pathLst>
                <a:path extrusionOk="0" h="887" w="4251">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1"/>
            <p:cNvSpPr/>
            <p:nvPr/>
          </p:nvSpPr>
          <p:spPr>
            <a:xfrm>
              <a:off x="5884050" y="3907175"/>
              <a:ext cx="104800" cy="19175"/>
            </a:xfrm>
            <a:custGeom>
              <a:rect b="b" l="l" r="r" t="t"/>
              <a:pathLst>
                <a:path extrusionOk="0" h="767" w="4192">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1"/>
            <p:cNvSpPr/>
            <p:nvPr/>
          </p:nvSpPr>
          <p:spPr>
            <a:xfrm>
              <a:off x="6132000" y="3898150"/>
              <a:ext cx="70575" cy="22725"/>
            </a:xfrm>
            <a:custGeom>
              <a:rect b="b" l="l" r="r" t="t"/>
              <a:pathLst>
                <a:path extrusionOk="0" h="909" w="2823">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1"/>
            <p:cNvSpPr/>
            <p:nvPr/>
          </p:nvSpPr>
          <p:spPr>
            <a:xfrm>
              <a:off x="5812625" y="3873675"/>
              <a:ext cx="72050" cy="27850"/>
            </a:xfrm>
            <a:custGeom>
              <a:rect b="b" l="l" r="r" t="t"/>
              <a:pathLst>
                <a:path extrusionOk="0" h="1114" w="2882">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1"/>
            <p:cNvSpPr/>
            <p:nvPr/>
          </p:nvSpPr>
          <p:spPr>
            <a:xfrm>
              <a:off x="5829875" y="3982500"/>
              <a:ext cx="83075" cy="9425"/>
            </a:xfrm>
            <a:custGeom>
              <a:rect b="b" l="l" r="r" t="t"/>
              <a:pathLst>
                <a:path extrusionOk="0" h="377" w="3323">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1"/>
            <p:cNvSpPr/>
            <p:nvPr/>
          </p:nvSpPr>
          <p:spPr>
            <a:xfrm>
              <a:off x="5924825" y="3936775"/>
              <a:ext cx="78925" cy="11625"/>
            </a:xfrm>
            <a:custGeom>
              <a:rect b="b" l="l" r="r" t="t"/>
              <a:pathLst>
                <a:path extrusionOk="0" h="465" w="3157">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1"/>
            <p:cNvSpPr/>
            <p:nvPr/>
          </p:nvSpPr>
          <p:spPr>
            <a:xfrm>
              <a:off x="6152550" y="3936325"/>
              <a:ext cx="69975" cy="10400"/>
            </a:xfrm>
            <a:custGeom>
              <a:rect b="b" l="l" r="r" t="t"/>
              <a:pathLst>
                <a:path extrusionOk="0" h="416" w="2799">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1"/>
            <p:cNvSpPr/>
            <p:nvPr/>
          </p:nvSpPr>
          <p:spPr>
            <a:xfrm>
              <a:off x="6066225" y="3943775"/>
              <a:ext cx="62825" cy="13125"/>
            </a:xfrm>
            <a:custGeom>
              <a:rect b="b" l="l" r="r" t="t"/>
              <a:pathLst>
                <a:path extrusionOk="0" h="525" w="2513">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1"/>
            <p:cNvSpPr/>
            <p:nvPr/>
          </p:nvSpPr>
          <p:spPr>
            <a:xfrm>
              <a:off x="5898350" y="3915500"/>
              <a:ext cx="62525" cy="13425"/>
            </a:xfrm>
            <a:custGeom>
              <a:rect b="b" l="l" r="r" t="t"/>
              <a:pathLst>
                <a:path extrusionOk="0" h="537" w="2501">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1"/>
            <p:cNvSpPr/>
            <p:nvPr/>
          </p:nvSpPr>
          <p:spPr>
            <a:xfrm>
              <a:off x="6075450" y="3994075"/>
              <a:ext cx="47350" cy="11075"/>
            </a:xfrm>
            <a:custGeom>
              <a:rect b="b" l="l" r="r" t="t"/>
              <a:pathLst>
                <a:path extrusionOk="0" h="443" w="1894">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1"/>
            <p:cNvSpPr/>
            <p:nvPr/>
          </p:nvSpPr>
          <p:spPr>
            <a:xfrm>
              <a:off x="5977225" y="3987150"/>
              <a:ext cx="63125" cy="10225"/>
            </a:xfrm>
            <a:custGeom>
              <a:rect b="b" l="l" r="r" t="t"/>
              <a:pathLst>
                <a:path extrusionOk="0" h="409" w="2525">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1"/>
            <p:cNvSpPr/>
            <p:nvPr/>
          </p:nvSpPr>
          <p:spPr>
            <a:xfrm>
              <a:off x="6220700" y="3924725"/>
              <a:ext cx="28300" cy="19125"/>
            </a:xfrm>
            <a:custGeom>
              <a:rect b="b" l="l" r="r" t="t"/>
              <a:pathLst>
                <a:path extrusionOk="0" h="765" w="1132">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1"/>
            <p:cNvSpPr/>
            <p:nvPr/>
          </p:nvSpPr>
          <p:spPr>
            <a:xfrm>
              <a:off x="5789700" y="3977250"/>
              <a:ext cx="48250" cy="10375"/>
            </a:xfrm>
            <a:custGeom>
              <a:rect b="b" l="l" r="r" t="t"/>
              <a:pathLst>
                <a:path extrusionOk="0" h="415" w="193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1"/>
            <p:cNvSpPr/>
            <p:nvPr/>
          </p:nvSpPr>
          <p:spPr>
            <a:xfrm>
              <a:off x="6119500" y="3948600"/>
              <a:ext cx="56575" cy="13425"/>
            </a:xfrm>
            <a:custGeom>
              <a:rect b="b" l="l" r="r" t="t"/>
              <a:pathLst>
                <a:path extrusionOk="0" h="537" w="2263">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1"/>
            <p:cNvSpPr/>
            <p:nvPr/>
          </p:nvSpPr>
          <p:spPr>
            <a:xfrm>
              <a:off x="5942700" y="3986925"/>
              <a:ext cx="46525" cy="7450"/>
            </a:xfrm>
            <a:custGeom>
              <a:rect b="b" l="l" r="r" t="t"/>
              <a:pathLst>
                <a:path extrusionOk="0" h="298" w="1861">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1"/>
            <p:cNvSpPr/>
            <p:nvPr/>
          </p:nvSpPr>
          <p:spPr>
            <a:xfrm>
              <a:off x="6199875" y="3907750"/>
              <a:ext cx="30375" cy="16100"/>
            </a:xfrm>
            <a:custGeom>
              <a:rect b="b" l="l" r="r" t="t"/>
              <a:pathLst>
                <a:path extrusionOk="0" h="644" w="1215">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1"/>
            <p:cNvSpPr/>
            <p:nvPr/>
          </p:nvSpPr>
          <p:spPr>
            <a:xfrm>
              <a:off x="6119500" y="4022350"/>
              <a:ext cx="52125" cy="7925"/>
            </a:xfrm>
            <a:custGeom>
              <a:rect b="b" l="l" r="r" t="t"/>
              <a:pathLst>
                <a:path extrusionOk="0" h="317" w="2085">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1"/>
            <p:cNvSpPr/>
            <p:nvPr/>
          </p:nvSpPr>
          <p:spPr>
            <a:xfrm>
              <a:off x="5912325" y="3985750"/>
              <a:ext cx="32775" cy="7575"/>
            </a:xfrm>
            <a:custGeom>
              <a:rect b="b" l="l" r="r" t="t"/>
              <a:pathLst>
                <a:path extrusionOk="0" h="303" w="1311">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1"/>
            <p:cNvSpPr/>
            <p:nvPr/>
          </p:nvSpPr>
          <p:spPr>
            <a:xfrm>
              <a:off x="6047175" y="3993775"/>
              <a:ext cx="34250" cy="6875"/>
            </a:xfrm>
            <a:custGeom>
              <a:rect b="b" l="l" r="r" t="t"/>
              <a:pathLst>
                <a:path extrusionOk="0" h="275" w="137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1"/>
            <p:cNvSpPr/>
            <p:nvPr/>
          </p:nvSpPr>
          <p:spPr>
            <a:xfrm>
              <a:off x="5998050" y="3942800"/>
              <a:ext cx="38725" cy="7675"/>
            </a:xfrm>
            <a:custGeom>
              <a:rect b="b" l="l" r="r" t="t"/>
              <a:pathLst>
                <a:path extrusionOk="0" h="307" w="1549">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1"/>
            <p:cNvSpPr/>
            <p:nvPr/>
          </p:nvSpPr>
          <p:spPr>
            <a:xfrm>
              <a:off x="6088550" y="3936025"/>
              <a:ext cx="57775" cy="4225"/>
            </a:xfrm>
            <a:custGeom>
              <a:rect b="b" l="l" r="r" t="t"/>
              <a:pathLst>
                <a:path extrusionOk="0" h="169" w="2311">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1"/>
            <p:cNvSpPr/>
            <p:nvPr/>
          </p:nvSpPr>
          <p:spPr>
            <a:xfrm>
              <a:off x="6043600" y="3943475"/>
              <a:ext cx="28300" cy="7750"/>
            </a:xfrm>
            <a:custGeom>
              <a:rect b="b" l="l" r="r" t="t"/>
              <a:pathLst>
                <a:path extrusionOk="0" h="310" w="1132">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1"/>
            <p:cNvSpPr/>
            <p:nvPr/>
          </p:nvSpPr>
          <p:spPr>
            <a:xfrm>
              <a:off x="6152550" y="3828875"/>
              <a:ext cx="18175" cy="10675"/>
            </a:xfrm>
            <a:custGeom>
              <a:rect b="b" l="l" r="r" t="t"/>
              <a:pathLst>
                <a:path extrusionOk="0" h="427" w="727">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1"/>
            <p:cNvSpPr/>
            <p:nvPr/>
          </p:nvSpPr>
          <p:spPr>
            <a:xfrm>
              <a:off x="6148075" y="3804175"/>
              <a:ext cx="23250" cy="10675"/>
            </a:xfrm>
            <a:custGeom>
              <a:rect b="b" l="l" r="r" t="t"/>
              <a:pathLst>
                <a:path extrusionOk="0" h="427" w="93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1"/>
            <p:cNvSpPr/>
            <p:nvPr/>
          </p:nvSpPr>
          <p:spPr>
            <a:xfrm>
              <a:off x="6128125" y="3957850"/>
              <a:ext cx="39325" cy="4250"/>
            </a:xfrm>
            <a:custGeom>
              <a:rect b="b" l="l" r="r" t="t"/>
              <a:pathLst>
                <a:path extrusionOk="0" h="170" w="1573">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1"/>
            <p:cNvSpPr/>
            <p:nvPr/>
          </p:nvSpPr>
          <p:spPr>
            <a:xfrm>
              <a:off x="6215350" y="4050025"/>
              <a:ext cx="22350" cy="8375"/>
            </a:xfrm>
            <a:custGeom>
              <a:rect b="b" l="l" r="r" t="t"/>
              <a:pathLst>
                <a:path extrusionOk="0" h="335" w="894">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1"/>
            <p:cNvSpPr/>
            <p:nvPr/>
          </p:nvSpPr>
          <p:spPr>
            <a:xfrm>
              <a:off x="6091825" y="3955075"/>
              <a:ext cx="28900" cy="3425"/>
            </a:xfrm>
            <a:custGeom>
              <a:rect b="b" l="l" r="r" t="t"/>
              <a:pathLst>
                <a:path extrusionOk="0" h="137" w="1156">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1"/>
            <p:cNvSpPr/>
            <p:nvPr/>
          </p:nvSpPr>
          <p:spPr>
            <a:xfrm>
              <a:off x="5913225" y="3933150"/>
              <a:ext cx="14325" cy="10650"/>
            </a:xfrm>
            <a:custGeom>
              <a:rect b="b" l="l" r="r" t="t"/>
              <a:pathLst>
                <a:path extrusionOk="0" h="426" w="573">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1"/>
            <p:cNvSpPr/>
            <p:nvPr/>
          </p:nvSpPr>
          <p:spPr>
            <a:xfrm>
              <a:off x="6080800" y="3943400"/>
              <a:ext cx="22050" cy="4275"/>
            </a:xfrm>
            <a:custGeom>
              <a:rect b="b" l="l" r="r" t="t"/>
              <a:pathLst>
                <a:path extrusionOk="0" h="171" w="882">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1"/>
            <p:cNvSpPr/>
            <p:nvPr/>
          </p:nvSpPr>
          <p:spPr>
            <a:xfrm>
              <a:off x="6135575" y="3999900"/>
              <a:ext cx="16400" cy="8200"/>
            </a:xfrm>
            <a:custGeom>
              <a:rect b="b" l="l" r="r" t="t"/>
              <a:pathLst>
                <a:path extrusionOk="0" h="328" w="656">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1"/>
            <p:cNvSpPr/>
            <p:nvPr/>
          </p:nvSpPr>
          <p:spPr>
            <a:xfrm>
              <a:off x="6153425" y="3854175"/>
              <a:ext cx="10750" cy="8775"/>
            </a:xfrm>
            <a:custGeom>
              <a:rect b="b" l="l" r="r" t="t"/>
              <a:pathLst>
                <a:path extrusionOk="0" h="351" w="43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1"/>
            <p:cNvSpPr/>
            <p:nvPr/>
          </p:nvSpPr>
          <p:spPr>
            <a:xfrm>
              <a:off x="5991800" y="3943175"/>
              <a:ext cx="21750" cy="5975"/>
            </a:xfrm>
            <a:custGeom>
              <a:rect b="b" l="l" r="r" t="t"/>
              <a:pathLst>
                <a:path extrusionOk="0" h="239" w="87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1"/>
            <p:cNvSpPr/>
            <p:nvPr/>
          </p:nvSpPr>
          <p:spPr>
            <a:xfrm>
              <a:off x="6034675" y="3943200"/>
              <a:ext cx="10725" cy="7900"/>
            </a:xfrm>
            <a:custGeom>
              <a:rect b="b" l="l" r="r" t="t"/>
              <a:pathLst>
                <a:path extrusionOk="0" h="316" w="429">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1"/>
            <p:cNvSpPr/>
            <p:nvPr/>
          </p:nvSpPr>
          <p:spPr>
            <a:xfrm>
              <a:off x="5844775" y="3982425"/>
              <a:ext cx="17575" cy="4725"/>
            </a:xfrm>
            <a:custGeom>
              <a:rect b="b" l="l" r="r" t="t"/>
              <a:pathLst>
                <a:path extrusionOk="0" h="189" w="703">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1"/>
            <p:cNvSpPr/>
            <p:nvPr/>
          </p:nvSpPr>
          <p:spPr>
            <a:xfrm>
              <a:off x="5854875" y="3897325"/>
              <a:ext cx="18800" cy="7875"/>
            </a:xfrm>
            <a:custGeom>
              <a:rect b="b" l="l" r="r" t="t"/>
              <a:pathLst>
                <a:path extrusionOk="0" h="315" w="752">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1"/>
            <p:cNvSpPr/>
            <p:nvPr/>
          </p:nvSpPr>
          <p:spPr>
            <a:xfrm>
              <a:off x="6038250" y="3993775"/>
              <a:ext cx="11025" cy="6750"/>
            </a:xfrm>
            <a:custGeom>
              <a:rect b="b" l="l" r="r" t="t"/>
              <a:pathLst>
                <a:path extrusionOk="0" h="270" w="441">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1"/>
            <p:cNvSpPr/>
            <p:nvPr/>
          </p:nvSpPr>
          <p:spPr>
            <a:xfrm>
              <a:off x="5999250" y="3989800"/>
              <a:ext cx="13725" cy="4600"/>
            </a:xfrm>
            <a:custGeom>
              <a:rect b="b" l="l" r="r" t="t"/>
              <a:pathLst>
                <a:path extrusionOk="0" h="184" w="549">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1"/>
            <p:cNvSpPr/>
            <p:nvPr/>
          </p:nvSpPr>
          <p:spPr>
            <a:xfrm>
              <a:off x="6123975" y="3947250"/>
              <a:ext cx="14900" cy="3700"/>
            </a:xfrm>
            <a:custGeom>
              <a:rect b="b" l="l" r="r" t="t"/>
              <a:pathLst>
                <a:path extrusionOk="0" h="148" w="596">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1"/>
            <p:cNvSpPr/>
            <p:nvPr/>
          </p:nvSpPr>
          <p:spPr>
            <a:xfrm>
              <a:off x="5831075" y="3982750"/>
              <a:ext cx="9850" cy="3600"/>
            </a:xfrm>
            <a:custGeom>
              <a:rect b="b" l="l" r="r" t="t"/>
              <a:pathLst>
                <a:path extrusionOk="0" h="144" w="394">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1"/>
            <p:cNvSpPr/>
            <p:nvPr/>
          </p:nvSpPr>
          <p:spPr>
            <a:xfrm>
              <a:off x="6157000" y="4001225"/>
              <a:ext cx="7175" cy="8150"/>
            </a:xfrm>
            <a:custGeom>
              <a:rect b="b" l="l" r="r" t="t"/>
              <a:pathLst>
                <a:path extrusionOk="0" h="326" w="287">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1"/>
            <p:cNvSpPr/>
            <p:nvPr/>
          </p:nvSpPr>
          <p:spPr>
            <a:xfrm>
              <a:off x="6067125" y="3933425"/>
              <a:ext cx="10725" cy="2925"/>
            </a:xfrm>
            <a:custGeom>
              <a:rect b="b" l="l" r="r" t="t"/>
              <a:pathLst>
                <a:path extrusionOk="0" h="117" w="429">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1"/>
            <p:cNvSpPr/>
            <p:nvPr/>
          </p:nvSpPr>
          <p:spPr>
            <a:xfrm>
              <a:off x="6070100" y="3943775"/>
              <a:ext cx="8050" cy="2700"/>
            </a:xfrm>
            <a:custGeom>
              <a:rect b="b" l="l" r="r" t="t"/>
              <a:pathLst>
                <a:path extrusionOk="0" h="108" w="322">
                  <a:moveTo>
                    <a:pt x="0" y="0"/>
                  </a:moveTo>
                  <a:cubicBezTo>
                    <a:pt x="12" y="36"/>
                    <a:pt x="24" y="72"/>
                    <a:pt x="36" y="107"/>
                  </a:cubicBezTo>
                  <a:cubicBezTo>
                    <a:pt x="143" y="107"/>
                    <a:pt x="250" y="96"/>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1"/>
            <p:cNvSpPr/>
            <p:nvPr/>
          </p:nvSpPr>
          <p:spPr>
            <a:xfrm>
              <a:off x="6103125" y="3947650"/>
              <a:ext cx="7475" cy="2350"/>
            </a:xfrm>
            <a:custGeom>
              <a:rect b="b" l="l" r="r" t="t"/>
              <a:pathLst>
                <a:path extrusionOk="0" h="94" w="299">
                  <a:moveTo>
                    <a:pt x="1" y="0"/>
                  </a:moveTo>
                  <a:cubicBezTo>
                    <a:pt x="43" y="61"/>
                    <a:pt x="92" y="94"/>
                    <a:pt x="144" y="94"/>
                  </a:cubicBezTo>
                  <a:cubicBezTo>
                    <a:pt x="194" y="94"/>
                    <a:pt x="246" y="64"/>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1"/>
            <p:cNvSpPr/>
            <p:nvPr/>
          </p:nvSpPr>
          <p:spPr>
            <a:xfrm>
              <a:off x="6084975" y="3934525"/>
              <a:ext cx="3900" cy="1825"/>
            </a:xfrm>
            <a:custGeom>
              <a:rect b="b" l="l" r="r" t="t"/>
              <a:pathLst>
                <a:path extrusionOk="0" h="73" w="156">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1"/>
            <p:cNvSpPr/>
            <p:nvPr/>
          </p:nvSpPr>
          <p:spPr>
            <a:xfrm>
              <a:off x="6110575" y="3945425"/>
              <a:ext cx="3300" cy="2250"/>
            </a:xfrm>
            <a:custGeom>
              <a:rect b="b" l="l" r="r" t="t"/>
              <a:pathLst>
                <a:path extrusionOk="0" h="90" w="132">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1"/>
            <p:cNvSpPr/>
            <p:nvPr/>
          </p:nvSpPr>
          <p:spPr>
            <a:xfrm>
              <a:off x="6121000" y="3945675"/>
              <a:ext cx="3300" cy="2275"/>
            </a:xfrm>
            <a:custGeom>
              <a:rect b="b" l="l" r="r" t="t"/>
              <a:pathLst>
                <a:path extrusionOk="0" h="91" w="132">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1"/>
            <p:cNvSpPr/>
            <p:nvPr/>
          </p:nvSpPr>
          <p:spPr>
            <a:xfrm>
              <a:off x="6160275" y="3952700"/>
              <a:ext cx="3900" cy="1500"/>
            </a:xfrm>
            <a:custGeom>
              <a:rect b="b" l="l" r="r" t="t"/>
              <a:pathLst>
                <a:path extrusionOk="0" h="60" w="156">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1"/>
            <p:cNvSpPr/>
            <p:nvPr/>
          </p:nvSpPr>
          <p:spPr>
            <a:xfrm>
              <a:off x="6138850" y="3950925"/>
              <a:ext cx="3600" cy="2025"/>
            </a:xfrm>
            <a:custGeom>
              <a:rect b="b" l="l" r="r" t="t"/>
              <a:pathLst>
                <a:path extrusionOk="0" h="81" w="144">
                  <a:moveTo>
                    <a:pt x="1" y="0"/>
                  </a:moveTo>
                  <a:cubicBezTo>
                    <a:pt x="24" y="54"/>
                    <a:pt x="45" y="80"/>
                    <a:pt x="67" y="80"/>
                  </a:cubicBezTo>
                  <a:cubicBezTo>
                    <a:pt x="90" y="80"/>
                    <a:pt x="114" y="54"/>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1"/>
            <p:cNvSpPr/>
            <p:nvPr/>
          </p:nvSpPr>
          <p:spPr>
            <a:xfrm>
              <a:off x="6152550" y="3950925"/>
              <a:ext cx="4175" cy="3275"/>
            </a:xfrm>
            <a:custGeom>
              <a:rect b="b" l="l" r="r" t="t"/>
              <a:pathLst>
                <a:path extrusionOk="0" h="131" w="167">
                  <a:moveTo>
                    <a:pt x="167" y="131"/>
                  </a:moveTo>
                  <a:cubicBezTo>
                    <a:pt x="119" y="83"/>
                    <a:pt x="60" y="48"/>
                    <a:pt x="0" y="0"/>
                  </a:cubicBezTo>
                  <a:cubicBezTo>
                    <a:pt x="60" y="48"/>
                    <a:pt x="119" y="83"/>
                    <a:pt x="167" y="13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1"/>
            <p:cNvSpPr/>
            <p:nvPr/>
          </p:nvSpPr>
          <p:spPr>
            <a:xfrm>
              <a:off x="6146000" y="3950925"/>
              <a:ext cx="3600" cy="1575"/>
            </a:xfrm>
            <a:custGeom>
              <a:rect b="b" l="l" r="r" t="t"/>
              <a:pathLst>
                <a:path extrusionOk="0" h="63" w="144">
                  <a:moveTo>
                    <a:pt x="0" y="0"/>
                  </a:moveTo>
                  <a:cubicBezTo>
                    <a:pt x="18" y="42"/>
                    <a:pt x="39" y="63"/>
                    <a:pt x="63" y="63"/>
                  </a:cubicBezTo>
                  <a:cubicBezTo>
                    <a:pt x="87" y="63"/>
                    <a:pt x="113" y="42"/>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1"/>
            <p:cNvSpPr/>
            <p:nvPr/>
          </p:nvSpPr>
          <p:spPr>
            <a:xfrm>
              <a:off x="6149575" y="3939750"/>
              <a:ext cx="3875" cy="2025"/>
            </a:xfrm>
            <a:custGeom>
              <a:rect b="b" l="l" r="r" t="t"/>
              <a:pathLst>
                <a:path extrusionOk="0" h="81" w="155">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1"/>
            <p:cNvSpPr/>
            <p:nvPr/>
          </p:nvSpPr>
          <p:spPr>
            <a:xfrm>
              <a:off x="5898950" y="3917875"/>
              <a:ext cx="3300" cy="4500"/>
            </a:xfrm>
            <a:custGeom>
              <a:rect b="b" l="l" r="r" t="t"/>
              <a:pathLst>
                <a:path extrusionOk="0" h="180" w="132">
                  <a:moveTo>
                    <a:pt x="0" y="0"/>
                  </a:moveTo>
                  <a:lnTo>
                    <a:pt x="0" y="0"/>
                  </a:lnTo>
                  <a:cubicBezTo>
                    <a:pt x="12" y="84"/>
                    <a:pt x="60" y="131"/>
                    <a:pt x="131" y="179"/>
                  </a:cubicBez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1"/>
            <p:cNvSpPr/>
            <p:nvPr/>
          </p:nvSpPr>
          <p:spPr>
            <a:xfrm>
              <a:off x="5778975" y="3207800"/>
              <a:ext cx="266725" cy="48525"/>
            </a:xfrm>
            <a:custGeom>
              <a:rect b="b" l="l" r="r" t="t"/>
              <a:pathLst>
                <a:path extrusionOk="0" h="1941" w="10669">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1"/>
            <p:cNvSpPr/>
            <p:nvPr/>
          </p:nvSpPr>
          <p:spPr>
            <a:xfrm>
              <a:off x="5943450" y="3218025"/>
              <a:ext cx="203450" cy="29550"/>
            </a:xfrm>
            <a:custGeom>
              <a:rect b="b" l="l" r="r" t="t"/>
              <a:pathLst>
                <a:path extrusionOk="0" h="1182" w="8138">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1"/>
            <p:cNvSpPr/>
            <p:nvPr/>
          </p:nvSpPr>
          <p:spPr>
            <a:xfrm>
              <a:off x="5247975" y="3081175"/>
              <a:ext cx="155975" cy="33075"/>
            </a:xfrm>
            <a:custGeom>
              <a:rect b="b" l="l" r="r" t="t"/>
              <a:pathLst>
                <a:path extrusionOk="0" h="1323" w="6239">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1"/>
            <p:cNvSpPr/>
            <p:nvPr/>
          </p:nvSpPr>
          <p:spPr>
            <a:xfrm>
              <a:off x="6055200" y="3256475"/>
              <a:ext cx="226550" cy="31925"/>
            </a:xfrm>
            <a:custGeom>
              <a:rect b="b" l="l" r="r" t="t"/>
              <a:pathLst>
                <a:path extrusionOk="0" h="1277" w="9062">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1"/>
            <p:cNvSpPr/>
            <p:nvPr/>
          </p:nvSpPr>
          <p:spPr>
            <a:xfrm>
              <a:off x="5867975" y="3171000"/>
              <a:ext cx="202725" cy="25175"/>
            </a:xfrm>
            <a:custGeom>
              <a:rect b="b" l="l" r="r" t="t"/>
              <a:pathLst>
                <a:path extrusionOk="0" h="1007" w="8109">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1"/>
            <p:cNvSpPr/>
            <p:nvPr/>
          </p:nvSpPr>
          <p:spPr>
            <a:xfrm>
              <a:off x="5292325" y="3039500"/>
              <a:ext cx="187250" cy="16275"/>
            </a:xfrm>
            <a:custGeom>
              <a:rect b="b" l="l" r="r" t="t"/>
              <a:pathLst>
                <a:path extrusionOk="0" h="651" w="749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1"/>
            <p:cNvSpPr/>
            <p:nvPr/>
          </p:nvSpPr>
          <p:spPr>
            <a:xfrm>
              <a:off x="5743275" y="2963875"/>
              <a:ext cx="131575" cy="134250"/>
            </a:xfrm>
            <a:custGeom>
              <a:rect b="b" l="l" r="r" t="t"/>
              <a:pathLst>
                <a:path extrusionOk="0" h="5370" w="5263">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1"/>
            <p:cNvSpPr/>
            <p:nvPr/>
          </p:nvSpPr>
          <p:spPr>
            <a:xfrm>
              <a:off x="5581925" y="2970350"/>
              <a:ext cx="156000" cy="21250"/>
            </a:xfrm>
            <a:custGeom>
              <a:rect b="b" l="l" r="r" t="t"/>
              <a:pathLst>
                <a:path extrusionOk="0" h="850" w="624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1"/>
            <p:cNvSpPr/>
            <p:nvPr/>
          </p:nvSpPr>
          <p:spPr>
            <a:xfrm>
              <a:off x="5768575" y="3190025"/>
              <a:ext cx="85750" cy="24050"/>
            </a:xfrm>
            <a:custGeom>
              <a:rect b="b" l="l" r="r" t="t"/>
              <a:pathLst>
                <a:path extrusionOk="0" h="962" w="343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1"/>
            <p:cNvSpPr/>
            <p:nvPr/>
          </p:nvSpPr>
          <p:spPr>
            <a:xfrm>
              <a:off x="5725100" y="3209675"/>
              <a:ext cx="126825" cy="24600"/>
            </a:xfrm>
            <a:custGeom>
              <a:rect b="b" l="l" r="r" t="t"/>
              <a:pathLst>
                <a:path extrusionOk="0" h="984" w="5073">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1"/>
            <p:cNvSpPr/>
            <p:nvPr/>
          </p:nvSpPr>
          <p:spPr>
            <a:xfrm>
              <a:off x="5398575" y="3118375"/>
              <a:ext cx="103325" cy="20000"/>
            </a:xfrm>
            <a:custGeom>
              <a:rect b="b" l="l" r="r" t="t"/>
              <a:pathLst>
                <a:path extrusionOk="0" h="800" w="4133">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1"/>
            <p:cNvSpPr/>
            <p:nvPr/>
          </p:nvSpPr>
          <p:spPr>
            <a:xfrm>
              <a:off x="5777225" y="3139250"/>
              <a:ext cx="126500" cy="19625"/>
            </a:xfrm>
            <a:custGeom>
              <a:rect b="b" l="l" r="r" t="t"/>
              <a:pathLst>
                <a:path extrusionOk="0" h="785" w="506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1"/>
            <p:cNvSpPr/>
            <p:nvPr/>
          </p:nvSpPr>
          <p:spPr>
            <a:xfrm>
              <a:off x="5231300" y="3042475"/>
              <a:ext cx="36925" cy="73300"/>
            </a:xfrm>
            <a:custGeom>
              <a:rect b="b" l="l" r="r" t="t"/>
              <a:pathLst>
                <a:path extrusionOk="0" h="2932" w="1477">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1"/>
            <p:cNvSpPr/>
            <p:nvPr/>
          </p:nvSpPr>
          <p:spPr>
            <a:xfrm>
              <a:off x="5479250" y="2963500"/>
              <a:ext cx="104800" cy="18875"/>
            </a:xfrm>
            <a:custGeom>
              <a:rect b="b" l="l" r="r" t="t"/>
              <a:pathLst>
                <a:path extrusionOk="0" h="755" w="4192">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1"/>
            <p:cNvSpPr/>
            <p:nvPr/>
          </p:nvSpPr>
          <p:spPr>
            <a:xfrm>
              <a:off x="5580750" y="3170925"/>
              <a:ext cx="88125" cy="26950"/>
            </a:xfrm>
            <a:custGeom>
              <a:rect b="b" l="l" r="r" t="t"/>
              <a:pathLst>
                <a:path extrusionOk="0" h="1078" w="3525">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1"/>
            <p:cNvSpPr/>
            <p:nvPr/>
          </p:nvSpPr>
          <p:spPr>
            <a:xfrm>
              <a:off x="5712900" y="3129075"/>
              <a:ext cx="70875" cy="17600"/>
            </a:xfrm>
            <a:custGeom>
              <a:rect b="b" l="l" r="r" t="t"/>
              <a:pathLst>
                <a:path extrusionOk="0" h="704" w="2835">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1"/>
            <p:cNvSpPr/>
            <p:nvPr/>
          </p:nvSpPr>
          <p:spPr>
            <a:xfrm>
              <a:off x="5606950" y="3188500"/>
              <a:ext cx="91400" cy="23375"/>
            </a:xfrm>
            <a:custGeom>
              <a:rect b="b" l="l" r="r" t="t"/>
              <a:pathLst>
                <a:path extrusionOk="0" h="935" w="3656">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1"/>
            <p:cNvSpPr/>
            <p:nvPr/>
          </p:nvSpPr>
          <p:spPr>
            <a:xfrm>
              <a:off x="5360050" y="2982025"/>
              <a:ext cx="104925" cy="13175"/>
            </a:xfrm>
            <a:custGeom>
              <a:rect b="b" l="l" r="r" t="t"/>
              <a:pathLst>
                <a:path extrusionOk="0" h="527" w="4197">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1"/>
            <p:cNvSpPr/>
            <p:nvPr/>
          </p:nvSpPr>
          <p:spPr>
            <a:xfrm>
              <a:off x="5404825" y="3102675"/>
              <a:ext cx="83675" cy="16025"/>
            </a:xfrm>
            <a:custGeom>
              <a:rect b="b" l="l" r="r" t="t"/>
              <a:pathLst>
                <a:path extrusionOk="0" h="641" w="3347">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1"/>
            <p:cNvSpPr/>
            <p:nvPr/>
          </p:nvSpPr>
          <p:spPr>
            <a:xfrm>
              <a:off x="5359300" y="3068425"/>
              <a:ext cx="53900" cy="25750"/>
            </a:xfrm>
            <a:custGeom>
              <a:rect b="b" l="l" r="r" t="t"/>
              <a:pathLst>
                <a:path extrusionOk="0" h="1030" w="2156">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1"/>
            <p:cNvSpPr/>
            <p:nvPr/>
          </p:nvSpPr>
          <p:spPr>
            <a:xfrm>
              <a:off x="5981100" y="3156550"/>
              <a:ext cx="93475" cy="16325"/>
            </a:xfrm>
            <a:custGeom>
              <a:rect b="b" l="l" r="r" t="t"/>
              <a:pathLst>
                <a:path extrusionOk="0" h="653" w="3739">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1"/>
            <p:cNvSpPr/>
            <p:nvPr/>
          </p:nvSpPr>
          <p:spPr>
            <a:xfrm>
              <a:off x="5660225" y="3090400"/>
              <a:ext cx="91400" cy="16350"/>
            </a:xfrm>
            <a:custGeom>
              <a:rect b="b" l="l" r="r" t="t"/>
              <a:pathLst>
                <a:path extrusionOk="0" h="654" w="3656">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1"/>
            <p:cNvSpPr/>
            <p:nvPr/>
          </p:nvSpPr>
          <p:spPr>
            <a:xfrm>
              <a:off x="5327725" y="3082950"/>
              <a:ext cx="75650" cy="17575"/>
            </a:xfrm>
            <a:custGeom>
              <a:rect b="b" l="l" r="r" t="t"/>
              <a:pathLst>
                <a:path extrusionOk="0" h="703" w="3026">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1"/>
            <p:cNvSpPr/>
            <p:nvPr/>
          </p:nvSpPr>
          <p:spPr>
            <a:xfrm>
              <a:off x="5338750" y="3000475"/>
              <a:ext cx="72050" cy="19350"/>
            </a:xfrm>
            <a:custGeom>
              <a:rect b="b" l="l" r="r" t="t"/>
              <a:pathLst>
                <a:path extrusionOk="0" h="774" w="2882">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1"/>
            <p:cNvSpPr/>
            <p:nvPr/>
          </p:nvSpPr>
          <p:spPr>
            <a:xfrm>
              <a:off x="5892100" y="3207400"/>
              <a:ext cx="59850" cy="18450"/>
            </a:xfrm>
            <a:custGeom>
              <a:rect b="b" l="l" r="r" t="t"/>
              <a:pathLst>
                <a:path extrusionOk="0" h="738" w="2394">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1"/>
            <p:cNvSpPr/>
            <p:nvPr/>
          </p:nvSpPr>
          <p:spPr>
            <a:xfrm>
              <a:off x="6084375" y="3193675"/>
              <a:ext cx="79500" cy="13425"/>
            </a:xfrm>
            <a:custGeom>
              <a:rect b="b" l="l" r="r" t="t"/>
              <a:pathLst>
                <a:path extrusionOk="0" h="537" w="318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1"/>
            <p:cNvSpPr/>
            <p:nvPr/>
          </p:nvSpPr>
          <p:spPr>
            <a:xfrm>
              <a:off x="5290225" y="2971475"/>
              <a:ext cx="80700" cy="18725"/>
            </a:xfrm>
            <a:custGeom>
              <a:rect b="b" l="l" r="r" t="t"/>
              <a:pathLst>
                <a:path extrusionOk="0" h="749" w="3228">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1"/>
            <p:cNvSpPr/>
            <p:nvPr/>
          </p:nvSpPr>
          <p:spPr>
            <a:xfrm>
              <a:off x="5851600" y="3203225"/>
              <a:ext cx="50650" cy="15775"/>
            </a:xfrm>
            <a:custGeom>
              <a:rect b="b" l="l" r="r" t="t"/>
              <a:pathLst>
                <a:path extrusionOk="0" h="631" w="2026">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1"/>
            <p:cNvSpPr/>
            <p:nvPr/>
          </p:nvSpPr>
          <p:spPr>
            <a:xfrm>
              <a:off x="5246175" y="3025425"/>
              <a:ext cx="52725" cy="29650"/>
            </a:xfrm>
            <a:custGeom>
              <a:rect b="b" l="l" r="r" t="t"/>
              <a:pathLst>
                <a:path extrusionOk="0" h="1186" w="2109">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1"/>
            <p:cNvSpPr/>
            <p:nvPr/>
          </p:nvSpPr>
          <p:spPr>
            <a:xfrm>
              <a:off x="5509300" y="3050700"/>
              <a:ext cx="77300" cy="15925"/>
            </a:xfrm>
            <a:custGeom>
              <a:rect b="b" l="l" r="r" t="t"/>
              <a:pathLst>
                <a:path extrusionOk="0" h="637" w="3092">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1"/>
            <p:cNvSpPr/>
            <p:nvPr/>
          </p:nvSpPr>
          <p:spPr>
            <a:xfrm>
              <a:off x="6271600" y="3276550"/>
              <a:ext cx="56275" cy="18525"/>
            </a:xfrm>
            <a:custGeom>
              <a:rect b="b" l="l" r="r" t="t"/>
              <a:pathLst>
                <a:path extrusionOk="0" h="741" w="2251">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1"/>
            <p:cNvSpPr/>
            <p:nvPr/>
          </p:nvSpPr>
          <p:spPr>
            <a:xfrm>
              <a:off x="5276250" y="3011400"/>
              <a:ext cx="70850" cy="14550"/>
            </a:xfrm>
            <a:custGeom>
              <a:rect b="b" l="l" r="r" t="t"/>
              <a:pathLst>
                <a:path extrusionOk="0" h="582" w="2834">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1"/>
            <p:cNvSpPr/>
            <p:nvPr/>
          </p:nvSpPr>
          <p:spPr>
            <a:xfrm>
              <a:off x="5256600" y="3077000"/>
              <a:ext cx="55375" cy="16975"/>
            </a:xfrm>
            <a:custGeom>
              <a:rect b="b" l="l" r="r" t="t"/>
              <a:pathLst>
                <a:path extrusionOk="0" h="679" w="2215">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1"/>
            <p:cNvSpPr/>
            <p:nvPr/>
          </p:nvSpPr>
          <p:spPr>
            <a:xfrm>
              <a:off x="5736125" y="3100100"/>
              <a:ext cx="69550" cy="11950"/>
            </a:xfrm>
            <a:custGeom>
              <a:rect b="b" l="l" r="r" t="t"/>
              <a:pathLst>
                <a:path extrusionOk="0" h="478" w="2782">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1"/>
            <p:cNvSpPr/>
            <p:nvPr/>
          </p:nvSpPr>
          <p:spPr>
            <a:xfrm>
              <a:off x="5596450" y="3084575"/>
              <a:ext cx="66775" cy="12100"/>
            </a:xfrm>
            <a:custGeom>
              <a:rect b="b" l="l" r="r" t="t"/>
              <a:pathLst>
                <a:path extrusionOk="0" h="484" w="2671">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1"/>
            <p:cNvSpPr/>
            <p:nvPr/>
          </p:nvSpPr>
          <p:spPr>
            <a:xfrm>
              <a:off x="5391725" y="3141450"/>
              <a:ext cx="51225" cy="17425"/>
            </a:xfrm>
            <a:custGeom>
              <a:rect b="b" l="l" r="r" t="t"/>
              <a:pathLst>
                <a:path extrusionOk="0" h="697" w="2049">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1"/>
            <p:cNvSpPr/>
            <p:nvPr/>
          </p:nvSpPr>
          <p:spPr>
            <a:xfrm>
              <a:off x="5791775" y="2981850"/>
              <a:ext cx="72075" cy="18375"/>
            </a:xfrm>
            <a:custGeom>
              <a:rect b="b" l="l" r="r" t="t"/>
              <a:pathLst>
                <a:path extrusionOk="0" h="735" w="2883">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1"/>
            <p:cNvSpPr/>
            <p:nvPr/>
          </p:nvSpPr>
          <p:spPr>
            <a:xfrm>
              <a:off x="5806675" y="3162375"/>
              <a:ext cx="40800" cy="14375"/>
            </a:xfrm>
            <a:custGeom>
              <a:rect b="b" l="l" r="r" t="t"/>
              <a:pathLst>
                <a:path extrusionOk="0" h="575" w="1632">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1"/>
            <p:cNvSpPr/>
            <p:nvPr/>
          </p:nvSpPr>
          <p:spPr>
            <a:xfrm>
              <a:off x="5406925" y="3112300"/>
              <a:ext cx="83350" cy="12425"/>
            </a:xfrm>
            <a:custGeom>
              <a:rect b="b" l="l" r="r" t="t"/>
              <a:pathLst>
                <a:path extrusionOk="0" h="497" w="3334">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1"/>
            <p:cNvSpPr/>
            <p:nvPr/>
          </p:nvSpPr>
          <p:spPr>
            <a:xfrm>
              <a:off x="5268200" y="2974625"/>
              <a:ext cx="39025" cy="42400"/>
            </a:xfrm>
            <a:custGeom>
              <a:rect b="b" l="l" r="r" t="t"/>
              <a:pathLst>
                <a:path extrusionOk="0" h="1696" w="1561">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1"/>
            <p:cNvSpPr/>
            <p:nvPr/>
          </p:nvSpPr>
          <p:spPr>
            <a:xfrm>
              <a:off x="5362275" y="3128500"/>
              <a:ext cx="84550" cy="18050"/>
            </a:xfrm>
            <a:custGeom>
              <a:rect b="b" l="l" r="r" t="t"/>
              <a:pathLst>
                <a:path extrusionOk="0" h="722" w="3382">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1"/>
            <p:cNvSpPr/>
            <p:nvPr/>
          </p:nvSpPr>
          <p:spPr>
            <a:xfrm>
              <a:off x="5297975" y="2999000"/>
              <a:ext cx="65800" cy="13425"/>
            </a:xfrm>
            <a:custGeom>
              <a:rect b="b" l="l" r="r" t="t"/>
              <a:pathLst>
                <a:path extrusionOk="0" h="537" w="2632">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1"/>
            <p:cNvSpPr/>
            <p:nvPr/>
          </p:nvSpPr>
          <p:spPr>
            <a:xfrm>
              <a:off x="5485800" y="3103525"/>
              <a:ext cx="41700" cy="15475"/>
            </a:xfrm>
            <a:custGeom>
              <a:rect b="b" l="l" r="r" t="t"/>
              <a:pathLst>
                <a:path extrusionOk="0" h="619" w="1668">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1"/>
            <p:cNvSpPr/>
            <p:nvPr/>
          </p:nvSpPr>
          <p:spPr>
            <a:xfrm>
              <a:off x="5493225" y="3125225"/>
              <a:ext cx="51825" cy="15200"/>
            </a:xfrm>
            <a:custGeom>
              <a:rect b="b" l="l" r="r" t="t"/>
              <a:pathLst>
                <a:path extrusionOk="0" h="608" w="2073">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1"/>
            <p:cNvSpPr/>
            <p:nvPr/>
          </p:nvSpPr>
          <p:spPr>
            <a:xfrm>
              <a:off x="5934075" y="3152375"/>
              <a:ext cx="57450" cy="13550"/>
            </a:xfrm>
            <a:custGeom>
              <a:rect b="b" l="l" r="r" t="t"/>
              <a:pathLst>
                <a:path extrusionOk="0" h="542" w="2298">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1"/>
            <p:cNvSpPr/>
            <p:nvPr/>
          </p:nvSpPr>
          <p:spPr>
            <a:xfrm>
              <a:off x="5256300" y="3057650"/>
              <a:ext cx="36925" cy="23900"/>
            </a:xfrm>
            <a:custGeom>
              <a:rect b="b" l="l" r="r" t="t"/>
              <a:pathLst>
                <a:path extrusionOk="0" h="956" w="1477">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1"/>
            <p:cNvSpPr/>
            <p:nvPr/>
          </p:nvSpPr>
          <p:spPr>
            <a:xfrm>
              <a:off x="5801000" y="3086475"/>
              <a:ext cx="64625" cy="10775"/>
            </a:xfrm>
            <a:custGeom>
              <a:rect b="b" l="l" r="r" t="t"/>
              <a:pathLst>
                <a:path extrusionOk="0" h="431" w="2585">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1"/>
            <p:cNvSpPr/>
            <p:nvPr/>
          </p:nvSpPr>
          <p:spPr>
            <a:xfrm>
              <a:off x="6134975" y="3240100"/>
              <a:ext cx="43775" cy="11650"/>
            </a:xfrm>
            <a:custGeom>
              <a:rect b="b" l="l" r="r" t="t"/>
              <a:pathLst>
                <a:path extrusionOk="0" h="466" w="1751">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1"/>
            <p:cNvSpPr/>
            <p:nvPr/>
          </p:nvSpPr>
          <p:spPr>
            <a:xfrm>
              <a:off x="6171300" y="3243625"/>
              <a:ext cx="52100" cy="12425"/>
            </a:xfrm>
            <a:custGeom>
              <a:rect b="b" l="l" r="r" t="t"/>
              <a:pathLst>
                <a:path extrusionOk="0" h="497" w="2084">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1"/>
            <p:cNvSpPr/>
            <p:nvPr/>
          </p:nvSpPr>
          <p:spPr>
            <a:xfrm>
              <a:off x="5651000" y="3034175"/>
              <a:ext cx="50325" cy="9800"/>
            </a:xfrm>
            <a:custGeom>
              <a:rect b="b" l="l" r="r" t="t"/>
              <a:pathLst>
                <a:path extrusionOk="0" h="392" w="2013">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1"/>
            <p:cNvSpPr/>
            <p:nvPr/>
          </p:nvSpPr>
          <p:spPr>
            <a:xfrm>
              <a:off x="5731650" y="2984800"/>
              <a:ext cx="72350" cy="13725"/>
            </a:xfrm>
            <a:custGeom>
              <a:rect b="b" l="l" r="r" t="t"/>
              <a:pathLst>
                <a:path extrusionOk="0" h="549" w="2894">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1"/>
            <p:cNvSpPr/>
            <p:nvPr/>
          </p:nvSpPr>
          <p:spPr>
            <a:xfrm>
              <a:off x="5564075" y="3131250"/>
              <a:ext cx="42300" cy="14000"/>
            </a:xfrm>
            <a:custGeom>
              <a:rect b="b" l="l" r="r" t="t"/>
              <a:pathLst>
                <a:path extrusionOk="0" h="560" w="1692">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1"/>
            <p:cNvSpPr/>
            <p:nvPr/>
          </p:nvSpPr>
          <p:spPr>
            <a:xfrm>
              <a:off x="5514375" y="3103400"/>
              <a:ext cx="43475" cy="14700"/>
            </a:xfrm>
            <a:custGeom>
              <a:rect b="b" l="l" r="r" t="t"/>
              <a:pathLst>
                <a:path extrusionOk="0" h="588" w="1739">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1"/>
            <p:cNvSpPr/>
            <p:nvPr/>
          </p:nvSpPr>
          <p:spPr>
            <a:xfrm>
              <a:off x="5387275" y="3014200"/>
              <a:ext cx="39600" cy="10725"/>
            </a:xfrm>
            <a:custGeom>
              <a:rect b="b" l="l" r="r" t="t"/>
              <a:pathLst>
                <a:path extrusionOk="0" h="429" w="1584">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1"/>
            <p:cNvSpPr/>
            <p:nvPr/>
          </p:nvSpPr>
          <p:spPr>
            <a:xfrm>
              <a:off x="5558425" y="3082050"/>
              <a:ext cx="47350" cy="8675"/>
            </a:xfrm>
            <a:custGeom>
              <a:rect b="b" l="l" r="r" t="t"/>
              <a:pathLst>
                <a:path extrusionOk="0" h="347" w="1894">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1"/>
            <p:cNvSpPr/>
            <p:nvPr/>
          </p:nvSpPr>
          <p:spPr>
            <a:xfrm>
              <a:off x="5855175" y="2996925"/>
              <a:ext cx="7475" cy="75325"/>
            </a:xfrm>
            <a:custGeom>
              <a:rect b="b" l="l" r="r" t="t"/>
              <a:pathLst>
                <a:path extrusionOk="0" h="3013" w="299">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1"/>
            <p:cNvSpPr/>
            <p:nvPr/>
          </p:nvSpPr>
          <p:spPr>
            <a:xfrm>
              <a:off x="5898350" y="3148675"/>
              <a:ext cx="42875" cy="12575"/>
            </a:xfrm>
            <a:custGeom>
              <a:rect b="b" l="l" r="r" t="t"/>
              <a:pathLst>
                <a:path extrusionOk="0" h="503" w="1715">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1"/>
            <p:cNvSpPr/>
            <p:nvPr/>
          </p:nvSpPr>
          <p:spPr>
            <a:xfrm>
              <a:off x="5254800" y="3006575"/>
              <a:ext cx="23550" cy="32650"/>
            </a:xfrm>
            <a:custGeom>
              <a:rect b="b" l="l" r="r" t="t"/>
              <a:pathLst>
                <a:path extrusionOk="0" h="1306" w="942">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1"/>
            <p:cNvSpPr/>
            <p:nvPr/>
          </p:nvSpPr>
          <p:spPr>
            <a:xfrm>
              <a:off x="5606050" y="3032000"/>
              <a:ext cx="46150" cy="8700"/>
            </a:xfrm>
            <a:custGeom>
              <a:rect b="b" l="l" r="r" t="t"/>
              <a:pathLst>
                <a:path extrusionOk="0" h="348" w="1846">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1"/>
            <p:cNvSpPr/>
            <p:nvPr/>
          </p:nvSpPr>
          <p:spPr>
            <a:xfrm>
              <a:off x="5682550" y="3204400"/>
              <a:ext cx="41700" cy="15350"/>
            </a:xfrm>
            <a:custGeom>
              <a:rect b="b" l="l" r="r" t="t"/>
              <a:pathLst>
                <a:path extrusionOk="0" h="614" w="1668">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1"/>
            <p:cNvSpPr/>
            <p:nvPr/>
          </p:nvSpPr>
          <p:spPr>
            <a:xfrm>
              <a:off x="6045375" y="3189975"/>
              <a:ext cx="54800" cy="7900"/>
            </a:xfrm>
            <a:custGeom>
              <a:rect b="b" l="l" r="r" t="t"/>
              <a:pathLst>
                <a:path extrusionOk="0" h="316" w="2192">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1"/>
            <p:cNvSpPr/>
            <p:nvPr/>
          </p:nvSpPr>
          <p:spPr>
            <a:xfrm>
              <a:off x="5561700" y="3162725"/>
              <a:ext cx="30900" cy="17100"/>
            </a:xfrm>
            <a:custGeom>
              <a:rect b="b" l="l" r="r" t="t"/>
              <a:pathLst>
                <a:path extrusionOk="0" h="684" w="1236">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1"/>
            <p:cNvSpPr/>
            <p:nvPr/>
          </p:nvSpPr>
          <p:spPr>
            <a:xfrm>
              <a:off x="5695950" y="3074600"/>
              <a:ext cx="43175" cy="10900"/>
            </a:xfrm>
            <a:custGeom>
              <a:rect b="b" l="l" r="r" t="t"/>
              <a:pathLst>
                <a:path extrusionOk="0" h="436" w="1727">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1"/>
            <p:cNvSpPr/>
            <p:nvPr/>
          </p:nvSpPr>
          <p:spPr>
            <a:xfrm>
              <a:off x="6012350" y="3250125"/>
              <a:ext cx="44375" cy="15275"/>
            </a:xfrm>
            <a:custGeom>
              <a:rect b="b" l="l" r="r" t="t"/>
              <a:pathLst>
                <a:path extrusionOk="0" h="611" w="1775">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1"/>
            <p:cNvSpPr/>
            <p:nvPr/>
          </p:nvSpPr>
          <p:spPr>
            <a:xfrm>
              <a:off x="5553950" y="3027000"/>
              <a:ext cx="40225" cy="9250"/>
            </a:xfrm>
            <a:custGeom>
              <a:rect b="b" l="l" r="r" t="t"/>
              <a:pathLst>
                <a:path extrusionOk="0" h="370" w="1609">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1"/>
            <p:cNvSpPr/>
            <p:nvPr/>
          </p:nvSpPr>
          <p:spPr>
            <a:xfrm>
              <a:off x="6142125" y="3201100"/>
              <a:ext cx="42250" cy="9900"/>
            </a:xfrm>
            <a:custGeom>
              <a:rect b="b" l="l" r="r" t="t"/>
              <a:pathLst>
                <a:path extrusionOk="0" h="396" w="169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1"/>
            <p:cNvSpPr/>
            <p:nvPr/>
          </p:nvSpPr>
          <p:spPr>
            <a:xfrm>
              <a:off x="5491450" y="3153125"/>
              <a:ext cx="37825" cy="16525"/>
            </a:xfrm>
            <a:custGeom>
              <a:rect b="b" l="l" r="r" t="t"/>
              <a:pathLst>
                <a:path extrusionOk="0" h="661" w="1513">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1"/>
            <p:cNvSpPr/>
            <p:nvPr/>
          </p:nvSpPr>
          <p:spPr>
            <a:xfrm>
              <a:off x="5595925" y="3169450"/>
              <a:ext cx="29750" cy="12650"/>
            </a:xfrm>
            <a:custGeom>
              <a:rect b="b" l="l" r="r" t="t"/>
              <a:pathLst>
                <a:path extrusionOk="0" h="506" w="119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1"/>
            <p:cNvSpPr/>
            <p:nvPr/>
          </p:nvSpPr>
          <p:spPr>
            <a:xfrm>
              <a:off x="5553075" y="3107650"/>
              <a:ext cx="36625" cy="12800"/>
            </a:xfrm>
            <a:custGeom>
              <a:rect b="b" l="l" r="r" t="t"/>
              <a:pathLst>
                <a:path extrusionOk="0" h="512" w="1465">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1"/>
            <p:cNvSpPr/>
            <p:nvPr/>
          </p:nvSpPr>
          <p:spPr>
            <a:xfrm>
              <a:off x="6217425" y="3248175"/>
              <a:ext cx="43200" cy="10700"/>
            </a:xfrm>
            <a:custGeom>
              <a:rect b="b" l="l" r="r" t="t"/>
              <a:pathLst>
                <a:path extrusionOk="0" h="428" w="1728">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1"/>
            <p:cNvSpPr/>
            <p:nvPr/>
          </p:nvSpPr>
          <p:spPr>
            <a:xfrm>
              <a:off x="5362100" y="3141000"/>
              <a:ext cx="32325" cy="14725"/>
            </a:xfrm>
            <a:custGeom>
              <a:rect b="b" l="l" r="r" t="t"/>
              <a:pathLst>
                <a:path extrusionOk="0" h="589" w="1293">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1"/>
            <p:cNvSpPr/>
            <p:nvPr/>
          </p:nvSpPr>
          <p:spPr>
            <a:xfrm>
              <a:off x="5801300" y="3107050"/>
              <a:ext cx="34275" cy="9650"/>
            </a:xfrm>
            <a:custGeom>
              <a:rect b="b" l="l" r="r" t="t"/>
              <a:pathLst>
                <a:path extrusionOk="0" h="386" w="1371">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1"/>
            <p:cNvSpPr/>
            <p:nvPr/>
          </p:nvSpPr>
          <p:spPr>
            <a:xfrm>
              <a:off x="5840900" y="3169275"/>
              <a:ext cx="28900" cy="10225"/>
            </a:xfrm>
            <a:custGeom>
              <a:rect b="b" l="l" r="r" t="t"/>
              <a:pathLst>
                <a:path extrusionOk="0" h="409" w="1156">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1"/>
            <p:cNvSpPr/>
            <p:nvPr/>
          </p:nvSpPr>
          <p:spPr>
            <a:xfrm>
              <a:off x="5311950" y="3069650"/>
              <a:ext cx="35450" cy="13325"/>
            </a:xfrm>
            <a:custGeom>
              <a:rect b="b" l="l" r="r" t="t"/>
              <a:pathLst>
                <a:path extrusionOk="0" h="533" w="1418">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1"/>
            <p:cNvSpPr/>
            <p:nvPr/>
          </p:nvSpPr>
          <p:spPr>
            <a:xfrm>
              <a:off x="5579250" y="3061050"/>
              <a:ext cx="32475" cy="7650"/>
            </a:xfrm>
            <a:custGeom>
              <a:rect b="b" l="l" r="r" t="t"/>
              <a:pathLst>
                <a:path extrusionOk="0" h="306" w="1299">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1"/>
            <p:cNvSpPr/>
            <p:nvPr/>
          </p:nvSpPr>
          <p:spPr>
            <a:xfrm>
              <a:off x="5543250" y="3129075"/>
              <a:ext cx="26800" cy="11500"/>
            </a:xfrm>
            <a:custGeom>
              <a:rect b="b" l="l" r="r" t="t"/>
              <a:pathLst>
                <a:path extrusionOk="0" h="460" w="1072">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1"/>
            <p:cNvSpPr/>
            <p:nvPr/>
          </p:nvSpPr>
          <p:spPr>
            <a:xfrm>
              <a:off x="5347375" y="3012850"/>
              <a:ext cx="44375" cy="10725"/>
            </a:xfrm>
            <a:custGeom>
              <a:rect b="b" l="l" r="r" t="t"/>
              <a:pathLst>
                <a:path extrusionOk="0" h="429" w="1775">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1"/>
            <p:cNvSpPr/>
            <p:nvPr/>
          </p:nvSpPr>
          <p:spPr>
            <a:xfrm>
              <a:off x="5460800" y="3122225"/>
              <a:ext cx="57750" cy="7050"/>
            </a:xfrm>
            <a:custGeom>
              <a:rect b="b" l="l" r="r" t="t"/>
              <a:pathLst>
                <a:path extrusionOk="0" h="282" w="231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1"/>
            <p:cNvSpPr/>
            <p:nvPr/>
          </p:nvSpPr>
          <p:spPr>
            <a:xfrm>
              <a:off x="5450075" y="3100325"/>
              <a:ext cx="43475" cy="7125"/>
            </a:xfrm>
            <a:custGeom>
              <a:rect b="b" l="l" r="r" t="t"/>
              <a:pathLst>
                <a:path extrusionOk="0" h="285" w="1739">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1"/>
            <p:cNvSpPr/>
            <p:nvPr/>
          </p:nvSpPr>
          <p:spPr>
            <a:xfrm>
              <a:off x="5737025" y="3079675"/>
              <a:ext cx="35425" cy="9100"/>
            </a:xfrm>
            <a:custGeom>
              <a:rect b="b" l="l" r="r" t="t"/>
              <a:pathLst>
                <a:path extrusionOk="0" h="364" w="1417">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1"/>
            <p:cNvSpPr/>
            <p:nvPr/>
          </p:nvSpPr>
          <p:spPr>
            <a:xfrm>
              <a:off x="5718250" y="3207375"/>
              <a:ext cx="30400" cy="16200"/>
            </a:xfrm>
            <a:custGeom>
              <a:rect b="b" l="l" r="r" t="t"/>
              <a:pathLst>
                <a:path extrusionOk="0" h="648" w="1216">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1"/>
            <p:cNvSpPr/>
            <p:nvPr/>
          </p:nvSpPr>
          <p:spPr>
            <a:xfrm>
              <a:off x="5342625" y="3069000"/>
              <a:ext cx="20550" cy="20825"/>
            </a:xfrm>
            <a:custGeom>
              <a:rect b="b" l="l" r="r" t="t"/>
              <a:pathLst>
                <a:path extrusionOk="0" h="833" w="822">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1"/>
            <p:cNvSpPr/>
            <p:nvPr/>
          </p:nvSpPr>
          <p:spPr>
            <a:xfrm>
              <a:off x="5488175" y="3047475"/>
              <a:ext cx="29800" cy="10900"/>
            </a:xfrm>
            <a:custGeom>
              <a:rect b="b" l="l" r="r" t="t"/>
              <a:pathLst>
                <a:path extrusionOk="0" h="436" w="1192">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1"/>
            <p:cNvSpPr/>
            <p:nvPr/>
          </p:nvSpPr>
          <p:spPr>
            <a:xfrm>
              <a:off x="5327450" y="3011050"/>
              <a:ext cx="44650" cy="14525"/>
            </a:xfrm>
            <a:custGeom>
              <a:rect b="b" l="l" r="r" t="t"/>
              <a:pathLst>
                <a:path extrusionOk="0" h="581" w="1786">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1"/>
            <p:cNvSpPr/>
            <p:nvPr/>
          </p:nvSpPr>
          <p:spPr>
            <a:xfrm>
              <a:off x="5640575" y="3175450"/>
              <a:ext cx="31875" cy="11825"/>
            </a:xfrm>
            <a:custGeom>
              <a:rect b="b" l="l" r="r" t="t"/>
              <a:pathLst>
                <a:path extrusionOk="0" h="473" w="1275">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1"/>
            <p:cNvSpPr/>
            <p:nvPr/>
          </p:nvSpPr>
          <p:spPr>
            <a:xfrm>
              <a:off x="5518225" y="3154675"/>
              <a:ext cx="25925" cy="16425"/>
            </a:xfrm>
            <a:custGeom>
              <a:rect b="b" l="l" r="r" t="t"/>
              <a:pathLst>
                <a:path extrusionOk="0" h="657" w="1037">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1"/>
            <p:cNvSpPr/>
            <p:nvPr/>
          </p:nvSpPr>
          <p:spPr>
            <a:xfrm>
              <a:off x="5470600" y="3046275"/>
              <a:ext cx="25925" cy="11075"/>
            </a:xfrm>
            <a:custGeom>
              <a:rect b="b" l="l" r="r" t="t"/>
              <a:pathLst>
                <a:path extrusionOk="0" h="443" w="1037">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1"/>
            <p:cNvSpPr/>
            <p:nvPr/>
          </p:nvSpPr>
          <p:spPr>
            <a:xfrm>
              <a:off x="5687000" y="3149950"/>
              <a:ext cx="26225" cy="9600"/>
            </a:xfrm>
            <a:custGeom>
              <a:rect b="b" l="l" r="r" t="t"/>
              <a:pathLst>
                <a:path extrusionOk="0" h="384" w="1049">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1"/>
            <p:cNvSpPr/>
            <p:nvPr/>
          </p:nvSpPr>
          <p:spPr>
            <a:xfrm>
              <a:off x="5814400" y="2991450"/>
              <a:ext cx="36950" cy="9150"/>
            </a:xfrm>
            <a:custGeom>
              <a:rect b="b" l="l" r="r" t="t"/>
              <a:pathLst>
                <a:path extrusionOk="0" h="366" w="1478">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1"/>
            <p:cNvSpPr/>
            <p:nvPr/>
          </p:nvSpPr>
          <p:spPr>
            <a:xfrm>
              <a:off x="5579250" y="3132250"/>
              <a:ext cx="43200" cy="7250"/>
            </a:xfrm>
            <a:custGeom>
              <a:rect b="b" l="l" r="r" t="t"/>
              <a:pathLst>
                <a:path extrusionOk="0" h="290" w="1728">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1"/>
            <p:cNvSpPr/>
            <p:nvPr/>
          </p:nvSpPr>
          <p:spPr>
            <a:xfrm>
              <a:off x="5709925" y="3039675"/>
              <a:ext cx="33650" cy="7850"/>
            </a:xfrm>
            <a:custGeom>
              <a:rect b="b" l="l" r="r" t="t"/>
              <a:pathLst>
                <a:path extrusionOk="0" h="314" w="1346">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1"/>
            <p:cNvSpPr/>
            <p:nvPr/>
          </p:nvSpPr>
          <p:spPr>
            <a:xfrm>
              <a:off x="5542050" y="3161225"/>
              <a:ext cx="22650" cy="15450"/>
            </a:xfrm>
            <a:custGeom>
              <a:rect b="b" l="l" r="r" t="t"/>
              <a:pathLst>
                <a:path extrusionOk="0" h="618" w="906">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1"/>
            <p:cNvSpPr/>
            <p:nvPr/>
          </p:nvSpPr>
          <p:spPr>
            <a:xfrm>
              <a:off x="5377450" y="3043150"/>
              <a:ext cx="30675" cy="6200"/>
            </a:xfrm>
            <a:custGeom>
              <a:rect b="b" l="l" r="r" t="t"/>
              <a:pathLst>
                <a:path extrusionOk="0" h="248" w="1227">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1"/>
            <p:cNvSpPr/>
            <p:nvPr/>
          </p:nvSpPr>
          <p:spPr>
            <a:xfrm>
              <a:off x="5618550" y="3140400"/>
              <a:ext cx="23825" cy="9425"/>
            </a:xfrm>
            <a:custGeom>
              <a:rect b="b" l="l" r="r" t="t"/>
              <a:pathLst>
                <a:path extrusionOk="0" h="377" w="953">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1"/>
            <p:cNvSpPr/>
            <p:nvPr/>
          </p:nvSpPr>
          <p:spPr>
            <a:xfrm>
              <a:off x="5781675" y="3083250"/>
              <a:ext cx="37525" cy="7175"/>
            </a:xfrm>
            <a:custGeom>
              <a:rect b="b" l="l" r="r" t="t"/>
              <a:pathLst>
                <a:path extrusionOk="0" h="287" w="1501">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1"/>
            <p:cNvSpPr/>
            <p:nvPr/>
          </p:nvSpPr>
          <p:spPr>
            <a:xfrm>
              <a:off x="6214450" y="3247625"/>
              <a:ext cx="24725" cy="7475"/>
            </a:xfrm>
            <a:custGeom>
              <a:rect b="b" l="l" r="r" t="t"/>
              <a:pathLst>
                <a:path extrusionOk="0" h="299" w="989">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1"/>
            <p:cNvSpPr/>
            <p:nvPr/>
          </p:nvSpPr>
          <p:spPr>
            <a:xfrm>
              <a:off x="5753975" y="3082950"/>
              <a:ext cx="29800" cy="6750"/>
            </a:xfrm>
            <a:custGeom>
              <a:rect b="b" l="l" r="r" t="t"/>
              <a:pathLst>
                <a:path extrusionOk="0" h="270" w="1192">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1"/>
            <p:cNvSpPr/>
            <p:nvPr/>
          </p:nvSpPr>
          <p:spPr>
            <a:xfrm>
              <a:off x="5876625" y="3121050"/>
              <a:ext cx="16375" cy="25325"/>
            </a:xfrm>
            <a:custGeom>
              <a:rect b="b" l="l" r="r" t="t"/>
              <a:pathLst>
                <a:path extrusionOk="0" h="1013" w="655">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1"/>
            <p:cNvSpPr/>
            <p:nvPr/>
          </p:nvSpPr>
          <p:spPr>
            <a:xfrm>
              <a:off x="5867675" y="3089075"/>
              <a:ext cx="12525" cy="33475"/>
            </a:xfrm>
            <a:custGeom>
              <a:rect b="b" l="l" r="r" t="t"/>
              <a:pathLst>
                <a:path extrusionOk="0" h="1339" w="501">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1"/>
            <p:cNvSpPr/>
            <p:nvPr/>
          </p:nvSpPr>
          <p:spPr>
            <a:xfrm>
              <a:off x="5540275" y="3107850"/>
              <a:ext cx="15500" cy="11150"/>
            </a:xfrm>
            <a:custGeom>
              <a:rect b="b" l="l" r="r" t="t"/>
              <a:pathLst>
                <a:path extrusionOk="0" h="446" w="62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1"/>
            <p:cNvSpPr/>
            <p:nvPr/>
          </p:nvSpPr>
          <p:spPr>
            <a:xfrm>
              <a:off x="5780175" y="2993775"/>
              <a:ext cx="36925" cy="7175"/>
            </a:xfrm>
            <a:custGeom>
              <a:rect b="b" l="l" r="r" t="t"/>
              <a:pathLst>
                <a:path extrusionOk="0" h="287" w="1477">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1"/>
            <p:cNvSpPr/>
            <p:nvPr/>
          </p:nvSpPr>
          <p:spPr>
            <a:xfrm>
              <a:off x="5657850" y="3146200"/>
              <a:ext cx="20250" cy="6075"/>
            </a:xfrm>
            <a:custGeom>
              <a:rect b="b" l="l" r="r" t="t"/>
              <a:pathLst>
                <a:path extrusionOk="0" h="243" w="81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1"/>
            <p:cNvSpPr/>
            <p:nvPr/>
          </p:nvSpPr>
          <p:spPr>
            <a:xfrm>
              <a:off x="5604550" y="3136400"/>
              <a:ext cx="19075" cy="9275"/>
            </a:xfrm>
            <a:custGeom>
              <a:rect b="b" l="l" r="r" t="t"/>
              <a:pathLst>
                <a:path extrusionOk="0" h="371" w="763">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1"/>
            <p:cNvSpPr/>
            <p:nvPr/>
          </p:nvSpPr>
          <p:spPr>
            <a:xfrm>
              <a:off x="5299450" y="3070750"/>
              <a:ext cx="18200" cy="10025"/>
            </a:xfrm>
            <a:custGeom>
              <a:rect b="b" l="l" r="r" t="t"/>
              <a:pathLst>
                <a:path extrusionOk="0" h="401" w="728">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1"/>
            <p:cNvSpPr/>
            <p:nvPr/>
          </p:nvSpPr>
          <p:spPr>
            <a:xfrm>
              <a:off x="5456325" y="3146050"/>
              <a:ext cx="21750" cy="16825"/>
            </a:xfrm>
            <a:custGeom>
              <a:rect b="b" l="l" r="r" t="t"/>
              <a:pathLst>
                <a:path extrusionOk="0" h="673" w="87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1"/>
            <p:cNvSpPr/>
            <p:nvPr/>
          </p:nvSpPr>
          <p:spPr>
            <a:xfrm>
              <a:off x="5355725" y="3069550"/>
              <a:ext cx="16375" cy="9850"/>
            </a:xfrm>
            <a:custGeom>
              <a:rect b="b" l="l" r="r" t="t"/>
              <a:pathLst>
                <a:path extrusionOk="0" h="394" w="655">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1"/>
            <p:cNvSpPr/>
            <p:nvPr/>
          </p:nvSpPr>
          <p:spPr>
            <a:xfrm>
              <a:off x="5639975" y="3141000"/>
              <a:ext cx="14325" cy="9900"/>
            </a:xfrm>
            <a:custGeom>
              <a:rect b="b" l="l" r="r" t="t"/>
              <a:pathLst>
                <a:path extrusionOk="0" h="396" w="573">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1"/>
            <p:cNvSpPr/>
            <p:nvPr/>
          </p:nvSpPr>
          <p:spPr>
            <a:xfrm>
              <a:off x="6088550" y="3258575"/>
              <a:ext cx="33950" cy="4075"/>
            </a:xfrm>
            <a:custGeom>
              <a:rect b="b" l="l" r="r" t="t"/>
              <a:pathLst>
                <a:path extrusionOk="0" h="163" w="1358">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1"/>
            <p:cNvSpPr/>
            <p:nvPr/>
          </p:nvSpPr>
          <p:spPr>
            <a:xfrm>
              <a:off x="5891500" y="3171825"/>
              <a:ext cx="29200" cy="4650"/>
            </a:xfrm>
            <a:custGeom>
              <a:rect b="b" l="l" r="r" t="t"/>
              <a:pathLst>
                <a:path extrusionOk="0" h="186" w="1168">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1"/>
            <p:cNvSpPr/>
            <p:nvPr/>
          </p:nvSpPr>
          <p:spPr>
            <a:xfrm>
              <a:off x="5776900" y="3201125"/>
              <a:ext cx="25625" cy="6875"/>
            </a:xfrm>
            <a:custGeom>
              <a:rect b="b" l="l" r="r" t="t"/>
              <a:pathLst>
                <a:path extrusionOk="0" h="275" w="1025">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1"/>
            <p:cNvSpPr/>
            <p:nvPr/>
          </p:nvSpPr>
          <p:spPr>
            <a:xfrm>
              <a:off x="5585800" y="3165700"/>
              <a:ext cx="19375" cy="11325"/>
            </a:xfrm>
            <a:custGeom>
              <a:rect b="b" l="l" r="r" t="t"/>
              <a:pathLst>
                <a:path extrusionOk="0" h="453" w="775">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1"/>
            <p:cNvSpPr/>
            <p:nvPr/>
          </p:nvSpPr>
          <p:spPr>
            <a:xfrm>
              <a:off x="5731050" y="3154975"/>
              <a:ext cx="10750" cy="8400"/>
            </a:xfrm>
            <a:custGeom>
              <a:rect b="b" l="l" r="r" t="t"/>
              <a:pathLst>
                <a:path extrusionOk="0" h="336" w="43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1"/>
            <p:cNvSpPr/>
            <p:nvPr/>
          </p:nvSpPr>
          <p:spPr>
            <a:xfrm>
              <a:off x="5595650" y="3113525"/>
              <a:ext cx="11900" cy="6975"/>
            </a:xfrm>
            <a:custGeom>
              <a:rect b="b" l="l" r="r" t="t"/>
              <a:pathLst>
                <a:path extrusionOk="0" h="279" w="476">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1"/>
            <p:cNvSpPr/>
            <p:nvPr/>
          </p:nvSpPr>
          <p:spPr>
            <a:xfrm>
              <a:off x="5392925" y="3086675"/>
              <a:ext cx="14025" cy="7600"/>
            </a:xfrm>
            <a:custGeom>
              <a:rect b="b" l="l" r="r" t="t"/>
              <a:pathLst>
                <a:path extrusionOk="0" h="304" w="561">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1"/>
            <p:cNvSpPr/>
            <p:nvPr/>
          </p:nvSpPr>
          <p:spPr>
            <a:xfrm>
              <a:off x="5535200" y="3160625"/>
              <a:ext cx="15500" cy="9825"/>
            </a:xfrm>
            <a:custGeom>
              <a:rect b="b" l="l" r="r" t="t"/>
              <a:pathLst>
                <a:path extrusionOk="0" h="393" w="62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1"/>
            <p:cNvSpPr/>
            <p:nvPr/>
          </p:nvSpPr>
          <p:spPr>
            <a:xfrm>
              <a:off x="5481625" y="3150225"/>
              <a:ext cx="22350" cy="6625"/>
            </a:xfrm>
            <a:custGeom>
              <a:rect b="b" l="l" r="r" t="t"/>
              <a:pathLst>
                <a:path extrusionOk="0" h="265" w="894">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1"/>
            <p:cNvSpPr/>
            <p:nvPr/>
          </p:nvSpPr>
          <p:spPr>
            <a:xfrm>
              <a:off x="5433700" y="3018050"/>
              <a:ext cx="11925" cy="7300"/>
            </a:xfrm>
            <a:custGeom>
              <a:rect b="b" l="l" r="r" t="t"/>
              <a:pathLst>
                <a:path extrusionOk="0" h="292" w="477">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1"/>
            <p:cNvSpPr/>
            <p:nvPr/>
          </p:nvSpPr>
          <p:spPr>
            <a:xfrm>
              <a:off x="5424775" y="3018050"/>
              <a:ext cx="10750" cy="7175"/>
            </a:xfrm>
            <a:custGeom>
              <a:rect b="b" l="l" r="r" t="t"/>
              <a:pathLst>
                <a:path extrusionOk="0" h="287" w="43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1"/>
            <p:cNvSpPr/>
            <p:nvPr/>
          </p:nvSpPr>
          <p:spPr>
            <a:xfrm>
              <a:off x="5868275" y="3168675"/>
              <a:ext cx="20275" cy="5400"/>
            </a:xfrm>
            <a:custGeom>
              <a:rect b="b" l="l" r="r" t="t"/>
              <a:pathLst>
                <a:path extrusionOk="0" h="216" w="811">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1"/>
            <p:cNvSpPr/>
            <p:nvPr/>
          </p:nvSpPr>
          <p:spPr>
            <a:xfrm>
              <a:off x="5757550" y="2992875"/>
              <a:ext cx="22950" cy="3175"/>
            </a:xfrm>
            <a:custGeom>
              <a:rect b="b" l="l" r="r" t="t"/>
              <a:pathLst>
                <a:path extrusionOk="0" h="127" w="918">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1"/>
            <p:cNvSpPr/>
            <p:nvPr/>
          </p:nvSpPr>
          <p:spPr>
            <a:xfrm>
              <a:off x="6192125" y="3204625"/>
              <a:ext cx="11350" cy="7100"/>
            </a:xfrm>
            <a:custGeom>
              <a:rect b="b" l="l" r="r" t="t"/>
              <a:pathLst>
                <a:path extrusionOk="0" h="284" w="454">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1"/>
            <p:cNvSpPr/>
            <p:nvPr/>
          </p:nvSpPr>
          <p:spPr>
            <a:xfrm>
              <a:off x="5848350" y="3169275"/>
              <a:ext cx="21450" cy="3825"/>
            </a:xfrm>
            <a:custGeom>
              <a:rect b="b" l="l" r="r" t="t"/>
              <a:pathLst>
                <a:path extrusionOk="0" h="153" w="858">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1"/>
            <p:cNvSpPr/>
            <p:nvPr/>
          </p:nvSpPr>
          <p:spPr>
            <a:xfrm>
              <a:off x="6052825" y="3255000"/>
              <a:ext cx="22050" cy="3900"/>
            </a:xfrm>
            <a:custGeom>
              <a:rect b="b" l="l" r="r" t="t"/>
              <a:pathLst>
                <a:path extrusionOk="0" h="156" w="882">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1"/>
            <p:cNvSpPr/>
            <p:nvPr/>
          </p:nvSpPr>
          <p:spPr>
            <a:xfrm>
              <a:off x="6235875" y="3272550"/>
              <a:ext cx="22350" cy="4100"/>
            </a:xfrm>
            <a:custGeom>
              <a:rect b="b" l="l" r="r" t="t"/>
              <a:pathLst>
                <a:path extrusionOk="0" h="164" w="894">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1"/>
            <p:cNvSpPr/>
            <p:nvPr/>
          </p:nvSpPr>
          <p:spPr>
            <a:xfrm>
              <a:off x="5431625" y="3144275"/>
              <a:ext cx="12825" cy="10725"/>
            </a:xfrm>
            <a:custGeom>
              <a:rect b="b" l="l" r="r" t="t"/>
              <a:pathLst>
                <a:path extrusionOk="0" h="429" w="513">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1"/>
            <p:cNvSpPr/>
            <p:nvPr/>
          </p:nvSpPr>
          <p:spPr>
            <a:xfrm>
              <a:off x="5311075" y="3040075"/>
              <a:ext cx="10725" cy="7100"/>
            </a:xfrm>
            <a:custGeom>
              <a:rect b="b" l="l" r="r" t="t"/>
              <a:pathLst>
                <a:path extrusionOk="0" h="284" w="429">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1"/>
            <p:cNvSpPr/>
            <p:nvPr/>
          </p:nvSpPr>
          <p:spPr>
            <a:xfrm>
              <a:off x="6171300" y="3243375"/>
              <a:ext cx="10425" cy="7500"/>
            </a:xfrm>
            <a:custGeom>
              <a:rect b="b" l="l" r="r" t="t"/>
              <a:pathLst>
                <a:path extrusionOk="0" h="300" w="417">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1"/>
            <p:cNvSpPr/>
            <p:nvPr/>
          </p:nvSpPr>
          <p:spPr>
            <a:xfrm>
              <a:off x="5442025" y="3143675"/>
              <a:ext cx="18800" cy="6775"/>
            </a:xfrm>
            <a:custGeom>
              <a:rect b="b" l="l" r="r" t="t"/>
              <a:pathLst>
                <a:path extrusionOk="0" h="271" w="752">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1"/>
            <p:cNvSpPr/>
            <p:nvPr/>
          </p:nvSpPr>
          <p:spPr>
            <a:xfrm>
              <a:off x="5385475" y="3041675"/>
              <a:ext cx="14325" cy="5500"/>
            </a:xfrm>
            <a:custGeom>
              <a:rect b="b" l="l" r="r" t="t"/>
              <a:pathLst>
                <a:path extrusionOk="0" h="220" w="573">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1"/>
            <p:cNvSpPr/>
            <p:nvPr/>
          </p:nvSpPr>
          <p:spPr>
            <a:xfrm>
              <a:off x="5546800" y="3111525"/>
              <a:ext cx="14325" cy="7175"/>
            </a:xfrm>
            <a:custGeom>
              <a:rect b="b" l="l" r="r" t="t"/>
              <a:pathLst>
                <a:path extrusionOk="0" h="287" w="573">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1"/>
            <p:cNvSpPr/>
            <p:nvPr/>
          </p:nvSpPr>
          <p:spPr>
            <a:xfrm>
              <a:off x="5873650" y="3143075"/>
              <a:ext cx="15500" cy="7525"/>
            </a:xfrm>
            <a:custGeom>
              <a:rect b="b" l="l" r="r" t="t"/>
              <a:pathLst>
                <a:path extrusionOk="0" h="301" w="62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1"/>
            <p:cNvSpPr/>
            <p:nvPr/>
          </p:nvSpPr>
          <p:spPr>
            <a:xfrm>
              <a:off x="5714700" y="2989475"/>
              <a:ext cx="19075" cy="3275"/>
            </a:xfrm>
            <a:custGeom>
              <a:rect b="b" l="l" r="r" t="t"/>
              <a:pathLst>
                <a:path extrusionOk="0" h="131" w="763">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1"/>
            <p:cNvSpPr/>
            <p:nvPr/>
          </p:nvSpPr>
          <p:spPr>
            <a:xfrm>
              <a:off x="5876025" y="3154300"/>
              <a:ext cx="18775" cy="3775"/>
            </a:xfrm>
            <a:custGeom>
              <a:rect b="b" l="l" r="r" t="t"/>
              <a:pathLst>
                <a:path extrusionOk="0" h="151" w="751">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1"/>
            <p:cNvSpPr/>
            <p:nvPr/>
          </p:nvSpPr>
          <p:spPr>
            <a:xfrm>
              <a:off x="6034975" y="3251425"/>
              <a:ext cx="15200" cy="3650"/>
            </a:xfrm>
            <a:custGeom>
              <a:rect b="b" l="l" r="r" t="t"/>
              <a:pathLst>
                <a:path extrusionOk="0" h="146" w="608">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1"/>
            <p:cNvSpPr/>
            <p:nvPr/>
          </p:nvSpPr>
          <p:spPr>
            <a:xfrm>
              <a:off x="5374175" y="3021475"/>
              <a:ext cx="15200" cy="3725"/>
            </a:xfrm>
            <a:custGeom>
              <a:rect b="b" l="l" r="r" t="t"/>
              <a:pathLst>
                <a:path extrusionOk="0" h="149" w="608">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1"/>
            <p:cNvSpPr/>
            <p:nvPr/>
          </p:nvSpPr>
          <p:spPr>
            <a:xfrm>
              <a:off x="5288750" y="3071650"/>
              <a:ext cx="8050" cy="7450"/>
            </a:xfrm>
            <a:custGeom>
              <a:rect b="b" l="l" r="r" t="t"/>
              <a:pathLst>
                <a:path extrusionOk="0" h="298" w="322">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1"/>
            <p:cNvSpPr/>
            <p:nvPr/>
          </p:nvSpPr>
          <p:spPr>
            <a:xfrm>
              <a:off x="5805175" y="3208250"/>
              <a:ext cx="14325" cy="3675"/>
            </a:xfrm>
            <a:custGeom>
              <a:rect b="b" l="l" r="r" t="t"/>
              <a:pathLst>
                <a:path extrusionOk="0" h="147" w="573">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1"/>
            <p:cNvSpPr/>
            <p:nvPr/>
          </p:nvSpPr>
          <p:spPr>
            <a:xfrm>
              <a:off x="5485800" y="2988175"/>
              <a:ext cx="11925" cy="7850"/>
            </a:xfrm>
            <a:custGeom>
              <a:rect b="b" l="l" r="r" t="t"/>
              <a:pathLst>
                <a:path extrusionOk="0" h="314" w="477">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1"/>
            <p:cNvSpPr/>
            <p:nvPr/>
          </p:nvSpPr>
          <p:spPr>
            <a:xfrm>
              <a:off x="5390850" y="3141000"/>
              <a:ext cx="9625" cy="9300"/>
            </a:xfrm>
            <a:custGeom>
              <a:rect b="b" l="l" r="r" t="t"/>
              <a:pathLst>
                <a:path extrusionOk="0" h="372" w="385">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1"/>
            <p:cNvSpPr/>
            <p:nvPr/>
          </p:nvSpPr>
          <p:spPr>
            <a:xfrm>
              <a:off x="5395300" y="3139950"/>
              <a:ext cx="15800" cy="4050"/>
            </a:xfrm>
            <a:custGeom>
              <a:rect b="b" l="l" r="r" t="t"/>
              <a:pathLst>
                <a:path extrusionOk="0" h="162" w="632">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1"/>
            <p:cNvSpPr/>
            <p:nvPr/>
          </p:nvSpPr>
          <p:spPr>
            <a:xfrm>
              <a:off x="5521500" y="3054825"/>
              <a:ext cx="7775" cy="5275"/>
            </a:xfrm>
            <a:custGeom>
              <a:rect b="b" l="l" r="r" t="t"/>
              <a:pathLst>
                <a:path extrusionOk="0" h="211" w="311">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1"/>
            <p:cNvSpPr/>
            <p:nvPr/>
          </p:nvSpPr>
          <p:spPr>
            <a:xfrm>
              <a:off x="5650700" y="3033700"/>
              <a:ext cx="11025" cy="5775"/>
            </a:xfrm>
            <a:custGeom>
              <a:rect b="b" l="l" r="r" t="t"/>
              <a:pathLst>
                <a:path extrusionOk="0" h="231" w="441">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1"/>
            <p:cNvSpPr/>
            <p:nvPr/>
          </p:nvSpPr>
          <p:spPr>
            <a:xfrm>
              <a:off x="5755175" y="3212175"/>
              <a:ext cx="14900" cy="3575"/>
            </a:xfrm>
            <a:custGeom>
              <a:rect b="b" l="l" r="r" t="t"/>
              <a:pathLst>
                <a:path extrusionOk="0" h="143" w="596">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1"/>
            <p:cNvSpPr/>
            <p:nvPr/>
          </p:nvSpPr>
          <p:spPr>
            <a:xfrm>
              <a:off x="5638800" y="3093350"/>
              <a:ext cx="15500" cy="3200"/>
            </a:xfrm>
            <a:custGeom>
              <a:rect b="b" l="l" r="r" t="t"/>
              <a:pathLst>
                <a:path extrusionOk="0" h="128" w="62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1"/>
            <p:cNvSpPr/>
            <p:nvPr/>
          </p:nvSpPr>
          <p:spPr>
            <a:xfrm>
              <a:off x="5705750" y="3039700"/>
              <a:ext cx="6275" cy="6950"/>
            </a:xfrm>
            <a:custGeom>
              <a:rect b="b" l="l" r="r" t="t"/>
              <a:pathLst>
                <a:path extrusionOk="0" h="278" w="251">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1"/>
            <p:cNvSpPr/>
            <p:nvPr/>
          </p:nvSpPr>
          <p:spPr>
            <a:xfrm>
              <a:off x="5909350" y="3208850"/>
              <a:ext cx="11350" cy="3025"/>
            </a:xfrm>
            <a:custGeom>
              <a:rect b="b" l="l" r="r" t="t"/>
              <a:pathLst>
                <a:path extrusionOk="0" h="121" w="454">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1"/>
            <p:cNvSpPr/>
            <p:nvPr/>
          </p:nvSpPr>
          <p:spPr>
            <a:xfrm>
              <a:off x="5471800" y="3147125"/>
              <a:ext cx="11350" cy="5550"/>
            </a:xfrm>
            <a:custGeom>
              <a:rect b="b" l="l" r="r" t="t"/>
              <a:pathLst>
                <a:path extrusionOk="0" h="222" w="454">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1"/>
            <p:cNvSpPr/>
            <p:nvPr/>
          </p:nvSpPr>
          <p:spPr>
            <a:xfrm>
              <a:off x="5579250" y="3118075"/>
              <a:ext cx="10750" cy="3925"/>
            </a:xfrm>
            <a:custGeom>
              <a:rect b="b" l="l" r="r" t="t"/>
              <a:pathLst>
                <a:path extrusionOk="0" h="157" w="43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1"/>
            <p:cNvSpPr/>
            <p:nvPr/>
          </p:nvSpPr>
          <p:spPr>
            <a:xfrm>
              <a:off x="5403650" y="2986175"/>
              <a:ext cx="10725" cy="3625"/>
            </a:xfrm>
            <a:custGeom>
              <a:rect b="b" l="l" r="r" t="t"/>
              <a:pathLst>
                <a:path extrusionOk="0" h="145" w="429">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1"/>
            <p:cNvSpPr/>
            <p:nvPr/>
          </p:nvSpPr>
          <p:spPr>
            <a:xfrm>
              <a:off x="5668550" y="3199925"/>
              <a:ext cx="7475" cy="4025"/>
            </a:xfrm>
            <a:custGeom>
              <a:rect b="b" l="l" r="r" t="t"/>
              <a:pathLst>
                <a:path extrusionOk="0" h="161" w="299">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1"/>
            <p:cNvSpPr/>
            <p:nvPr/>
          </p:nvSpPr>
          <p:spPr>
            <a:xfrm>
              <a:off x="5661700" y="3090700"/>
              <a:ext cx="11050" cy="3575"/>
            </a:xfrm>
            <a:custGeom>
              <a:rect b="b" l="l" r="r" t="t"/>
              <a:pathLst>
                <a:path extrusionOk="0" h="143" w="442">
                  <a:moveTo>
                    <a:pt x="1" y="0"/>
                  </a:moveTo>
                  <a:lnTo>
                    <a:pt x="1" y="119"/>
                  </a:lnTo>
                  <a:cubicBezTo>
                    <a:pt x="156" y="95"/>
                    <a:pt x="322" y="143"/>
                    <a:pt x="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1"/>
            <p:cNvSpPr/>
            <p:nvPr/>
          </p:nvSpPr>
          <p:spPr>
            <a:xfrm>
              <a:off x="5676300" y="3089875"/>
              <a:ext cx="11925" cy="3450"/>
            </a:xfrm>
            <a:custGeom>
              <a:rect b="b" l="l" r="r" t="t"/>
              <a:pathLst>
                <a:path extrusionOk="0" h="138" w="477">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1"/>
            <p:cNvSpPr/>
            <p:nvPr/>
          </p:nvSpPr>
          <p:spPr>
            <a:xfrm>
              <a:off x="5678975" y="3097375"/>
              <a:ext cx="11625" cy="3250"/>
            </a:xfrm>
            <a:custGeom>
              <a:rect b="b" l="l" r="r" t="t"/>
              <a:pathLst>
                <a:path extrusionOk="0" h="130" w="465">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1"/>
            <p:cNvSpPr/>
            <p:nvPr/>
          </p:nvSpPr>
          <p:spPr>
            <a:xfrm>
              <a:off x="5595625" y="3030600"/>
              <a:ext cx="12225" cy="6650"/>
            </a:xfrm>
            <a:custGeom>
              <a:rect b="b" l="l" r="r" t="t"/>
              <a:pathLst>
                <a:path extrusionOk="0" h="266" w="489">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1"/>
            <p:cNvSpPr/>
            <p:nvPr/>
          </p:nvSpPr>
          <p:spPr>
            <a:xfrm>
              <a:off x="5583425" y="3031450"/>
              <a:ext cx="11925" cy="4425"/>
            </a:xfrm>
            <a:custGeom>
              <a:rect b="b" l="l" r="r" t="t"/>
              <a:pathLst>
                <a:path extrusionOk="0" h="177" w="477">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1"/>
            <p:cNvSpPr/>
            <p:nvPr/>
          </p:nvSpPr>
          <p:spPr>
            <a:xfrm>
              <a:off x="5596825" y="3029100"/>
              <a:ext cx="8350" cy="3275"/>
            </a:xfrm>
            <a:custGeom>
              <a:rect b="b" l="l" r="r" t="t"/>
              <a:pathLst>
                <a:path extrusionOk="0" h="131" w="334">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1"/>
            <p:cNvSpPr/>
            <p:nvPr/>
          </p:nvSpPr>
          <p:spPr>
            <a:xfrm>
              <a:off x="5859050" y="3147250"/>
              <a:ext cx="7175" cy="2875"/>
            </a:xfrm>
            <a:custGeom>
              <a:rect b="b" l="l" r="r" t="t"/>
              <a:pathLst>
                <a:path extrusionOk="0" h="115" w="287">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1"/>
            <p:cNvSpPr/>
            <p:nvPr/>
          </p:nvSpPr>
          <p:spPr>
            <a:xfrm>
              <a:off x="5866200" y="3097225"/>
              <a:ext cx="3600" cy="7475"/>
            </a:xfrm>
            <a:custGeom>
              <a:rect b="b" l="l" r="r" t="t"/>
              <a:pathLst>
                <a:path extrusionOk="0" h="299" w="144">
                  <a:moveTo>
                    <a:pt x="0" y="1"/>
                  </a:moveTo>
                  <a:cubicBezTo>
                    <a:pt x="0" y="120"/>
                    <a:pt x="24" y="227"/>
                    <a:pt x="131" y="299"/>
                  </a:cubicBezTo>
                  <a:cubicBezTo>
                    <a:pt x="131" y="191"/>
                    <a:pt x="143" y="108"/>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1"/>
            <p:cNvSpPr/>
            <p:nvPr/>
          </p:nvSpPr>
          <p:spPr>
            <a:xfrm>
              <a:off x="5557225" y="3129675"/>
              <a:ext cx="8375" cy="2275"/>
            </a:xfrm>
            <a:custGeom>
              <a:rect b="b" l="l" r="r" t="t"/>
              <a:pathLst>
                <a:path extrusionOk="0" h="91" w="335">
                  <a:moveTo>
                    <a:pt x="1" y="1"/>
                  </a:moveTo>
                  <a:cubicBezTo>
                    <a:pt x="52" y="63"/>
                    <a:pt x="105" y="90"/>
                    <a:pt x="159" y="90"/>
                  </a:cubicBezTo>
                  <a:cubicBezTo>
                    <a:pt x="218" y="90"/>
                    <a:pt x="278" y="57"/>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1"/>
            <p:cNvSpPr/>
            <p:nvPr/>
          </p:nvSpPr>
          <p:spPr>
            <a:xfrm>
              <a:off x="5567650" y="3129575"/>
              <a:ext cx="8350" cy="3400"/>
            </a:xfrm>
            <a:custGeom>
              <a:rect b="b" l="l" r="r" t="t"/>
              <a:pathLst>
                <a:path extrusionOk="0" h="136" w="334">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1"/>
            <p:cNvSpPr/>
            <p:nvPr/>
          </p:nvSpPr>
          <p:spPr>
            <a:xfrm>
              <a:off x="5568550" y="3118975"/>
              <a:ext cx="6850" cy="2475"/>
            </a:xfrm>
            <a:custGeom>
              <a:rect b="b" l="l" r="r" t="t"/>
              <a:pathLst>
                <a:path extrusionOk="0" h="99" w="274">
                  <a:moveTo>
                    <a:pt x="0" y="0"/>
                  </a:moveTo>
                  <a:cubicBezTo>
                    <a:pt x="42" y="66"/>
                    <a:pt x="89" y="98"/>
                    <a:pt x="137" y="98"/>
                  </a:cubicBezTo>
                  <a:cubicBezTo>
                    <a:pt x="185" y="98"/>
                    <a:pt x="232" y="66"/>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1"/>
            <p:cNvSpPr/>
            <p:nvPr/>
          </p:nvSpPr>
          <p:spPr>
            <a:xfrm>
              <a:off x="5693550" y="3073125"/>
              <a:ext cx="4500" cy="5075"/>
            </a:xfrm>
            <a:custGeom>
              <a:rect b="b" l="l" r="r" t="t"/>
              <a:pathLst>
                <a:path extrusionOk="0" h="203" w="18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1"/>
            <p:cNvSpPr/>
            <p:nvPr/>
          </p:nvSpPr>
          <p:spPr>
            <a:xfrm>
              <a:off x="5617950" y="3139800"/>
              <a:ext cx="7775" cy="4200"/>
            </a:xfrm>
            <a:custGeom>
              <a:rect b="b" l="l" r="r" t="t"/>
              <a:pathLst>
                <a:path extrusionOk="0" h="168" w="311">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1"/>
            <p:cNvSpPr/>
            <p:nvPr/>
          </p:nvSpPr>
          <p:spPr>
            <a:xfrm>
              <a:off x="5402150" y="3103475"/>
              <a:ext cx="8950" cy="5175"/>
            </a:xfrm>
            <a:custGeom>
              <a:rect b="b" l="l" r="r" t="t"/>
              <a:pathLst>
                <a:path extrusionOk="0" h="207" w="358">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1"/>
            <p:cNvSpPr/>
            <p:nvPr/>
          </p:nvSpPr>
          <p:spPr>
            <a:xfrm>
              <a:off x="5425075" y="3140875"/>
              <a:ext cx="7175" cy="3125"/>
            </a:xfrm>
            <a:custGeom>
              <a:rect b="b" l="l" r="r" t="t"/>
              <a:pathLst>
                <a:path extrusionOk="0" h="125" w="287">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1"/>
            <p:cNvSpPr/>
            <p:nvPr/>
          </p:nvSpPr>
          <p:spPr>
            <a:xfrm>
              <a:off x="5414350" y="3140975"/>
              <a:ext cx="7175" cy="3025"/>
            </a:xfrm>
            <a:custGeom>
              <a:rect b="b" l="l" r="r" t="t"/>
              <a:pathLst>
                <a:path extrusionOk="0" h="121" w="287">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1"/>
            <p:cNvSpPr/>
            <p:nvPr/>
          </p:nvSpPr>
          <p:spPr>
            <a:xfrm>
              <a:off x="5384600" y="3140725"/>
              <a:ext cx="8950" cy="3275"/>
            </a:xfrm>
            <a:custGeom>
              <a:rect b="b" l="l" r="r" t="t"/>
              <a:pathLst>
                <a:path extrusionOk="0" h="131" w="358">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1"/>
            <p:cNvSpPr/>
            <p:nvPr/>
          </p:nvSpPr>
          <p:spPr>
            <a:xfrm>
              <a:off x="5470900" y="3133925"/>
              <a:ext cx="8375" cy="2475"/>
            </a:xfrm>
            <a:custGeom>
              <a:rect b="b" l="l" r="r" t="t"/>
              <a:pathLst>
                <a:path extrusionOk="0" h="99" w="335">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1"/>
            <p:cNvSpPr/>
            <p:nvPr/>
          </p:nvSpPr>
          <p:spPr>
            <a:xfrm>
              <a:off x="5499475" y="3115725"/>
              <a:ext cx="8675" cy="2375"/>
            </a:xfrm>
            <a:custGeom>
              <a:rect b="b" l="l" r="r" t="t"/>
              <a:pathLst>
                <a:path extrusionOk="0" h="95" w="347">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1"/>
            <p:cNvSpPr/>
            <p:nvPr/>
          </p:nvSpPr>
          <p:spPr>
            <a:xfrm>
              <a:off x="5446800" y="3132650"/>
              <a:ext cx="6575" cy="4200"/>
            </a:xfrm>
            <a:custGeom>
              <a:rect b="b" l="l" r="r" t="t"/>
              <a:pathLst>
                <a:path extrusionOk="0" h="168" w="263">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1"/>
            <p:cNvSpPr/>
            <p:nvPr/>
          </p:nvSpPr>
          <p:spPr>
            <a:xfrm>
              <a:off x="5460500" y="3134525"/>
              <a:ext cx="8350" cy="2025"/>
            </a:xfrm>
            <a:custGeom>
              <a:rect b="b" l="l" r="r" t="t"/>
              <a:pathLst>
                <a:path extrusionOk="0" h="81" w="334">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1"/>
            <p:cNvSpPr/>
            <p:nvPr/>
          </p:nvSpPr>
          <p:spPr>
            <a:xfrm>
              <a:off x="5439350" y="3144125"/>
              <a:ext cx="3600" cy="3150"/>
            </a:xfrm>
            <a:custGeom>
              <a:rect b="b" l="l" r="r" t="t"/>
              <a:pathLst>
                <a:path extrusionOk="0" h="126" w="144">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1"/>
            <p:cNvSpPr/>
            <p:nvPr/>
          </p:nvSpPr>
          <p:spPr>
            <a:xfrm>
              <a:off x="5457225" y="3118975"/>
              <a:ext cx="3600" cy="3700"/>
            </a:xfrm>
            <a:custGeom>
              <a:rect b="b" l="l" r="r" t="t"/>
              <a:pathLst>
                <a:path extrusionOk="0" h="148" w="144">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1"/>
            <p:cNvSpPr/>
            <p:nvPr/>
          </p:nvSpPr>
          <p:spPr>
            <a:xfrm>
              <a:off x="5575975" y="2980850"/>
              <a:ext cx="3600" cy="1225"/>
            </a:xfrm>
            <a:custGeom>
              <a:rect b="b" l="l" r="r" t="t"/>
              <a:pathLst>
                <a:path extrusionOk="0" h="49" w="144">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1"/>
            <p:cNvSpPr/>
            <p:nvPr/>
          </p:nvSpPr>
          <p:spPr>
            <a:xfrm>
              <a:off x="5575375" y="3132950"/>
              <a:ext cx="3900" cy="1925"/>
            </a:xfrm>
            <a:custGeom>
              <a:rect b="b" l="l" r="r" t="t"/>
              <a:pathLst>
                <a:path extrusionOk="0" h="77" w="156">
                  <a:moveTo>
                    <a:pt x="1" y="1"/>
                  </a:moveTo>
                  <a:cubicBezTo>
                    <a:pt x="24" y="53"/>
                    <a:pt x="50" y="77"/>
                    <a:pt x="76" y="77"/>
                  </a:cubicBezTo>
                  <a:cubicBezTo>
                    <a:pt x="104" y="77"/>
                    <a:pt x="131" y="50"/>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1"/>
            <p:cNvSpPr/>
            <p:nvPr/>
          </p:nvSpPr>
          <p:spPr>
            <a:xfrm>
              <a:off x="5593250" y="3032350"/>
              <a:ext cx="3900" cy="3600"/>
            </a:xfrm>
            <a:custGeom>
              <a:rect b="b" l="l" r="r" t="t"/>
              <a:pathLst>
                <a:path extrusionOk="0" h="144" w="156">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1"/>
            <p:cNvSpPr/>
            <p:nvPr/>
          </p:nvSpPr>
          <p:spPr>
            <a:xfrm>
              <a:off x="5550075" y="3129375"/>
              <a:ext cx="4200" cy="1625"/>
            </a:xfrm>
            <a:custGeom>
              <a:rect b="b" l="l" r="r" t="t"/>
              <a:pathLst>
                <a:path extrusionOk="0" h="65" w="168">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1"/>
            <p:cNvSpPr/>
            <p:nvPr/>
          </p:nvSpPr>
          <p:spPr>
            <a:xfrm>
              <a:off x="5561400" y="3118975"/>
              <a:ext cx="3600" cy="1200"/>
            </a:xfrm>
            <a:custGeom>
              <a:rect b="b" l="l" r="r" t="t"/>
              <a:pathLst>
                <a:path extrusionOk="0" h="48" w="144">
                  <a:moveTo>
                    <a:pt x="0" y="0"/>
                  </a:moveTo>
                  <a:cubicBezTo>
                    <a:pt x="12" y="12"/>
                    <a:pt x="24" y="48"/>
                    <a:pt x="48" y="48"/>
                  </a:cubicBezTo>
                  <a:cubicBezTo>
                    <a:pt x="72" y="24"/>
                    <a:pt x="119" y="12"/>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1"/>
            <p:cNvSpPr/>
            <p:nvPr/>
          </p:nvSpPr>
          <p:spPr>
            <a:xfrm>
              <a:off x="5611400" y="3032350"/>
              <a:ext cx="3600" cy="1800"/>
            </a:xfrm>
            <a:custGeom>
              <a:rect b="b" l="l" r="r" t="t"/>
              <a:pathLst>
                <a:path extrusionOk="0" h="72" w="144">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1"/>
            <p:cNvSpPr/>
            <p:nvPr/>
          </p:nvSpPr>
          <p:spPr>
            <a:xfrm>
              <a:off x="5485500" y="3134525"/>
              <a:ext cx="4475" cy="2025"/>
            </a:xfrm>
            <a:custGeom>
              <a:rect b="b" l="l" r="r" t="t"/>
              <a:pathLst>
                <a:path extrusionOk="0" h="81" w="179">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1"/>
            <p:cNvSpPr/>
            <p:nvPr/>
          </p:nvSpPr>
          <p:spPr>
            <a:xfrm>
              <a:off x="5459000" y="3046600"/>
              <a:ext cx="5675" cy="3325"/>
            </a:xfrm>
            <a:custGeom>
              <a:rect b="b" l="l" r="r" t="t"/>
              <a:pathLst>
                <a:path extrusionOk="0" h="133" w="227">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1"/>
            <p:cNvSpPr/>
            <p:nvPr/>
          </p:nvSpPr>
          <p:spPr>
            <a:xfrm>
              <a:off x="5536400" y="3126100"/>
              <a:ext cx="3900" cy="3000"/>
            </a:xfrm>
            <a:custGeom>
              <a:rect b="b" l="l" r="r" t="t"/>
              <a:pathLst>
                <a:path extrusionOk="0" h="120" w="156">
                  <a:moveTo>
                    <a:pt x="0" y="1"/>
                  </a:moveTo>
                  <a:cubicBezTo>
                    <a:pt x="48" y="25"/>
                    <a:pt x="96" y="72"/>
                    <a:pt x="155" y="120"/>
                  </a:cubicBezTo>
                  <a:cubicBezTo>
                    <a:pt x="107" y="72"/>
                    <a:pt x="48" y="25"/>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1"/>
            <p:cNvSpPr/>
            <p:nvPr/>
          </p:nvSpPr>
          <p:spPr>
            <a:xfrm>
              <a:off x="5510800" y="3154975"/>
              <a:ext cx="4175" cy="1825"/>
            </a:xfrm>
            <a:custGeom>
              <a:rect b="b" l="l" r="r" t="t"/>
              <a:pathLst>
                <a:path extrusionOk="0" h="73" w="167">
                  <a:moveTo>
                    <a:pt x="0" y="1"/>
                  </a:moveTo>
                  <a:cubicBezTo>
                    <a:pt x="30" y="48"/>
                    <a:pt x="57" y="72"/>
                    <a:pt x="84" y="72"/>
                  </a:cubicBezTo>
                  <a:cubicBezTo>
                    <a:pt x="110" y="72"/>
                    <a:pt x="137" y="48"/>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1"/>
            <p:cNvSpPr/>
            <p:nvPr/>
          </p:nvSpPr>
          <p:spPr>
            <a:xfrm>
              <a:off x="5503650" y="3154975"/>
              <a:ext cx="4200" cy="1825"/>
            </a:xfrm>
            <a:custGeom>
              <a:rect b="b" l="l" r="r" t="t"/>
              <a:pathLst>
                <a:path extrusionOk="0" h="73" w="168">
                  <a:moveTo>
                    <a:pt x="1" y="1"/>
                  </a:moveTo>
                  <a:cubicBezTo>
                    <a:pt x="30" y="48"/>
                    <a:pt x="57" y="72"/>
                    <a:pt x="84" y="72"/>
                  </a:cubicBezTo>
                  <a:cubicBezTo>
                    <a:pt x="111" y="72"/>
                    <a:pt x="137" y="48"/>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1"/>
            <p:cNvSpPr/>
            <p:nvPr/>
          </p:nvSpPr>
          <p:spPr>
            <a:xfrm>
              <a:off x="5385475" y="3086225"/>
              <a:ext cx="3600" cy="3300"/>
            </a:xfrm>
            <a:custGeom>
              <a:rect b="b" l="l" r="r" t="t"/>
              <a:pathLst>
                <a:path extrusionOk="0" h="132" w="144">
                  <a:moveTo>
                    <a:pt x="1" y="0"/>
                  </a:moveTo>
                  <a:lnTo>
                    <a:pt x="1" y="0"/>
                  </a:lnTo>
                  <a:cubicBezTo>
                    <a:pt x="37" y="36"/>
                    <a:pt x="96" y="84"/>
                    <a:pt x="144" y="131"/>
                  </a:cubicBezTo>
                  <a:cubicBezTo>
                    <a:pt x="96" y="84"/>
                    <a:pt x="60"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1"/>
            <p:cNvSpPr/>
            <p:nvPr/>
          </p:nvSpPr>
          <p:spPr>
            <a:xfrm>
              <a:off x="6259700" y="3274500"/>
              <a:ext cx="5375" cy="1350"/>
            </a:xfrm>
            <a:custGeom>
              <a:rect b="b" l="l" r="r" t="t"/>
              <a:pathLst>
                <a:path extrusionOk="0" h="54" w="215">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1"/>
            <p:cNvSpPr/>
            <p:nvPr/>
          </p:nvSpPr>
          <p:spPr>
            <a:xfrm>
              <a:off x="5776300" y="3215700"/>
              <a:ext cx="5375" cy="3000"/>
            </a:xfrm>
            <a:custGeom>
              <a:rect b="b" l="l" r="r" t="t"/>
              <a:pathLst>
                <a:path extrusionOk="0" h="120" w="215">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1"/>
            <p:cNvSpPr/>
            <p:nvPr/>
          </p:nvSpPr>
          <p:spPr>
            <a:xfrm>
              <a:off x="5786725" y="3138400"/>
              <a:ext cx="4475" cy="1725"/>
            </a:xfrm>
            <a:custGeom>
              <a:rect b="b" l="l" r="r" t="t"/>
              <a:pathLst>
                <a:path extrusionOk="0" h="69" w="179">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1"/>
            <p:cNvSpPr/>
            <p:nvPr/>
          </p:nvSpPr>
          <p:spPr>
            <a:xfrm>
              <a:off x="5783750" y="3139800"/>
              <a:ext cx="3600" cy="2150"/>
            </a:xfrm>
            <a:custGeom>
              <a:rect b="b" l="l" r="r" t="t"/>
              <a:pathLst>
                <a:path extrusionOk="0" h="86" w="144">
                  <a:moveTo>
                    <a:pt x="0" y="1"/>
                  </a:moveTo>
                  <a:cubicBezTo>
                    <a:pt x="24" y="59"/>
                    <a:pt x="47" y="85"/>
                    <a:pt x="70" y="85"/>
                  </a:cubicBezTo>
                  <a:cubicBezTo>
                    <a:pt x="94" y="85"/>
                    <a:pt x="119" y="56"/>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1"/>
            <p:cNvSpPr/>
            <p:nvPr/>
          </p:nvSpPr>
          <p:spPr>
            <a:xfrm>
              <a:off x="5643850" y="3174325"/>
              <a:ext cx="3900" cy="1525"/>
            </a:xfrm>
            <a:custGeom>
              <a:rect b="b" l="l" r="r" t="t"/>
              <a:pathLst>
                <a:path extrusionOk="0" h="61" w="156">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1"/>
            <p:cNvSpPr/>
            <p:nvPr/>
          </p:nvSpPr>
          <p:spPr>
            <a:xfrm>
              <a:off x="5658125" y="3093675"/>
              <a:ext cx="3600" cy="3125"/>
            </a:xfrm>
            <a:custGeom>
              <a:rect b="b" l="l" r="r" t="t"/>
              <a:pathLst>
                <a:path extrusionOk="0" h="125" w="144">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1"/>
            <p:cNvSpPr/>
            <p:nvPr/>
          </p:nvSpPr>
          <p:spPr>
            <a:xfrm>
              <a:off x="5826300" y="2997900"/>
              <a:ext cx="4500" cy="2025"/>
            </a:xfrm>
            <a:custGeom>
              <a:rect b="b" l="l" r="r" t="t"/>
              <a:pathLst>
                <a:path extrusionOk="0" h="81" w="18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1"/>
            <p:cNvSpPr/>
            <p:nvPr/>
          </p:nvSpPr>
          <p:spPr>
            <a:xfrm>
              <a:off x="5873650" y="3178200"/>
              <a:ext cx="3575" cy="925"/>
            </a:xfrm>
            <a:custGeom>
              <a:rect b="b" l="l" r="r" t="t"/>
              <a:pathLst>
                <a:path extrusionOk="0" h="37" w="143">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1"/>
            <p:cNvSpPr/>
            <p:nvPr/>
          </p:nvSpPr>
          <p:spPr>
            <a:xfrm>
              <a:off x="5608125" y="3278000"/>
              <a:ext cx="142900" cy="20100"/>
            </a:xfrm>
            <a:custGeom>
              <a:rect b="b" l="l" r="r" t="t"/>
              <a:pathLst>
                <a:path extrusionOk="0" h="804" w="5716">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1"/>
            <p:cNvSpPr/>
            <p:nvPr/>
          </p:nvSpPr>
          <p:spPr>
            <a:xfrm>
              <a:off x="5448875" y="3389525"/>
              <a:ext cx="64625" cy="78925"/>
            </a:xfrm>
            <a:custGeom>
              <a:rect b="b" l="l" r="r" t="t"/>
              <a:pathLst>
                <a:path extrusionOk="0" h="3157" w="2585">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1"/>
            <p:cNvSpPr/>
            <p:nvPr/>
          </p:nvSpPr>
          <p:spPr>
            <a:xfrm>
              <a:off x="5540550" y="3420450"/>
              <a:ext cx="199175" cy="29050"/>
            </a:xfrm>
            <a:custGeom>
              <a:rect b="b" l="l" r="r" t="t"/>
              <a:pathLst>
                <a:path extrusionOk="0" h="1162" w="7967">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1"/>
            <p:cNvSpPr/>
            <p:nvPr/>
          </p:nvSpPr>
          <p:spPr>
            <a:xfrm>
              <a:off x="5837925" y="3320450"/>
              <a:ext cx="176300" cy="14825"/>
            </a:xfrm>
            <a:custGeom>
              <a:rect b="b" l="l" r="r" t="t"/>
              <a:pathLst>
                <a:path extrusionOk="0" h="593" w="7052">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1"/>
            <p:cNvSpPr/>
            <p:nvPr/>
          </p:nvSpPr>
          <p:spPr>
            <a:xfrm>
              <a:off x="5830475" y="3372575"/>
              <a:ext cx="184575" cy="13550"/>
            </a:xfrm>
            <a:custGeom>
              <a:rect b="b" l="l" r="r" t="t"/>
              <a:pathLst>
                <a:path extrusionOk="0" h="542" w="7383">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1"/>
            <p:cNvSpPr/>
            <p:nvPr/>
          </p:nvSpPr>
          <p:spPr>
            <a:xfrm>
              <a:off x="6204625" y="3293875"/>
              <a:ext cx="89025" cy="29600"/>
            </a:xfrm>
            <a:custGeom>
              <a:rect b="b" l="l" r="r" t="t"/>
              <a:pathLst>
                <a:path extrusionOk="0" h="1184" w="3561">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1"/>
            <p:cNvSpPr/>
            <p:nvPr/>
          </p:nvSpPr>
          <p:spPr>
            <a:xfrm>
              <a:off x="5466450" y="3293100"/>
              <a:ext cx="53000" cy="75775"/>
            </a:xfrm>
            <a:custGeom>
              <a:rect b="b" l="l" r="r" t="t"/>
              <a:pathLst>
                <a:path extrusionOk="0" h="3031" w="212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1"/>
            <p:cNvSpPr/>
            <p:nvPr/>
          </p:nvSpPr>
          <p:spPr>
            <a:xfrm>
              <a:off x="5486675" y="3387325"/>
              <a:ext cx="78325" cy="25500"/>
            </a:xfrm>
            <a:custGeom>
              <a:rect b="b" l="l" r="r" t="t"/>
              <a:pathLst>
                <a:path extrusionOk="0" h="1020" w="3133">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1"/>
            <p:cNvSpPr/>
            <p:nvPr/>
          </p:nvSpPr>
          <p:spPr>
            <a:xfrm>
              <a:off x="5997750" y="3414500"/>
              <a:ext cx="100950" cy="12575"/>
            </a:xfrm>
            <a:custGeom>
              <a:rect b="b" l="l" r="r" t="t"/>
              <a:pathLst>
                <a:path extrusionOk="0" h="503" w="4038">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1"/>
            <p:cNvSpPr/>
            <p:nvPr/>
          </p:nvSpPr>
          <p:spPr>
            <a:xfrm>
              <a:off x="5742675" y="3375575"/>
              <a:ext cx="105975" cy="12500"/>
            </a:xfrm>
            <a:custGeom>
              <a:rect b="b" l="l" r="r" t="t"/>
              <a:pathLst>
                <a:path extrusionOk="0" h="500" w="4239">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1"/>
            <p:cNvSpPr/>
            <p:nvPr/>
          </p:nvSpPr>
          <p:spPr>
            <a:xfrm>
              <a:off x="5937925" y="3332650"/>
              <a:ext cx="131000" cy="19200"/>
            </a:xfrm>
            <a:custGeom>
              <a:rect b="b" l="l" r="r" t="t"/>
              <a:pathLst>
                <a:path extrusionOk="0" h="768" w="524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1"/>
            <p:cNvSpPr/>
            <p:nvPr/>
          </p:nvSpPr>
          <p:spPr>
            <a:xfrm>
              <a:off x="5783750" y="3276600"/>
              <a:ext cx="158675" cy="20975"/>
            </a:xfrm>
            <a:custGeom>
              <a:rect b="b" l="l" r="r" t="t"/>
              <a:pathLst>
                <a:path extrusionOk="0" h="839" w="6347">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1"/>
            <p:cNvSpPr/>
            <p:nvPr/>
          </p:nvSpPr>
          <p:spPr>
            <a:xfrm>
              <a:off x="5559025" y="3346100"/>
              <a:ext cx="84550" cy="9000"/>
            </a:xfrm>
            <a:custGeom>
              <a:rect b="b" l="l" r="r" t="t"/>
              <a:pathLst>
                <a:path extrusionOk="0" h="360" w="3382">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1"/>
            <p:cNvSpPr/>
            <p:nvPr/>
          </p:nvSpPr>
          <p:spPr>
            <a:xfrm>
              <a:off x="5671225" y="3413900"/>
              <a:ext cx="71775" cy="22050"/>
            </a:xfrm>
            <a:custGeom>
              <a:rect b="b" l="l" r="r" t="t"/>
              <a:pathLst>
                <a:path extrusionOk="0" h="882" w="2871">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1"/>
            <p:cNvSpPr/>
            <p:nvPr/>
          </p:nvSpPr>
          <p:spPr>
            <a:xfrm>
              <a:off x="5844275" y="3347050"/>
              <a:ext cx="145775" cy="10450"/>
            </a:xfrm>
            <a:custGeom>
              <a:rect b="b" l="l" r="r" t="t"/>
              <a:pathLst>
                <a:path extrusionOk="0" h="418" w="5831">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1"/>
            <p:cNvSpPr/>
            <p:nvPr/>
          </p:nvSpPr>
          <p:spPr>
            <a:xfrm>
              <a:off x="6048650" y="3339600"/>
              <a:ext cx="102425" cy="16400"/>
            </a:xfrm>
            <a:custGeom>
              <a:rect b="b" l="l" r="r" t="t"/>
              <a:pathLst>
                <a:path extrusionOk="0" h="656" w="4097">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1"/>
            <p:cNvSpPr/>
            <p:nvPr/>
          </p:nvSpPr>
          <p:spPr>
            <a:xfrm>
              <a:off x="6057600" y="3370300"/>
              <a:ext cx="68175" cy="11825"/>
            </a:xfrm>
            <a:custGeom>
              <a:rect b="b" l="l" r="r" t="t"/>
              <a:pathLst>
                <a:path extrusionOk="0" h="473" w="2727">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1"/>
            <p:cNvSpPr/>
            <p:nvPr/>
          </p:nvSpPr>
          <p:spPr>
            <a:xfrm>
              <a:off x="5491150" y="3337750"/>
              <a:ext cx="73550" cy="18700"/>
            </a:xfrm>
            <a:custGeom>
              <a:rect b="b" l="l" r="r" t="t"/>
              <a:pathLst>
                <a:path extrusionOk="0" h="748" w="2942">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1"/>
            <p:cNvSpPr/>
            <p:nvPr/>
          </p:nvSpPr>
          <p:spPr>
            <a:xfrm>
              <a:off x="5875425" y="3414800"/>
              <a:ext cx="71175" cy="17000"/>
            </a:xfrm>
            <a:custGeom>
              <a:rect b="b" l="l" r="r" t="t"/>
              <a:pathLst>
                <a:path extrusionOk="0" h="680" w="2847">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1"/>
            <p:cNvSpPr/>
            <p:nvPr/>
          </p:nvSpPr>
          <p:spPr>
            <a:xfrm>
              <a:off x="5966500" y="3319950"/>
              <a:ext cx="73850" cy="18125"/>
            </a:xfrm>
            <a:custGeom>
              <a:rect b="b" l="l" r="r" t="t"/>
              <a:pathLst>
                <a:path extrusionOk="0" h="725" w="2954">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1"/>
            <p:cNvSpPr/>
            <p:nvPr/>
          </p:nvSpPr>
          <p:spPr>
            <a:xfrm>
              <a:off x="5682775" y="3411850"/>
              <a:ext cx="65875" cy="17125"/>
            </a:xfrm>
            <a:custGeom>
              <a:rect b="b" l="l" r="r" t="t"/>
              <a:pathLst>
                <a:path extrusionOk="0" h="685" w="2635">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1"/>
            <p:cNvSpPr/>
            <p:nvPr/>
          </p:nvSpPr>
          <p:spPr>
            <a:xfrm>
              <a:off x="6129025" y="3414675"/>
              <a:ext cx="57475" cy="12400"/>
            </a:xfrm>
            <a:custGeom>
              <a:rect b="b" l="l" r="r" t="t"/>
              <a:pathLst>
                <a:path extrusionOk="0" h="496" w="2299">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1"/>
            <p:cNvSpPr/>
            <p:nvPr/>
          </p:nvSpPr>
          <p:spPr>
            <a:xfrm>
              <a:off x="6123975" y="3371750"/>
              <a:ext cx="70275" cy="12150"/>
            </a:xfrm>
            <a:custGeom>
              <a:rect b="b" l="l" r="r" t="t"/>
              <a:pathLst>
                <a:path extrusionOk="0" h="486" w="2811">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1"/>
            <p:cNvSpPr/>
            <p:nvPr/>
          </p:nvSpPr>
          <p:spPr>
            <a:xfrm>
              <a:off x="5525375" y="3287150"/>
              <a:ext cx="66400" cy="15425"/>
            </a:xfrm>
            <a:custGeom>
              <a:rect b="b" l="l" r="r" t="t"/>
              <a:pathLst>
                <a:path extrusionOk="0" h="617" w="2656">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1"/>
            <p:cNvSpPr/>
            <p:nvPr/>
          </p:nvSpPr>
          <p:spPr>
            <a:xfrm>
              <a:off x="5749525" y="3280225"/>
              <a:ext cx="48825" cy="16025"/>
            </a:xfrm>
            <a:custGeom>
              <a:rect b="b" l="l" r="r" t="t"/>
              <a:pathLst>
                <a:path extrusionOk="0" h="641" w="1953">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1"/>
            <p:cNvSpPr/>
            <p:nvPr/>
          </p:nvSpPr>
          <p:spPr>
            <a:xfrm>
              <a:off x="6152250" y="3289775"/>
              <a:ext cx="40300" cy="21225"/>
            </a:xfrm>
            <a:custGeom>
              <a:rect b="b" l="l" r="r" t="t"/>
              <a:pathLst>
                <a:path extrusionOk="0" h="849" w="1612">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1"/>
            <p:cNvSpPr/>
            <p:nvPr/>
          </p:nvSpPr>
          <p:spPr>
            <a:xfrm>
              <a:off x="5803100" y="3416325"/>
              <a:ext cx="58050" cy="15400"/>
            </a:xfrm>
            <a:custGeom>
              <a:rect b="b" l="l" r="r" t="t"/>
              <a:pathLst>
                <a:path extrusionOk="0" h="616" w="2322">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1"/>
            <p:cNvSpPr/>
            <p:nvPr/>
          </p:nvSpPr>
          <p:spPr>
            <a:xfrm>
              <a:off x="5514075" y="3433300"/>
              <a:ext cx="65200" cy="20550"/>
            </a:xfrm>
            <a:custGeom>
              <a:rect b="b" l="l" r="r" t="t"/>
              <a:pathLst>
                <a:path extrusionOk="0" h="822" w="2608">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1"/>
            <p:cNvSpPr/>
            <p:nvPr/>
          </p:nvSpPr>
          <p:spPr>
            <a:xfrm>
              <a:off x="6177250" y="3292100"/>
              <a:ext cx="38725" cy="22375"/>
            </a:xfrm>
            <a:custGeom>
              <a:rect b="b" l="l" r="r" t="t"/>
              <a:pathLst>
                <a:path extrusionOk="0" h="895" w="1549">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1"/>
            <p:cNvSpPr/>
            <p:nvPr/>
          </p:nvSpPr>
          <p:spPr>
            <a:xfrm>
              <a:off x="5628075" y="3343775"/>
              <a:ext cx="72050" cy="10250"/>
            </a:xfrm>
            <a:custGeom>
              <a:rect b="b" l="l" r="r" t="t"/>
              <a:pathLst>
                <a:path extrusionOk="0" h="410" w="2882">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1"/>
            <p:cNvSpPr/>
            <p:nvPr/>
          </p:nvSpPr>
          <p:spPr>
            <a:xfrm>
              <a:off x="5544725" y="3400525"/>
              <a:ext cx="47650" cy="13875"/>
            </a:xfrm>
            <a:custGeom>
              <a:rect b="b" l="l" r="r" t="t"/>
              <a:pathLst>
                <a:path extrusionOk="0" h="555" w="1906">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1"/>
            <p:cNvSpPr/>
            <p:nvPr/>
          </p:nvSpPr>
          <p:spPr>
            <a:xfrm>
              <a:off x="5964725" y="3415650"/>
              <a:ext cx="42875" cy="13225"/>
            </a:xfrm>
            <a:custGeom>
              <a:rect b="b" l="l" r="r" t="t"/>
              <a:pathLst>
                <a:path extrusionOk="0" h="529" w="1715">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1"/>
            <p:cNvSpPr/>
            <p:nvPr/>
          </p:nvSpPr>
          <p:spPr>
            <a:xfrm>
              <a:off x="5543250" y="3322300"/>
              <a:ext cx="73525" cy="8250"/>
            </a:xfrm>
            <a:custGeom>
              <a:rect b="b" l="l" r="r" t="t"/>
              <a:pathLst>
                <a:path extrusionOk="0" h="330" w="2941">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1"/>
            <p:cNvSpPr/>
            <p:nvPr/>
          </p:nvSpPr>
          <p:spPr>
            <a:xfrm>
              <a:off x="5686700" y="3347300"/>
              <a:ext cx="52425" cy="8375"/>
            </a:xfrm>
            <a:custGeom>
              <a:rect b="b" l="l" r="r" t="t"/>
              <a:pathLst>
                <a:path extrusionOk="0" h="335" w="2097">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1"/>
            <p:cNvSpPr/>
            <p:nvPr/>
          </p:nvSpPr>
          <p:spPr>
            <a:xfrm>
              <a:off x="5487275" y="3369000"/>
              <a:ext cx="61950" cy="8400"/>
            </a:xfrm>
            <a:custGeom>
              <a:rect b="b" l="l" r="r" t="t"/>
              <a:pathLst>
                <a:path extrusionOk="0" h="336" w="2478">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1"/>
            <p:cNvSpPr/>
            <p:nvPr/>
          </p:nvSpPr>
          <p:spPr>
            <a:xfrm>
              <a:off x="6076350" y="3318000"/>
              <a:ext cx="44675" cy="10350"/>
            </a:xfrm>
            <a:custGeom>
              <a:rect b="b" l="l" r="r" t="t"/>
              <a:pathLst>
                <a:path extrusionOk="0" h="414" w="1787">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1"/>
            <p:cNvSpPr/>
            <p:nvPr/>
          </p:nvSpPr>
          <p:spPr>
            <a:xfrm>
              <a:off x="5807250" y="3390425"/>
              <a:ext cx="50350" cy="13500"/>
            </a:xfrm>
            <a:custGeom>
              <a:rect b="b" l="l" r="r" t="t"/>
              <a:pathLst>
                <a:path extrusionOk="0" h="540" w="2014">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1"/>
            <p:cNvSpPr/>
            <p:nvPr/>
          </p:nvSpPr>
          <p:spPr>
            <a:xfrm>
              <a:off x="5653975" y="3395775"/>
              <a:ext cx="47500" cy="9350"/>
            </a:xfrm>
            <a:custGeom>
              <a:rect b="b" l="l" r="r" t="t"/>
              <a:pathLst>
                <a:path extrusionOk="0" h="374" w="190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1"/>
            <p:cNvSpPr/>
            <p:nvPr/>
          </p:nvSpPr>
          <p:spPr>
            <a:xfrm>
              <a:off x="6004000" y="3373175"/>
              <a:ext cx="51225" cy="8050"/>
            </a:xfrm>
            <a:custGeom>
              <a:rect b="b" l="l" r="r" t="t"/>
              <a:pathLst>
                <a:path extrusionOk="0" h="322" w="2049">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1"/>
            <p:cNvSpPr/>
            <p:nvPr/>
          </p:nvSpPr>
          <p:spPr>
            <a:xfrm>
              <a:off x="5499475" y="3316025"/>
              <a:ext cx="42300" cy="17950"/>
            </a:xfrm>
            <a:custGeom>
              <a:rect b="b" l="l" r="r" t="t"/>
              <a:pathLst>
                <a:path extrusionOk="0" h="718" w="1692">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1"/>
            <p:cNvSpPr/>
            <p:nvPr/>
          </p:nvSpPr>
          <p:spPr>
            <a:xfrm>
              <a:off x="5728075" y="3395225"/>
              <a:ext cx="37825" cy="11600"/>
            </a:xfrm>
            <a:custGeom>
              <a:rect b="b" l="l" r="r" t="t"/>
              <a:pathLst>
                <a:path extrusionOk="0" h="464" w="1513">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1"/>
            <p:cNvSpPr/>
            <p:nvPr/>
          </p:nvSpPr>
          <p:spPr>
            <a:xfrm>
              <a:off x="5506325" y="3386475"/>
              <a:ext cx="42300" cy="7550"/>
            </a:xfrm>
            <a:custGeom>
              <a:rect b="b" l="l" r="r" t="t"/>
              <a:pathLst>
                <a:path extrusionOk="0" h="302" w="1692">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1"/>
            <p:cNvSpPr/>
            <p:nvPr/>
          </p:nvSpPr>
          <p:spPr>
            <a:xfrm>
              <a:off x="5489075" y="3405725"/>
              <a:ext cx="44075" cy="10925"/>
            </a:xfrm>
            <a:custGeom>
              <a:rect b="b" l="l" r="r" t="t"/>
              <a:pathLst>
                <a:path extrusionOk="0" h="437" w="1763">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1"/>
            <p:cNvSpPr/>
            <p:nvPr/>
          </p:nvSpPr>
          <p:spPr>
            <a:xfrm>
              <a:off x="5975725" y="3280600"/>
              <a:ext cx="41400" cy="16975"/>
            </a:xfrm>
            <a:custGeom>
              <a:rect b="b" l="l" r="r" t="t"/>
              <a:pathLst>
                <a:path extrusionOk="0" h="679" w="1656">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1"/>
            <p:cNvSpPr/>
            <p:nvPr/>
          </p:nvSpPr>
          <p:spPr>
            <a:xfrm>
              <a:off x="5690875" y="3397100"/>
              <a:ext cx="39325" cy="10325"/>
            </a:xfrm>
            <a:custGeom>
              <a:rect b="b" l="l" r="r" t="t"/>
              <a:pathLst>
                <a:path extrusionOk="0" h="413" w="1573">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1"/>
            <p:cNvSpPr/>
            <p:nvPr/>
          </p:nvSpPr>
          <p:spPr>
            <a:xfrm>
              <a:off x="5984375" y="3346600"/>
              <a:ext cx="41400" cy="8725"/>
            </a:xfrm>
            <a:custGeom>
              <a:rect b="b" l="l" r="r" t="t"/>
              <a:pathLst>
                <a:path extrusionOk="0" h="349" w="1656">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1"/>
            <p:cNvSpPr/>
            <p:nvPr/>
          </p:nvSpPr>
          <p:spPr>
            <a:xfrm>
              <a:off x="6092425" y="3414825"/>
              <a:ext cx="40500" cy="12250"/>
            </a:xfrm>
            <a:custGeom>
              <a:rect b="b" l="l" r="r" t="t"/>
              <a:pathLst>
                <a:path extrusionOk="0" h="490" w="162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1"/>
            <p:cNvSpPr/>
            <p:nvPr/>
          </p:nvSpPr>
          <p:spPr>
            <a:xfrm>
              <a:off x="6042700" y="3341850"/>
              <a:ext cx="50625" cy="13600"/>
            </a:xfrm>
            <a:custGeom>
              <a:rect b="b" l="l" r="r" t="t"/>
              <a:pathLst>
                <a:path extrusionOk="0" h="544" w="2025">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1"/>
            <p:cNvSpPr/>
            <p:nvPr/>
          </p:nvSpPr>
          <p:spPr>
            <a:xfrm>
              <a:off x="5768875" y="3393425"/>
              <a:ext cx="41375" cy="11900"/>
            </a:xfrm>
            <a:custGeom>
              <a:rect b="b" l="l" r="r" t="t"/>
              <a:pathLst>
                <a:path extrusionOk="0" h="476" w="1655">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1"/>
            <p:cNvSpPr/>
            <p:nvPr/>
          </p:nvSpPr>
          <p:spPr>
            <a:xfrm>
              <a:off x="5546800" y="3369350"/>
              <a:ext cx="36050" cy="7725"/>
            </a:xfrm>
            <a:custGeom>
              <a:rect b="b" l="l" r="r" t="t"/>
              <a:pathLst>
                <a:path extrusionOk="0" h="309" w="1442">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1"/>
            <p:cNvSpPr/>
            <p:nvPr/>
          </p:nvSpPr>
          <p:spPr>
            <a:xfrm>
              <a:off x="6015925" y="3345575"/>
              <a:ext cx="29475" cy="9750"/>
            </a:xfrm>
            <a:custGeom>
              <a:rect b="b" l="l" r="r" t="t"/>
              <a:pathLst>
                <a:path extrusionOk="0" h="390" w="1179">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1"/>
            <p:cNvSpPr/>
            <p:nvPr/>
          </p:nvSpPr>
          <p:spPr>
            <a:xfrm>
              <a:off x="5904300" y="3347925"/>
              <a:ext cx="60450" cy="3825"/>
            </a:xfrm>
            <a:custGeom>
              <a:rect b="b" l="l" r="r" t="t"/>
              <a:pathLst>
                <a:path extrusionOk="0" h="153" w="2418">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1"/>
            <p:cNvSpPr/>
            <p:nvPr/>
          </p:nvSpPr>
          <p:spPr>
            <a:xfrm>
              <a:off x="5771250" y="3416325"/>
              <a:ext cx="34250" cy="15625"/>
            </a:xfrm>
            <a:custGeom>
              <a:rect b="b" l="l" r="r" t="t"/>
              <a:pathLst>
                <a:path extrusionOk="0" h="625" w="137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1"/>
            <p:cNvSpPr/>
            <p:nvPr/>
          </p:nvSpPr>
          <p:spPr>
            <a:xfrm>
              <a:off x="6219525" y="3419600"/>
              <a:ext cx="29475" cy="12925"/>
            </a:xfrm>
            <a:custGeom>
              <a:rect b="b" l="l" r="r" t="t"/>
              <a:pathLst>
                <a:path extrusionOk="0" h="517" w="1179">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1"/>
            <p:cNvSpPr/>
            <p:nvPr/>
          </p:nvSpPr>
          <p:spPr>
            <a:xfrm>
              <a:off x="5586400" y="3400100"/>
              <a:ext cx="30675" cy="9100"/>
            </a:xfrm>
            <a:custGeom>
              <a:rect b="b" l="l" r="r" t="t"/>
              <a:pathLst>
                <a:path extrusionOk="0" h="364" w="1227">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1"/>
            <p:cNvSpPr/>
            <p:nvPr/>
          </p:nvSpPr>
          <p:spPr>
            <a:xfrm>
              <a:off x="5643550" y="3421900"/>
              <a:ext cx="31075" cy="13200"/>
            </a:xfrm>
            <a:custGeom>
              <a:rect b="b" l="l" r="r" t="t"/>
              <a:pathLst>
                <a:path extrusionOk="0" h="528" w="1243">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1"/>
            <p:cNvSpPr/>
            <p:nvPr/>
          </p:nvSpPr>
          <p:spPr>
            <a:xfrm>
              <a:off x="6019800" y="3318700"/>
              <a:ext cx="33950" cy="10600"/>
            </a:xfrm>
            <a:custGeom>
              <a:rect b="b" l="l" r="r" t="t"/>
              <a:pathLst>
                <a:path extrusionOk="0" h="424" w="1358">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1"/>
            <p:cNvSpPr/>
            <p:nvPr/>
          </p:nvSpPr>
          <p:spPr>
            <a:xfrm>
              <a:off x="6209100" y="3380600"/>
              <a:ext cx="35750" cy="9550"/>
            </a:xfrm>
            <a:custGeom>
              <a:rect b="b" l="l" r="r" t="t"/>
              <a:pathLst>
                <a:path extrusionOk="0" h="382" w="143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1"/>
            <p:cNvSpPr/>
            <p:nvPr/>
          </p:nvSpPr>
          <p:spPr>
            <a:xfrm>
              <a:off x="5941500" y="3278325"/>
              <a:ext cx="26825" cy="20125"/>
            </a:xfrm>
            <a:custGeom>
              <a:rect b="b" l="l" r="r" t="t"/>
              <a:pathLst>
                <a:path extrusionOk="0" h="805" w="1073">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1"/>
            <p:cNvSpPr/>
            <p:nvPr/>
          </p:nvSpPr>
          <p:spPr>
            <a:xfrm>
              <a:off x="5739700" y="3414175"/>
              <a:ext cx="30375" cy="13750"/>
            </a:xfrm>
            <a:custGeom>
              <a:rect b="b" l="l" r="r" t="t"/>
              <a:pathLst>
                <a:path extrusionOk="0" h="550" w="1215">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1"/>
            <p:cNvSpPr/>
            <p:nvPr/>
          </p:nvSpPr>
          <p:spPr>
            <a:xfrm>
              <a:off x="5478350" y="3341800"/>
              <a:ext cx="14025" cy="28325"/>
            </a:xfrm>
            <a:custGeom>
              <a:rect b="b" l="l" r="r" t="t"/>
              <a:pathLst>
                <a:path extrusionOk="0" h="1133" w="561">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1"/>
            <p:cNvSpPr/>
            <p:nvPr/>
          </p:nvSpPr>
          <p:spPr>
            <a:xfrm>
              <a:off x="6194800" y="3375650"/>
              <a:ext cx="26525" cy="10225"/>
            </a:xfrm>
            <a:custGeom>
              <a:rect b="b" l="l" r="r" t="t"/>
              <a:pathLst>
                <a:path extrusionOk="0" h="409" w="1061">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1"/>
            <p:cNvSpPr/>
            <p:nvPr/>
          </p:nvSpPr>
          <p:spPr>
            <a:xfrm>
              <a:off x="5531325" y="3297850"/>
              <a:ext cx="34550" cy="6475"/>
            </a:xfrm>
            <a:custGeom>
              <a:rect b="b" l="l" r="r" t="t"/>
              <a:pathLst>
                <a:path extrusionOk="0" h="259" w="1382">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1"/>
            <p:cNvSpPr/>
            <p:nvPr/>
          </p:nvSpPr>
          <p:spPr>
            <a:xfrm>
              <a:off x="5618250" y="3294150"/>
              <a:ext cx="29200" cy="6250"/>
            </a:xfrm>
            <a:custGeom>
              <a:rect b="b" l="l" r="r" t="t"/>
              <a:pathLst>
                <a:path extrusionOk="0" h="250" w="1168">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1"/>
            <p:cNvSpPr/>
            <p:nvPr/>
          </p:nvSpPr>
          <p:spPr>
            <a:xfrm>
              <a:off x="5499475" y="3448175"/>
              <a:ext cx="22350" cy="13600"/>
            </a:xfrm>
            <a:custGeom>
              <a:rect b="b" l="l" r="r" t="t"/>
              <a:pathLst>
                <a:path extrusionOk="0" h="544" w="894">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1"/>
            <p:cNvSpPr/>
            <p:nvPr/>
          </p:nvSpPr>
          <p:spPr>
            <a:xfrm>
              <a:off x="5970375" y="3372650"/>
              <a:ext cx="21450" cy="7900"/>
            </a:xfrm>
            <a:custGeom>
              <a:rect b="b" l="l" r="r" t="t"/>
              <a:pathLst>
                <a:path extrusionOk="0" h="316" w="858">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1"/>
            <p:cNvSpPr/>
            <p:nvPr/>
          </p:nvSpPr>
          <p:spPr>
            <a:xfrm>
              <a:off x="5484600" y="3386375"/>
              <a:ext cx="26525" cy="8250"/>
            </a:xfrm>
            <a:custGeom>
              <a:rect b="b" l="l" r="r" t="t"/>
              <a:pathLst>
                <a:path extrusionOk="0" h="330" w="1061">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1"/>
            <p:cNvSpPr/>
            <p:nvPr/>
          </p:nvSpPr>
          <p:spPr>
            <a:xfrm>
              <a:off x="5585800" y="3423950"/>
              <a:ext cx="18475" cy="9550"/>
            </a:xfrm>
            <a:custGeom>
              <a:rect b="b" l="l" r="r" t="t"/>
              <a:pathLst>
                <a:path extrusionOk="0" h="382" w="739">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1"/>
            <p:cNvSpPr/>
            <p:nvPr/>
          </p:nvSpPr>
          <p:spPr>
            <a:xfrm>
              <a:off x="5579250" y="3293450"/>
              <a:ext cx="36350" cy="8600"/>
            </a:xfrm>
            <a:custGeom>
              <a:rect b="b" l="l" r="r" t="t"/>
              <a:pathLst>
                <a:path extrusionOk="0" h="344" w="1454">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1"/>
            <p:cNvSpPr/>
            <p:nvPr/>
          </p:nvSpPr>
          <p:spPr>
            <a:xfrm>
              <a:off x="5858750" y="3416325"/>
              <a:ext cx="15500" cy="13325"/>
            </a:xfrm>
            <a:custGeom>
              <a:rect b="b" l="l" r="r" t="t"/>
              <a:pathLst>
                <a:path extrusionOk="0" h="533" w="62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1"/>
            <p:cNvSpPr/>
            <p:nvPr/>
          </p:nvSpPr>
          <p:spPr>
            <a:xfrm>
              <a:off x="5865000" y="3394625"/>
              <a:ext cx="20575" cy="8925"/>
            </a:xfrm>
            <a:custGeom>
              <a:rect b="b" l="l" r="r" t="t"/>
              <a:pathLst>
                <a:path extrusionOk="0" h="357" w="823">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1"/>
            <p:cNvSpPr/>
            <p:nvPr/>
          </p:nvSpPr>
          <p:spPr>
            <a:xfrm>
              <a:off x="5737025" y="3348275"/>
              <a:ext cx="17575" cy="7075"/>
            </a:xfrm>
            <a:custGeom>
              <a:rect b="b" l="l" r="r" t="t"/>
              <a:pathLst>
                <a:path extrusionOk="0" h="283" w="703">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1"/>
            <p:cNvSpPr/>
            <p:nvPr/>
          </p:nvSpPr>
          <p:spPr>
            <a:xfrm>
              <a:off x="5517950" y="3409900"/>
              <a:ext cx="32750" cy="6750"/>
            </a:xfrm>
            <a:custGeom>
              <a:rect b="b" l="l" r="r" t="t"/>
              <a:pathLst>
                <a:path extrusionOk="0" h="270" w="131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1"/>
            <p:cNvSpPr/>
            <p:nvPr/>
          </p:nvSpPr>
          <p:spPr>
            <a:xfrm>
              <a:off x="5482825" y="3355600"/>
              <a:ext cx="13700" cy="25625"/>
            </a:xfrm>
            <a:custGeom>
              <a:rect b="b" l="l" r="r" t="t"/>
              <a:pathLst>
                <a:path extrusionOk="0" h="1025" w="548">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1"/>
            <p:cNvSpPr/>
            <p:nvPr/>
          </p:nvSpPr>
          <p:spPr>
            <a:xfrm>
              <a:off x="5622125" y="3423175"/>
              <a:ext cx="14300" cy="10000"/>
            </a:xfrm>
            <a:custGeom>
              <a:rect b="b" l="l" r="r" t="t"/>
              <a:pathLst>
                <a:path extrusionOk="0" h="400" w="572">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1"/>
            <p:cNvSpPr/>
            <p:nvPr/>
          </p:nvSpPr>
          <p:spPr>
            <a:xfrm>
              <a:off x="5614675" y="3400550"/>
              <a:ext cx="16400" cy="8850"/>
            </a:xfrm>
            <a:custGeom>
              <a:rect b="b" l="l" r="r" t="t"/>
              <a:pathLst>
                <a:path extrusionOk="0" h="354" w="656">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1"/>
            <p:cNvSpPr/>
            <p:nvPr/>
          </p:nvSpPr>
          <p:spPr>
            <a:xfrm>
              <a:off x="5829875" y="3383650"/>
              <a:ext cx="29500" cy="4175"/>
            </a:xfrm>
            <a:custGeom>
              <a:rect b="b" l="l" r="r" t="t"/>
              <a:pathLst>
                <a:path extrusionOk="0" h="167" w="118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1"/>
            <p:cNvSpPr/>
            <p:nvPr/>
          </p:nvSpPr>
          <p:spPr>
            <a:xfrm>
              <a:off x="5575375" y="3397900"/>
              <a:ext cx="29200" cy="4450"/>
            </a:xfrm>
            <a:custGeom>
              <a:rect b="b" l="l" r="r" t="t"/>
              <a:pathLst>
                <a:path extrusionOk="0" h="178" w="1168">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1"/>
            <p:cNvSpPr/>
            <p:nvPr/>
          </p:nvSpPr>
          <p:spPr>
            <a:xfrm>
              <a:off x="6041825" y="3319875"/>
              <a:ext cx="27100" cy="7175"/>
            </a:xfrm>
            <a:custGeom>
              <a:rect b="b" l="l" r="r" t="t"/>
              <a:pathLst>
                <a:path extrusionOk="0" h="287" w="1084">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1"/>
            <p:cNvSpPr/>
            <p:nvPr/>
          </p:nvSpPr>
          <p:spPr>
            <a:xfrm>
              <a:off x="6195100" y="3305000"/>
              <a:ext cx="27125" cy="12725"/>
            </a:xfrm>
            <a:custGeom>
              <a:rect b="b" l="l" r="r" t="t"/>
              <a:pathLst>
                <a:path extrusionOk="0" h="509" w="1085">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1"/>
            <p:cNvSpPr/>
            <p:nvPr/>
          </p:nvSpPr>
          <p:spPr>
            <a:xfrm>
              <a:off x="6067125" y="3319875"/>
              <a:ext cx="14600" cy="8750"/>
            </a:xfrm>
            <a:custGeom>
              <a:rect b="b" l="l" r="r" t="t"/>
              <a:pathLst>
                <a:path extrusionOk="0" h="350" w="584">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1"/>
            <p:cNvSpPr/>
            <p:nvPr/>
          </p:nvSpPr>
          <p:spPr>
            <a:xfrm>
              <a:off x="5859350" y="3348750"/>
              <a:ext cx="26225" cy="3350"/>
            </a:xfrm>
            <a:custGeom>
              <a:rect b="b" l="l" r="r" t="t"/>
              <a:pathLst>
                <a:path extrusionOk="0" h="134" w="1049">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1"/>
            <p:cNvSpPr/>
            <p:nvPr/>
          </p:nvSpPr>
          <p:spPr>
            <a:xfrm>
              <a:off x="5882575" y="3355900"/>
              <a:ext cx="27700" cy="3150"/>
            </a:xfrm>
            <a:custGeom>
              <a:rect b="b" l="l" r="r" t="t"/>
              <a:pathLst>
                <a:path extrusionOk="0" h="126" w="1108">
                  <a:moveTo>
                    <a:pt x="0" y="0"/>
                  </a:moveTo>
                  <a:cubicBezTo>
                    <a:pt x="178" y="87"/>
                    <a:pt x="356" y="126"/>
                    <a:pt x="534" y="126"/>
                  </a:cubicBezTo>
                  <a:cubicBezTo>
                    <a:pt x="725" y="126"/>
                    <a:pt x="916" y="81"/>
                    <a:pt x="1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1"/>
            <p:cNvSpPr/>
            <p:nvPr/>
          </p:nvSpPr>
          <p:spPr>
            <a:xfrm>
              <a:off x="5607825" y="3427050"/>
              <a:ext cx="10750" cy="6625"/>
            </a:xfrm>
            <a:custGeom>
              <a:rect b="b" l="l" r="r" t="t"/>
              <a:pathLst>
                <a:path extrusionOk="0" h="265" w="43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1"/>
            <p:cNvSpPr/>
            <p:nvPr/>
          </p:nvSpPr>
          <p:spPr>
            <a:xfrm>
              <a:off x="5539675" y="3326125"/>
              <a:ext cx="19950" cy="5675"/>
            </a:xfrm>
            <a:custGeom>
              <a:rect b="b" l="l" r="r" t="t"/>
              <a:pathLst>
                <a:path extrusionOk="0" h="227" w="798">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1"/>
            <p:cNvSpPr/>
            <p:nvPr/>
          </p:nvSpPr>
          <p:spPr>
            <a:xfrm>
              <a:off x="5514075" y="3294575"/>
              <a:ext cx="18775" cy="9850"/>
            </a:xfrm>
            <a:custGeom>
              <a:rect b="b" l="l" r="r" t="t"/>
              <a:pathLst>
                <a:path extrusionOk="0" h="394" w="751">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1"/>
            <p:cNvSpPr/>
            <p:nvPr/>
          </p:nvSpPr>
          <p:spPr>
            <a:xfrm>
              <a:off x="5779875" y="3415725"/>
              <a:ext cx="12750" cy="7625"/>
            </a:xfrm>
            <a:custGeom>
              <a:rect b="b" l="l" r="r" t="t"/>
              <a:pathLst>
                <a:path extrusionOk="0" h="305" w="51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1"/>
            <p:cNvSpPr/>
            <p:nvPr/>
          </p:nvSpPr>
          <p:spPr>
            <a:xfrm>
              <a:off x="5757850" y="3294875"/>
              <a:ext cx="19975" cy="2500"/>
            </a:xfrm>
            <a:custGeom>
              <a:rect b="b" l="l" r="r" t="t"/>
              <a:pathLst>
                <a:path extrusionOk="0" h="100" w="799">
                  <a:moveTo>
                    <a:pt x="1" y="1"/>
                  </a:moveTo>
                  <a:cubicBezTo>
                    <a:pt x="120" y="71"/>
                    <a:pt x="242" y="100"/>
                    <a:pt x="364" y="100"/>
                  </a:cubicBezTo>
                  <a:cubicBezTo>
                    <a:pt x="510" y="100"/>
                    <a:pt x="656" y="59"/>
                    <a:pt x="7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1"/>
            <p:cNvSpPr/>
            <p:nvPr/>
          </p:nvSpPr>
          <p:spPr>
            <a:xfrm>
              <a:off x="5557525" y="3326925"/>
              <a:ext cx="17875" cy="3400"/>
            </a:xfrm>
            <a:custGeom>
              <a:rect b="b" l="l" r="r" t="t"/>
              <a:pathLst>
                <a:path extrusionOk="0" h="136" w="715">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1"/>
            <p:cNvSpPr/>
            <p:nvPr/>
          </p:nvSpPr>
          <p:spPr>
            <a:xfrm>
              <a:off x="5747425" y="3282000"/>
              <a:ext cx="7475" cy="12600"/>
            </a:xfrm>
            <a:custGeom>
              <a:rect b="b" l="l" r="r" t="t"/>
              <a:pathLst>
                <a:path extrusionOk="0" h="504" w="299">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1"/>
            <p:cNvSpPr/>
            <p:nvPr/>
          </p:nvSpPr>
          <p:spPr>
            <a:xfrm>
              <a:off x="5651300" y="3419675"/>
              <a:ext cx="14300" cy="5625"/>
            </a:xfrm>
            <a:custGeom>
              <a:rect b="b" l="l" r="r" t="t"/>
              <a:pathLst>
                <a:path extrusionOk="0" h="225" w="572">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1"/>
            <p:cNvSpPr/>
            <p:nvPr/>
          </p:nvSpPr>
          <p:spPr>
            <a:xfrm>
              <a:off x="6109675" y="3370100"/>
              <a:ext cx="19075" cy="4925"/>
            </a:xfrm>
            <a:custGeom>
              <a:rect b="b" l="l" r="r" t="t"/>
              <a:pathLst>
                <a:path extrusionOk="0" h="197" w="763">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1"/>
            <p:cNvSpPr/>
            <p:nvPr/>
          </p:nvSpPr>
          <p:spPr>
            <a:xfrm>
              <a:off x="6052825" y="3371750"/>
              <a:ext cx="7175" cy="9175"/>
            </a:xfrm>
            <a:custGeom>
              <a:rect b="b" l="l" r="r" t="t"/>
              <a:pathLst>
                <a:path extrusionOk="0" h="367" w="287">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1"/>
            <p:cNvSpPr/>
            <p:nvPr/>
          </p:nvSpPr>
          <p:spPr>
            <a:xfrm>
              <a:off x="5838225" y="3344400"/>
              <a:ext cx="10725" cy="7350"/>
            </a:xfrm>
            <a:custGeom>
              <a:rect b="b" l="l" r="r" t="t"/>
              <a:pathLst>
                <a:path extrusionOk="0" h="294" w="429">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1"/>
            <p:cNvSpPr/>
            <p:nvPr/>
          </p:nvSpPr>
          <p:spPr>
            <a:xfrm>
              <a:off x="5918575" y="3355600"/>
              <a:ext cx="16400" cy="2625"/>
            </a:xfrm>
            <a:custGeom>
              <a:rect b="b" l="l" r="r" t="t"/>
              <a:pathLst>
                <a:path extrusionOk="0" h="105" w="656">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1"/>
            <p:cNvSpPr/>
            <p:nvPr/>
          </p:nvSpPr>
          <p:spPr>
            <a:xfrm>
              <a:off x="5886450" y="3348975"/>
              <a:ext cx="16975" cy="2475"/>
            </a:xfrm>
            <a:custGeom>
              <a:rect b="b" l="l" r="r" t="t"/>
              <a:pathLst>
                <a:path extrusionOk="0" h="99" w="679">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1"/>
            <p:cNvSpPr/>
            <p:nvPr/>
          </p:nvSpPr>
          <p:spPr>
            <a:xfrm>
              <a:off x="5765300" y="3397875"/>
              <a:ext cx="15200" cy="4175"/>
            </a:xfrm>
            <a:custGeom>
              <a:rect b="b" l="l" r="r" t="t"/>
              <a:pathLst>
                <a:path extrusionOk="0" h="167" w="608">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1"/>
            <p:cNvSpPr/>
            <p:nvPr/>
          </p:nvSpPr>
          <p:spPr>
            <a:xfrm>
              <a:off x="5778975" y="3294875"/>
              <a:ext cx="16700" cy="2050"/>
            </a:xfrm>
            <a:custGeom>
              <a:rect b="b" l="l" r="r" t="t"/>
              <a:pathLst>
                <a:path extrusionOk="0" h="82" w="668">
                  <a:moveTo>
                    <a:pt x="1" y="1"/>
                  </a:moveTo>
                  <a:cubicBezTo>
                    <a:pt x="120" y="51"/>
                    <a:pt x="240" y="81"/>
                    <a:pt x="357" y="81"/>
                  </a:cubicBezTo>
                  <a:cubicBezTo>
                    <a:pt x="462" y="81"/>
                    <a:pt x="566" y="57"/>
                    <a:pt x="6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1"/>
            <p:cNvSpPr/>
            <p:nvPr/>
          </p:nvSpPr>
          <p:spPr>
            <a:xfrm>
              <a:off x="5966500" y="3292050"/>
              <a:ext cx="11350" cy="5525"/>
            </a:xfrm>
            <a:custGeom>
              <a:rect b="b" l="l" r="r" t="t"/>
              <a:pathLst>
                <a:path extrusionOk="0" h="221" w="454">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1"/>
            <p:cNvSpPr/>
            <p:nvPr/>
          </p:nvSpPr>
          <p:spPr>
            <a:xfrm>
              <a:off x="6097775" y="3415300"/>
              <a:ext cx="8650" cy="6475"/>
            </a:xfrm>
            <a:custGeom>
              <a:rect b="b" l="l" r="r" t="t"/>
              <a:pathLst>
                <a:path extrusionOk="0" h="259" w="346">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1"/>
            <p:cNvSpPr/>
            <p:nvPr/>
          </p:nvSpPr>
          <p:spPr>
            <a:xfrm>
              <a:off x="5486975" y="3444900"/>
              <a:ext cx="10450" cy="7175"/>
            </a:xfrm>
            <a:custGeom>
              <a:rect b="b" l="l" r="r" t="t"/>
              <a:pathLst>
                <a:path extrusionOk="0" h="287" w="418">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1"/>
            <p:cNvSpPr/>
            <p:nvPr/>
          </p:nvSpPr>
          <p:spPr>
            <a:xfrm>
              <a:off x="5477150" y="3377025"/>
              <a:ext cx="8975" cy="10450"/>
            </a:xfrm>
            <a:custGeom>
              <a:rect b="b" l="l" r="r" t="t"/>
              <a:pathLst>
                <a:path extrusionOk="0" h="418" w="359">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1"/>
            <p:cNvSpPr/>
            <p:nvPr/>
          </p:nvSpPr>
          <p:spPr>
            <a:xfrm>
              <a:off x="5859050" y="3397875"/>
              <a:ext cx="7475" cy="4175"/>
            </a:xfrm>
            <a:custGeom>
              <a:rect b="b" l="l" r="r" t="t"/>
              <a:pathLst>
                <a:path extrusionOk="0" h="167" w="299">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1"/>
            <p:cNvSpPr/>
            <p:nvPr/>
          </p:nvSpPr>
          <p:spPr>
            <a:xfrm>
              <a:off x="5847450" y="3352100"/>
              <a:ext cx="7750" cy="2675"/>
            </a:xfrm>
            <a:custGeom>
              <a:rect b="b" l="l" r="r" t="t"/>
              <a:pathLst>
                <a:path extrusionOk="0" h="107" w="31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1"/>
            <p:cNvSpPr/>
            <p:nvPr/>
          </p:nvSpPr>
          <p:spPr>
            <a:xfrm>
              <a:off x="5568550" y="3400150"/>
              <a:ext cx="3575" cy="1625"/>
            </a:xfrm>
            <a:custGeom>
              <a:rect b="b" l="l" r="r" t="t"/>
              <a:pathLst>
                <a:path extrusionOk="0" h="65" w="143">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1"/>
            <p:cNvSpPr/>
            <p:nvPr/>
          </p:nvSpPr>
          <p:spPr>
            <a:xfrm>
              <a:off x="5614675" y="3294475"/>
              <a:ext cx="4800" cy="4650"/>
            </a:xfrm>
            <a:custGeom>
              <a:rect b="b" l="l" r="r" t="t"/>
              <a:pathLst>
                <a:path extrusionOk="0" h="186" w="192">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51"/>
            <p:cNvSpPr/>
            <p:nvPr/>
          </p:nvSpPr>
          <p:spPr>
            <a:xfrm>
              <a:off x="5629550" y="3423775"/>
              <a:ext cx="3600" cy="1575"/>
            </a:xfrm>
            <a:custGeom>
              <a:rect b="b" l="l" r="r" t="t"/>
              <a:pathLst>
                <a:path extrusionOk="0" h="63" w="144">
                  <a:moveTo>
                    <a:pt x="1" y="0"/>
                  </a:moveTo>
                  <a:cubicBezTo>
                    <a:pt x="19" y="42"/>
                    <a:pt x="40" y="63"/>
                    <a:pt x="63" y="63"/>
                  </a:cubicBezTo>
                  <a:cubicBezTo>
                    <a:pt x="87" y="63"/>
                    <a:pt x="114" y="42"/>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1"/>
            <p:cNvSpPr/>
            <p:nvPr/>
          </p:nvSpPr>
          <p:spPr>
            <a:xfrm>
              <a:off x="5490250" y="3348450"/>
              <a:ext cx="3900" cy="4800"/>
            </a:xfrm>
            <a:custGeom>
              <a:rect b="b" l="l" r="r" t="t"/>
              <a:pathLst>
                <a:path extrusionOk="0" h="192" w="156">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51"/>
            <p:cNvSpPr/>
            <p:nvPr/>
          </p:nvSpPr>
          <p:spPr>
            <a:xfrm>
              <a:off x="5528950" y="3438050"/>
              <a:ext cx="4500" cy="2700"/>
            </a:xfrm>
            <a:custGeom>
              <a:rect b="b" l="l" r="r" t="t"/>
              <a:pathLst>
                <a:path extrusionOk="0" h="108" w="180">
                  <a:moveTo>
                    <a:pt x="179" y="1"/>
                  </a:moveTo>
                  <a:cubicBezTo>
                    <a:pt x="96" y="1"/>
                    <a:pt x="36" y="36"/>
                    <a:pt x="1" y="108"/>
                  </a:cubicBezTo>
                  <a:cubicBezTo>
                    <a:pt x="96" y="108"/>
                    <a:pt x="155" y="84"/>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51"/>
            <p:cNvSpPr/>
            <p:nvPr/>
          </p:nvSpPr>
          <p:spPr>
            <a:xfrm>
              <a:off x="5511400" y="3305300"/>
              <a:ext cx="3000" cy="4200"/>
            </a:xfrm>
            <a:custGeom>
              <a:rect b="b" l="l" r="r" t="t"/>
              <a:pathLst>
                <a:path extrusionOk="0" h="168" w="120">
                  <a:moveTo>
                    <a:pt x="119" y="0"/>
                  </a:moveTo>
                  <a:cubicBezTo>
                    <a:pt x="36" y="12"/>
                    <a:pt x="0" y="72"/>
                    <a:pt x="0" y="167"/>
                  </a:cubicBezTo>
                  <a:cubicBezTo>
                    <a:pt x="83" y="131"/>
                    <a:pt x="119" y="72"/>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1"/>
            <p:cNvSpPr/>
            <p:nvPr/>
          </p:nvSpPr>
          <p:spPr>
            <a:xfrm>
              <a:off x="6225175" y="3380900"/>
              <a:ext cx="3300" cy="3300"/>
            </a:xfrm>
            <a:custGeom>
              <a:rect b="b" l="l" r="r" t="t"/>
              <a:pathLst>
                <a:path extrusionOk="0" h="132" w="132">
                  <a:moveTo>
                    <a:pt x="0" y="1"/>
                  </a:moveTo>
                  <a:lnTo>
                    <a:pt x="131" y="132"/>
                  </a:lnTo>
                  <a:cubicBezTo>
                    <a:pt x="84" y="84"/>
                    <a:pt x="48" y="2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51"/>
            <p:cNvSpPr/>
            <p:nvPr/>
          </p:nvSpPr>
          <p:spPr>
            <a:xfrm>
              <a:off x="5862325" y="3384475"/>
              <a:ext cx="4500" cy="3000"/>
            </a:xfrm>
            <a:custGeom>
              <a:rect b="b" l="l" r="r" t="t"/>
              <a:pathLst>
                <a:path extrusionOk="0" h="120" w="180">
                  <a:moveTo>
                    <a:pt x="1" y="0"/>
                  </a:moveTo>
                  <a:cubicBezTo>
                    <a:pt x="60" y="48"/>
                    <a:pt x="108" y="84"/>
                    <a:pt x="167" y="120"/>
                  </a:cubicBezTo>
                  <a:cubicBezTo>
                    <a:pt x="167" y="96"/>
                    <a:pt x="167" y="48"/>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51"/>
            <p:cNvSpPr/>
            <p:nvPr/>
          </p:nvSpPr>
          <p:spPr>
            <a:xfrm>
              <a:off x="5509900" y="3614675"/>
              <a:ext cx="185775" cy="47525"/>
            </a:xfrm>
            <a:custGeom>
              <a:rect b="b" l="l" r="r" t="t"/>
              <a:pathLst>
                <a:path extrusionOk="0" h="1901" w="7431">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1"/>
            <p:cNvSpPr/>
            <p:nvPr/>
          </p:nvSpPr>
          <p:spPr>
            <a:xfrm>
              <a:off x="5535800" y="3688950"/>
              <a:ext cx="199575" cy="31600"/>
            </a:xfrm>
            <a:custGeom>
              <a:rect b="b" l="l" r="r" t="t"/>
              <a:pathLst>
                <a:path extrusionOk="0" h="1264" w="7983">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1"/>
            <p:cNvSpPr/>
            <p:nvPr/>
          </p:nvSpPr>
          <p:spPr>
            <a:xfrm>
              <a:off x="5338750" y="3665200"/>
              <a:ext cx="173550" cy="26150"/>
            </a:xfrm>
            <a:custGeom>
              <a:rect b="b" l="l" r="r" t="t"/>
              <a:pathLst>
                <a:path extrusionOk="0" h="1046" w="6942">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51"/>
            <p:cNvSpPr/>
            <p:nvPr/>
          </p:nvSpPr>
          <p:spPr>
            <a:xfrm>
              <a:off x="6030800" y="3682725"/>
              <a:ext cx="158975" cy="33725"/>
            </a:xfrm>
            <a:custGeom>
              <a:rect b="b" l="l" r="r" t="t"/>
              <a:pathLst>
                <a:path extrusionOk="0" h="1349" w="6359">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1"/>
            <p:cNvSpPr/>
            <p:nvPr/>
          </p:nvSpPr>
          <p:spPr>
            <a:xfrm>
              <a:off x="5372675" y="3597650"/>
              <a:ext cx="107475" cy="28475"/>
            </a:xfrm>
            <a:custGeom>
              <a:rect b="b" l="l" r="r" t="t"/>
              <a:pathLst>
                <a:path extrusionOk="0" h="1139" w="4299">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1"/>
            <p:cNvSpPr/>
            <p:nvPr/>
          </p:nvSpPr>
          <p:spPr>
            <a:xfrm>
              <a:off x="5332500" y="3491325"/>
              <a:ext cx="75625" cy="119100"/>
            </a:xfrm>
            <a:custGeom>
              <a:rect b="b" l="l" r="r" t="t"/>
              <a:pathLst>
                <a:path extrusionOk="0" h="4764" w="3025">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51"/>
            <p:cNvSpPr/>
            <p:nvPr/>
          </p:nvSpPr>
          <p:spPr>
            <a:xfrm>
              <a:off x="5230700" y="3487750"/>
              <a:ext cx="46150" cy="72075"/>
            </a:xfrm>
            <a:custGeom>
              <a:rect b="b" l="l" r="r" t="t"/>
              <a:pathLst>
                <a:path extrusionOk="0" h="2883" w="1846">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1"/>
            <p:cNvSpPr/>
            <p:nvPr/>
          </p:nvSpPr>
          <p:spPr>
            <a:xfrm>
              <a:off x="5291050" y="3408600"/>
              <a:ext cx="59325" cy="62225"/>
            </a:xfrm>
            <a:custGeom>
              <a:rect b="b" l="l" r="r" t="t"/>
              <a:pathLst>
                <a:path extrusionOk="0" h="2489" w="2373">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51"/>
            <p:cNvSpPr/>
            <p:nvPr/>
          </p:nvSpPr>
          <p:spPr>
            <a:xfrm>
              <a:off x="5259875" y="3473475"/>
              <a:ext cx="32475" cy="61925"/>
            </a:xfrm>
            <a:custGeom>
              <a:rect b="b" l="l" r="r" t="t"/>
              <a:pathLst>
                <a:path extrusionOk="0" h="2477" w="1299">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1"/>
            <p:cNvSpPr/>
            <p:nvPr/>
          </p:nvSpPr>
          <p:spPr>
            <a:xfrm>
              <a:off x="5731350" y="3661650"/>
              <a:ext cx="91125" cy="24375"/>
            </a:xfrm>
            <a:custGeom>
              <a:rect b="b" l="l" r="r" t="t"/>
              <a:pathLst>
                <a:path extrusionOk="0" h="975" w="3645">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1"/>
            <p:cNvSpPr/>
            <p:nvPr/>
          </p:nvSpPr>
          <p:spPr>
            <a:xfrm>
              <a:off x="5893275" y="3729875"/>
              <a:ext cx="93800" cy="20150"/>
            </a:xfrm>
            <a:custGeom>
              <a:rect b="b" l="l" r="r" t="t"/>
              <a:pathLst>
                <a:path extrusionOk="0" h="806" w="3752">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1"/>
            <p:cNvSpPr/>
            <p:nvPr/>
          </p:nvSpPr>
          <p:spPr>
            <a:xfrm>
              <a:off x="5202725" y="3551475"/>
              <a:ext cx="43175" cy="45200"/>
            </a:xfrm>
            <a:custGeom>
              <a:rect b="b" l="l" r="r" t="t"/>
              <a:pathLst>
                <a:path extrusionOk="0" h="1808" w="1727">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1"/>
            <p:cNvSpPr/>
            <p:nvPr/>
          </p:nvSpPr>
          <p:spPr>
            <a:xfrm>
              <a:off x="5685225" y="3651100"/>
              <a:ext cx="67300" cy="21350"/>
            </a:xfrm>
            <a:custGeom>
              <a:rect b="b" l="l" r="r" t="t"/>
              <a:pathLst>
                <a:path extrusionOk="0" h="854" w="2692">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1"/>
            <p:cNvSpPr/>
            <p:nvPr/>
          </p:nvSpPr>
          <p:spPr>
            <a:xfrm>
              <a:off x="5933175" y="3675250"/>
              <a:ext cx="58650" cy="25650"/>
            </a:xfrm>
            <a:custGeom>
              <a:rect b="b" l="l" r="r" t="t"/>
              <a:pathLst>
                <a:path extrusionOk="0" h="1026" w="2346">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1"/>
            <p:cNvSpPr/>
            <p:nvPr/>
          </p:nvSpPr>
          <p:spPr>
            <a:xfrm>
              <a:off x="5983775" y="3741175"/>
              <a:ext cx="79200" cy="18800"/>
            </a:xfrm>
            <a:custGeom>
              <a:rect b="b" l="l" r="r" t="t"/>
              <a:pathLst>
                <a:path extrusionOk="0" h="752" w="3168">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1"/>
            <p:cNvSpPr/>
            <p:nvPr/>
          </p:nvSpPr>
          <p:spPr>
            <a:xfrm>
              <a:off x="6000150" y="3682775"/>
              <a:ext cx="51225" cy="21250"/>
            </a:xfrm>
            <a:custGeom>
              <a:rect b="b" l="l" r="r" t="t"/>
              <a:pathLst>
                <a:path extrusionOk="0" h="850" w="2049">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1"/>
            <p:cNvSpPr/>
            <p:nvPr/>
          </p:nvSpPr>
          <p:spPr>
            <a:xfrm>
              <a:off x="5838825" y="3665200"/>
              <a:ext cx="44650" cy="25350"/>
            </a:xfrm>
            <a:custGeom>
              <a:rect b="b" l="l" r="r" t="t"/>
              <a:pathLst>
                <a:path extrusionOk="0" h="1014" w="1786">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51"/>
            <p:cNvSpPr/>
            <p:nvPr/>
          </p:nvSpPr>
          <p:spPr>
            <a:xfrm>
              <a:off x="5886150" y="3673150"/>
              <a:ext cx="53300" cy="23300"/>
            </a:xfrm>
            <a:custGeom>
              <a:rect b="b" l="l" r="r" t="t"/>
              <a:pathLst>
                <a:path extrusionOk="0" h="932" w="2132">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1"/>
            <p:cNvSpPr/>
            <p:nvPr/>
          </p:nvSpPr>
          <p:spPr>
            <a:xfrm>
              <a:off x="5348275" y="3375550"/>
              <a:ext cx="33350" cy="56575"/>
            </a:xfrm>
            <a:custGeom>
              <a:rect b="b" l="l" r="r" t="t"/>
              <a:pathLst>
                <a:path extrusionOk="0" h="2263" w="1334">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1"/>
            <p:cNvSpPr/>
            <p:nvPr/>
          </p:nvSpPr>
          <p:spPr>
            <a:xfrm>
              <a:off x="5719450" y="3709725"/>
              <a:ext cx="84550" cy="18575"/>
            </a:xfrm>
            <a:custGeom>
              <a:rect b="b" l="l" r="r" t="t"/>
              <a:pathLst>
                <a:path extrusionOk="0" h="743" w="3382">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1"/>
            <p:cNvSpPr/>
            <p:nvPr/>
          </p:nvSpPr>
          <p:spPr>
            <a:xfrm>
              <a:off x="5815900" y="3663525"/>
              <a:ext cx="64025" cy="25300"/>
            </a:xfrm>
            <a:custGeom>
              <a:rect b="b" l="l" r="r" t="t"/>
              <a:pathLst>
                <a:path extrusionOk="0" h="1012" w="2561">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1"/>
            <p:cNvSpPr/>
            <p:nvPr/>
          </p:nvSpPr>
          <p:spPr>
            <a:xfrm>
              <a:off x="6090325" y="3753075"/>
              <a:ext cx="50325" cy="13400"/>
            </a:xfrm>
            <a:custGeom>
              <a:rect b="b" l="l" r="r" t="t"/>
              <a:pathLst>
                <a:path extrusionOk="0" h="536" w="2013">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1"/>
            <p:cNvSpPr/>
            <p:nvPr/>
          </p:nvSpPr>
          <p:spPr>
            <a:xfrm>
              <a:off x="5222675" y="3599375"/>
              <a:ext cx="36925" cy="32250"/>
            </a:xfrm>
            <a:custGeom>
              <a:rect b="b" l="l" r="r" t="t"/>
              <a:pathLst>
                <a:path extrusionOk="0" h="1290" w="1477">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1"/>
            <p:cNvSpPr/>
            <p:nvPr/>
          </p:nvSpPr>
          <p:spPr>
            <a:xfrm>
              <a:off x="5801600" y="3719825"/>
              <a:ext cx="51225" cy="13525"/>
            </a:xfrm>
            <a:custGeom>
              <a:rect b="b" l="l" r="r" t="t"/>
              <a:pathLst>
                <a:path extrusionOk="0" h="541" w="2049">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1"/>
            <p:cNvSpPr/>
            <p:nvPr/>
          </p:nvSpPr>
          <p:spPr>
            <a:xfrm>
              <a:off x="5292325" y="3658250"/>
              <a:ext cx="72950" cy="12900"/>
            </a:xfrm>
            <a:custGeom>
              <a:rect b="b" l="l" r="r" t="t"/>
              <a:pathLst>
                <a:path extrusionOk="0" h="516" w="2918">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1"/>
            <p:cNvSpPr/>
            <p:nvPr/>
          </p:nvSpPr>
          <p:spPr>
            <a:xfrm>
              <a:off x="6044200" y="3749900"/>
              <a:ext cx="51800" cy="13800"/>
            </a:xfrm>
            <a:custGeom>
              <a:rect b="b" l="l" r="r" t="t"/>
              <a:pathLst>
                <a:path extrusionOk="0" h="552" w="2072">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51"/>
            <p:cNvSpPr/>
            <p:nvPr/>
          </p:nvSpPr>
          <p:spPr>
            <a:xfrm>
              <a:off x="5480725" y="3611875"/>
              <a:ext cx="32175" cy="19750"/>
            </a:xfrm>
            <a:custGeom>
              <a:rect b="b" l="l" r="r" t="t"/>
              <a:pathLst>
                <a:path extrusionOk="0" h="790" w="1287">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51"/>
            <p:cNvSpPr/>
            <p:nvPr/>
          </p:nvSpPr>
          <p:spPr>
            <a:xfrm>
              <a:off x="5487575" y="3682000"/>
              <a:ext cx="55975" cy="10750"/>
            </a:xfrm>
            <a:custGeom>
              <a:rect b="b" l="l" r="r" t="t"/>
              <a:pathLst>
                <a:path extrusionOk="0" h="430" w="2239">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1"/>
            <p:cNvSpPr/>
            <p:nvPr/>
          </p:nvSpPr>
          <p:spPr>
            <a:xfrm>
              <a:off x="5278625" y="3476300"/>
              <a:ext cx="21450" cy="33800"/>
            </a:xfrm>
            <a:custGeom>
              <a:rect b="b" l="l" r="r" t="t"/>
              <a:pathLst>
                <a:path extrusionOk="0" h="1352" w="858">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1"/>
            <p:cNvSpPr/>
            <p:nvPr/>
          </p:nvSpPr>
          <p:spPr>
            <a:xfrm>
              <a:off x="5294400" y="3466925"/>
              <a:ext cx="20550" cy="28300"/>
            </a:xfrm>
            <a:custGeom>
              <a:rect b="b" l="l" r="r" t="t"/>
              <a:pathLst>
                <a:path extrusionOk="0" h="1132" w="822">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1"/>
            <p:cNvSpPr/>
            <p:nvPr/>
          </p:nvSpPr>
          <p:spPr>
            <a:xfrm>
              <a:off x="5643550" y="3650600"/>
              <a:ext cx="43175" cy="13400"/>
            </a:xfrm>
            <a:custGeom>
              <a:rect b="b" l="l" r="r" t="t"/>
              <a:pathLst>
                <a:path extrusionOk="0" h="536" w="1727">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1"/>
            <p:cNvSpPr/>
            <p:nvPr/>
          </p:nvSpPr>
          <p:spPr>
            <a:xfrm>
              <a:off x="6131100" y="3757150"/>
              <a:ext cx="30700" cy="9800"/>
            </a:xfrm>
            <a:custGeom>
              <a:rect b="b" l="l" r="r" t="t"/>
              <a:pathLst>
                <a:path extrusionOk="0" h="392" w="1228">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51"/>
            <p:cNvSpPr/>
            <p:nvPr/>
          </p:nvSpPr>
          <p:spPr>
            <a:xfrm>
              <a:off x="5363750" y="3601475"/>
              <a:ext cx="43475" cy="12875"/>
            </a:xfrm>
            <a:custGeom>
              <a:rect b="b" l="l" r="r" t="t"/>
              <a:pathLst>
                <a:path extrusionOk="0" h="515" w="1739">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1"/>
            <p:cNvSpPr/>
            <p:nvPr/>
          </p:nvSpPr>
          <p:spPr>
            <a:xfrm>
              <a:off x="5980200" y="3689950"/>
              <a:ext cx="33350" cy="13625"/>
            </a:xfrm>
            <a:custGeom>
              <a:rect b="b" l="l" r="r" t="t"/>
              <a:pathLst>
                <a:path extrusionOk="0" h="545" w="1334">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1"/>
            <p:cNvSpPr/>
            <p:nvPr/>
          </p:nvSpPr>
          <p:spPr>
            <a:xfrm>
              <a:off x="5888825" y="3728225"/>
              <a:ext cx="36025" cy="11475"/>
            </a:xfrm>
            <a:custGeom>
              <a:rect b="b" l="l" r="r" t="t"/>
              <a:pathLst>
                <a:path extrusionOk="0" h="459" w="1441">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1"/>
            <p:cNvSpPr/>
            <p:nvPr/>
          </p:nvSpPr>
          <p:spPr>
            <a:xfrm>
              <a:off x="5273275" y="3652950"/>
              <a:ext cx="37825" cy="10750"/>
            </a:xfrm>
            <a:custGeom>
              <a:rect b="b" l="l" r="r" t="t"/>
              <a:pathLst>
                <a:path extrusionOk="0" h="430" w="1513">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1"/>
            <p:cNvSpPr/>
            <p:nvPr/>
          </p:nvSpPr>
          <p:spPr>
            <a:xfrm>
              <a:off x="5282200" y="3557450"/>
              <a:ext cx="22050" cy="16950"/>
            </a:xfrm>
            <a:custGeom>
              <a:rect b="b" l="l" r="r" t="t"/>
              <a:pathLst>
                <a:path extrusionOk="0" h="678" w="882">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1"/>
            <p:cNvSpPr/>
            <p:nvPr/>
          </p:nvSpPr>
          <p:spPr>
            <a:xfrm>
              <a:off x="5257800" y="3576450"/>
              <a:ext cx="19350" cy="23850"/>
            </a:xfrm>
            <a:custGeom>
              <a:rect b="b" l="l" r="r" t="t"/>
              <a:pathLst>
                <a:path extrusionOk="0" h="954" w="774">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1"/>
            <p:cNvSpPr/>
            <p:nvPr/>
          </p:nvSpPr>
          <p:spPr>
            <a:xfrm>
              <a:off x="5272975" y="3571400"/>
              <a:ext cx="16100" cy="15025"/>
            </a:xfrm>
            <a:custGeom>
              <a:rect b="b" l="l" r="r" t="t"/>
              <a:pathLst>
                <a:path extrusionOk="0" h="601" w="644">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51"/>
            <p:cNvSpPr/>
            <p:nvPr/>
          </p:nvSpPr>
          <p:spPr>
            <a:xfrm>
              <a:off x="5857575" y="3686850"/>
              <a:ext cx="37225" cy="6350"/>
            </a:xfrm>
            <a:custGeom>
              <a:rect b="b" l="l" r="r" t="t"/>
              <a:pathLst>
                <a:path extrusionOk="0" h="254" w="1489">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1"/>
            <p:cNvSpPr/>
            <p:nvPr/>
          </p:nvSpPr>
          <p:spPr>
            <a:xfrm>
              <a:off x="5341725" y="3430025"/>
              <a:ext cx="17600" cy="33350"/>
            </a:xfrm>
            <a:custGeom>
              <a:rect b="b" l="l" r="r" t="t"/>
              <a:pathLst>
                <a:path extrusionOk="0" h="1334" w="704">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1"/>
            <p:cNvSpPr/>
            <p:nvPr/>
          </p:nvSpPr>
          <p:spPr>
            <a:xfrm>
              <a:off x="5851325" y="3723500"/>
              <a:ext cx="40200" cy="8550"/>
            </a:xfrm>
            <a:custGeom>
              <a:rect b="b" l="l" r="r" t="t"/>
              <a:pathLst>
                <a:path extrusionOk="0" h="342" w="1608">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1"/>
            <p:cNvSpPr/>
            <p:nvPr/>
          </p:nvSpPr>
          <p:spPr>
            <a:xfrm>
              <a:off x="5722425" y="3660850"/>
              <a:ext cx="15200" cy="14025"/>
            </a:xfrm>
            <a:custGeom>
              <a:rect b="b" l="l" r="r" t="t"/>
              <a:pathLst>
                <a:path extrusionOk="0" h="561" w="608">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1"/>
            <p:cNvSpPr/>
            <p:nvPr/>
          </p:nvSpPr>
          <p:spPr>
            <a:xfrm>
              <a:off x="5905500" y="3691025"/>
              <a:ext cx="25325" cy="5325"/>
            </a:xfrm>
            <a:custGeom>
              <a:rect b="b" l="l" r="r" t="t"/>
              <a:pathLst>
                <a:path extrusionOk="0" h="213" w="1013">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1"/>
            <p:cNvSpPr/>
            <p:nvPr/>
          </p:nvSpPr>
          <p:spPr>
            <a:xfrm>
              <a:off x="5452750" y="3623575"/>
              <a:ext cx="29800" cy="4475"/>
            </a:xfrm>
            <a:custGeom>
              <a:rect b="b" l="l" r="r" t="t"/>
              <a:pathLst>
                <a:path extrusionOk="0" h="179" w="1192">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1"/>
            <p:cNvSpPr/>
            <p:nvPr/>
          </p:nvSpPr>
          <p:spPr>
            <a:xfrm>
              <a:off x="5798025" y="3718250"/>
              <a:ext cx="21475" cy="6975"/>
            </a:xfrm>
            <a:custGeom>
              <a:rect b="b" l="l" r="r" t="t"/>
              <a:pathLst>
                <a:path extrusionOk="0" h="279" w="859">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1"/>
            <p:cNvSpPr/>
            <p:nvPr/>
          </p:nvSpPr>
          <p:spPr>
            <a:xfrm>
              <a:off x="5686700" y="3662150"/>
              <a:ext cx="22050" cy="5450"/>
            </a:xfrm>
            <a:custGeom>
              <a:rect b="b" l="l" r="r" t="t"/>
              <a:pathLst>
                <a:path extrusionOk="0" h="218" w="882">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1"/>
            <p:cNvSpPr/>
            <p:nvPr/>
          </p:nvSpPr>
          <p:spPr>
            <a:xfrm>
              <a:off x="6031400" y="3746375"/>
              <a:ext cx="24725" cy="5225"/>
            </a:xfrm>
            <a:custGeom>
              <a:rect b="b" l="l" r="r" t="t"/>
              <a:pathLst>
                <a:path extrusionOk="0" h="209" w="989">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1"/>
            <p:cNvSpPr/>
            <p:nvPr/>
          </p:nvSpPr>
          <p:spPr>
            <a:xfrm>
              <a:off x="5680150" y="3706550"/>
              <a:ext cx="25325" cy="4500"/>
            </a:xfrm>
            <a:custGeom>
              <a:rect b="b" l="l" r="r" t="t"/>
              <a:pathLst>
                <a:path extrusionOk="0" h="180" w="1013">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1"/>
            <p:cNvSpPr/>
            <p:nvPr/>
          </p:nvSpPr>
          <p:spPr>
            <a:xfrm>
              <a:off x="5758450" y="3714050"/>
              <a:ext cx="23525" cy="3650"/>
            </a:xfrm>
            <a:custGeom>
              <a:rect b="b" l="l" r="r" t="t"/>
              <a:pathLst>
                <a:path extrusionOk="0" h="146" w="941">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1"/>
            <p:cNvSpPr/>
            <p:nvPr/>
          </p:nvSpPr>
          <p:spPr>
            <a:xfrm>
              <a:off x="5250050" y="3591050"/>
              <a:ext cx="11025" cy="11925"/>
            </a:xfrm>
            <a:custGeom>
              <a:rect b="b" l="l" r="r" t="t"/>
              <a:pathLst>
                <a:path extrusionOk="0" h="477" w="441">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1"/>
            <p:cNvSpPr/>
            <p:nvPr/>
          </p:nvSpPr>
          <p:spPr>
            <a:xfrm>
              <a:off x="5338150" y="3475250"/>
              <a:ext cx="9550" cy="16100"/>
            </a:xfrm>
            <a:custGeom>
              <a:rect b="b" l="l" r="r" t="t"/>
              <a:pathLst>
                <a:path extrusionOk="0" h="644" w="382">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1"/>
            <p:cNvSpPr/>
            <p:nvPr/>
          </p:nvSpPr>
          <p:spPr>
            <a:xfrm>
              <a:off x="5733150" y="3674450"/>
              <a:ext cx="17875" cy="4725"/>
            </a:xfrm>
            <a:custGeom>
              <a:rect b="b" l="l" r="r" t="t"/>
              <a:pathLst>
                <a:path extrusionOk="0" h="189" w="715">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1"/>
            <p:cNvSpPr/>
            <p:nvPr/>
          </p:nvSpPr>
          <p:spPr>
            <a:xfrm>
              <a:off x="5517950" y="3631200"/>
              <a:ext cx="18175" cy="3550"/>
            </a:xfrm>
            <a:custGeom>
              <a:rect b="b" l="l" r="r" t="t"/>
              <a:pathLst>
                <a:path extrusionOk="0" h="142" w="727">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1"/>
            <p:cNvSpPr/>
            <p:nvPr/>
          </p:nvSpPr>
          <p:spPr>
            <a:xfrm>
              <a:off x="5337850" y="3462450"/>
              <a:ext cx="8950" cy="15800"/>
            </a:xfrm>
            <a:custGeom>
              <a:rect b="b" l="l" r="r" t="t"/>
              <a:pathLst>
                <a:path extrusionOk="0" h="632" w="358">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1"/>
            <p:cNvSpPr/>
            <p:nvPr/>
          </p:nvSpPr>
          <p:spPr>
            <a:xfrm>
              <a:off x="5783450" y="3717250"/>
              <a:ext cx="10750" cy="3775"/>
            </a:xfrm>
            <a:custGeom>
              <a:rect b="b" l="l" r="r" t="t"/>
              <a:pathLst>
                <a:path extrusionOk="0" h="151" w="43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1"/>
            <p:cNvSpPr/>
            <p:nvPr/>
          </p:nvSpPr>
          <p:spPr>
            <a:xfrm>
              <a:off x="5271175" y="3585100"/>
              <a:ext cx="7475" cy="7750"/>
            </a:xfrm>
            <a:custGeom>
              <a:rect b="b" l="l" r="r" t="t"/>
              <a:pathLst>
                <a:path extrusionOk="0" h="310" w="299">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1"/>
            <p:cNvSpPr/>
            <p:nvPr/>
          </p:nvSpPr>
          <p:spPr>
            <a:xfrm>
              <a:off x="5475375" y="3678425"/>
              <a:ext cx="12825" cy="3225"/>
            </a:xfrm>
            <a:custGeom>
              <a:rect b="b" l="l" r="r" t="t"/>
              <a:pathLst>
                <a:path extrusionOk="0" h="129" w="513">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1"/>
            <p:cNvSpPr/>
            <p:nvPr/>
          </p:nvSpPr>
          <p:spPr>
            <a:xfrm>
              <a:off x="5345600" y="3419600"/>
              <a:ext cx="5075" cy="7475"/>
            </a:xfrm>
            <a:custGeom>
              <a:rect b="b" l="l" r="r" t="t"/>
              <a:pathLst>
                <a:path extrusionOk="0" h="299" w="203">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1"/>
            <p:cNvSpPr/>
            <p:nvPr/>
          </p:nvSpPr>
          <p:spPr>
            <a:xfrm>
              <a:off x="5539675" y="3632350"/>
              <a:ext cx="7150" cy="3500"/>
            </a:xfrm>
            <a:custGeom>
              <a:rect b="b" l="l" r="r" t="t"/>
              <a:pathLst>
                <a:path extrusionOk="0" h="140" w="286">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1"/>
            <p:cNvSpPr/>
            <p:nvPr/>
          </p:nvSpPr>
          <p:spPr>
            <a:xfrm>
              <a:off x="5711425" y="3708100"/>
              <a:ext cx="7750" cy="2325"/>
            </a:xfrm>
            <a:custGeom>
              <a:rect b="b" l="l" r="r" t="t"/>
              <a:pathLst>
                <a:path extrusionOk="0" h="93" w="31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1"/>
            <p:cNvSpPr/>
            <p:nvPr/>
          </p:nvSpPr>
          <p:spPr>
            <a:xfrm>
              <a:off x="5704875" y="3709800"/>
              <a:ext cx="6875" cy="3375"/>
            </a:xfrm>
            <a:custGeom>
              <a:rect b="b" l="l" r="r" t="t"/>
              <a:pathLst>
                <a:path extrusionOk="0" h="135" w="275">
                  <a:moveTo>
                    <a:pt x="0" y="1"/>
                  </a:moveTo>
                  <a:cubicBezTo>
                    <a:pt x="48" y="90"/>
                    <a:pt x="92" y="135"/>
                    <a:pt x="137" y="135"/>
                  </a:cubicBezTo>
                  <a:cubicBezTo>
                    <a:pt x="182" y="135"/>
                    <a:pt x="226" y="90"/>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1"/>
            <p:cNvSpPr/>
            <p:nvPr/>
          </p:nvSpPr>
          <p:spPr>
            <a:xfrm>
              <a:off x="5984075" y="3740050"/>
              <a:ext cx="8050" cy="2525"/>
            </a:xfrm>
            <a:custGeom>
              <a:rect b="b" l="l" r="r" t="t"/>
              <a:pathLst>
                <a:path extrusionOk="0" h="101" w="322">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1"/>
            <p:cNvSpPr/>
            <p:nvPr/>
          </p:nvSpPr>
          <p:spPr>
            <a:xfrm>
              <a:off x="5898350" y="3689775"/>
              <a:ext cx="7150" cy="3700"/>
            </a:xfrm>
            <a:custGeom>
              <a:rect b="b" l="l" r="r" t="t"/>
              <a:pathLst>
                <a:path extrusionOk="0" h="148" w="286">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1"/>
            <p:cNvSpPr/>
            <p:nvPr/>
          </p:nvSpPr>
          <p:spPr>
            <a:xfrm>
              <a:off x="5511100" y="3627950"/>
              <a:ext cx="7150" cy="4800"/>
            </a:xfrm>
            <a:custGeom>
              <a:rect b="b" l="l" r="r" t="t"/>
              <a:pathLst>
                <a:path extrusionOk="0" h="192" w="286">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1"/>
            <p:cNvSpPr/>
            <p:nvPr/>
          </p:nvSpPr>
          <p:spPr>
            <a:xfrm>
              <a:off x="5543550" y="3688425"/>
              <a:ext cx="3275" cy="3850"/>
            </a:xfrm>
            <a:custGeom>
              <a:rect b="b" l="l" r="r" t="t"/>
              <a:pathLst>
                <a:path extrusionOk="0" h="154" w="131">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51"/>
            <p:cNvSpPr/>
            <p:nvPr/>
          </p:nvSpPr>
          <p:spPr>
            <a:xfrm>
              <a:off x="5242000" y="3559800"/>
              <a:ext cx="3600" cy="4175"/>
            </a:xfrm>
            <a:custGeom>
              <a:rect b="b" l="l" r="r" t="t"/>
              <a:pathLst>
                <a:path extrusionOk="0" h="167" w="144">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1"/>
            <p:cNvSpPr/>
            <p:nvPr/>
          </p:nvSpPr>
          <p:spPr>
            <a:xfrm>
              <a:off x="5342925" y="3426750"/>
              <a:ext cx="3000" cy="3875"/>
            </a:xfrm>
            <a:custGeom>
              <a:rect b="b" l="l" r="r" t="t"/>
              <a:pathLst>
                <a:path extrusionOk="0" h="155" w="12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1"/>
            <p:cNvSpPr/>
            <p:nvPr/>
          </p:nvSpPr>
          <p:spPr>
            <a:xfrm>
              <a:off x="6027825" y="3699700"/>
              <a:ext cx="3600" cy="5075"/>
            </a:xfrm>
            <a:custGeom>
              <a:rect b="b" l="l" r="r" t="t"/>
              <a:pathLst>
                <a:path extrusionOk="0" h="203" w="144">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1"/>
            <p:cNvSpPr/>
            <p:nvPr/>
          </p:nvSpPr>
          <p:spPr>
            <a:xfrm>
              <a:off x="6022775" y="3703850"/>
              <a:ext cx="5075" cy="1475"/>
            </a:xfrm>
            <a:custGeom>
              <a:rect b="b" l="l" r="r" t="t"/>
              <a:pathLst>
                <a:path extrusionOk="0" h="59" w="203">
                  <a:moveTo>
                    <a:pt x="0" y="1"/>
                  </a:moveTo>
                  <a:cubicBezTo>
                    <a:pt x="37" y="38"/>
                    <a:pt x="74" y="59"/>
                    <a:pt x="110" y="59"/>
                  </a:cubicBezTo>
                  <a:cubicBezTo>
                    <a:pt x="142" y="59"/>
                    <a:pt x="174" y="41"/>
                    <a:pt x="2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1"/>
            <p:cNvSpPr/>
            <p:nvPr/>
          </p:nvSpPr>
          <p:spPr>
            <a:xfrm>
              <a:off x="5819475" y="3720825"/>
              <a:ext cx="3875" cy="2225"/>
            </a:xfrm>
            <a:custGeom>
              <a:rect b="b" l="l" r="r" t="t"/>
              <a:pathLst>
                <a:path extrusionOk="0" h="89" w="155">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51"/>
            <p:cNvSpPr/>
            <p:nvPr/>
          </p:nvSpPr>
          <p:spPr>
            <a:xfrm>
              <a:off x="5466750" y="1698400"/>
              <a:ext cx="175925" cy="27800"/>
            </a:xfrm>
            <a:custGeom>
              <a:rect b="b" l="l" r="r" t="t"/>
              <a:pathLst>
                <a:path extrusionOk="0" h="1112" w="7037">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1"/>
            <p:cNvSpPr/>
            <p:nvPr/>
          </p:nvSpPr>
          <p:spPr>
            <a:xfrm>
              <a:off x="5415250" y="1630525"/>
              <a:ext cx="147350" cy="79375"/>
            </a:xfrm>
            <a:custGeom>
              <a:rect b="b" l="l" r="r" t="t"/>
              <a:pathLst>
                <a:path extrusionOk="0" h="3175" w="5894">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1"/>
            <p:cNvSpPr/>
            <p:nvPr/>
          </p:nvSpPr>
          <p:spPr>
            <a:xfrm>
              <a:off x="5967700" y="1699875"/>
              <a:ext cx="159275" cy="23400"/>
            </a:xfrm>
            <a:custGeom>
              <a:rect b="b" l="l" r="r" t="t"/>
              <a:pathLst>
                <a:path extrusionOk="0" h="936" w="6371">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1"/>
            <p:cNvSpPr/>
            <p:nvPr/>
          </p:nvSpPr>
          <p:spPr>
            <a:xfrm>
              <a:off x="5633125" y="1699750"/>
              <a:ext cx="158075" cy="22300"/>
            </a:xfrm>
            <a:custGeom>
              <a:rect b="b" l="l" r="r" t="t"/>
              <a:pathLst>
                <a:path extrusionOk="0" h="892" w="6323">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51"/>
            <p:cNvSpPr/>
            <p:nvPr/>
          </p:nvSpPr>
          <p:spPr>
            <a:xfrm>
              <a:off x="5878100" y="1701975"/>
              <a:ext cx="110450" cy="23450"/>
            </a:xfrm>
            <a:custGeom>
              <a:rect b="b" l="l" r="r" t="t"/>
              <a:pathLst>
                <a:path extrusionOk="0" h="938" w="4418">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1"/>
            <p:cNvSpPr/>
            <p:nvPr/>
          </p:nvSpPr>
          <p:spPr>
            <a:xfrm>
              <a:off x="5957575" y="1612525"/>
              <a:ext cx="88725" cy="30500"/>
            </a:xfrm>
            <a:custGeom>
              <a:rect b="b" l="l" r="r" t="t"/>
              <a:pathLst>
                <a:path extrusionOk="0" h="1220" w="3549">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1"/>
            <p:cNvSpPr/>
            <p:nvPr/>
          </p:nvSpPr>
          <p:spPr>
            <a:xfrm>
              <a:off x="5500375" y="1614700"/>
              <a:ext cx="123325" cy="56000"/>
            </a:xfrm>
            <a:custGeom>
              <a:rect b="b" l="l" r="r" t="t"/>
              <a:pathLst>
                <a:path extrusionOk="0" h="2240" w="4933">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1"/>
            <p:cNvSpPr/>
            <p:nvPr/>
          </p:nvSpPr>
          <p:spPr>
            <a:xfrm>
              <a:off x="5877200" y="1612800"/>
              <a:ext cx="72375" cy="28250"/>
            </a:xfrm>
            <a:custGeom>
              <a:rect b="b" l="l" r="r" t="t"/>
              <a:pathLst>
                <a:path extrusionOk="0" h="1130" w="2895">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1"/>
            <p:cNvSpPr/>
            <p:nvPr/>
          </p:nvSpPr>
          <p:spPr>
            <a:xfrm>
              <a:off x="6014125" y="1612450"/>
              <a:ext cx="59850" cy="29250"/>
            </a:xfrm>
            <a:custGeom>
              <a:rect b="b" l="l" r="r" t="t"/>
              <a:pathLst>
                <a:path extrusionOk="0" h="1170" w="2394">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1"/>
            <p:cNvSpPr/>
            <p:nvPr/>
          </p:nvSpPr>
          <p:spPr>
            <a:xfrm>
              <a:off x="5771250" y="1608650"/>
              <a:ext cx="104200" cy="30725"/>
            </a:xfrm>
            <a:custGeom>
              <a:rect b="b" l="l" r="r" t="t"/>
              <a:pathLst>
                <a:path extrusionOk="0" h="1229" w="4168">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51"/>
            <p:cNvSpPr/>
            <p:nvPr/>
          </p:nvSpPr>
          <p:spPr>
            <a:xfrm>
              <a:off x="6059975" y="1620375"/>
              <a:ext cx="116400" cy="25225"/>
            </a:xfrm>
            <a:custGeom>
              <a:rect b="b" l="l" r="r" t="t"/>
              <a:pathLst>
                <a:path extrusionOk="0" h="1009" w="4656">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1"/>
            <p:cNvSpPr/>
            <p:nvPr/>
          </p:nvSpPr>
          <p:spPr>
            <a:xfrm>
              <a:off x="5783750" y="1701600"/>
              <a:ext cx="67600" cy="21000"/>
            </a:xfrm>
            <a:custGeom>
              <a:rect b="b" l="l" r="r" t="t"/>
              <a:pathLst>
                <a:path extrusionOk="0" h="840" w="2704">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51"/>
            <p:cNvSpPr/>
            <p:nvPr/>
          </p:nvSpPr>
          <p:spPr>
            <a:xfrm>
              <a:off x="5655750" y="1608475"/>
              <a:ext cx="56000" cy="19700"/>
            </a:xfrm>
            <a:custGeom>
              <a:rect b="b" l="l" r="r" t="t"/>
              <a:pathLst>
                <a:path extrusionOk="0" h="788" w="224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1"/>
            <p:cNvSpPr/>
            <p:nvPr/>
          </p:nvSpPr>
          <p:spPr>
            <a:xfrm>
              <a:off x="5770350" y="1612425"/>
              <a:ext cx="45575" cy="21100"/>
            </a:xfrm>
            <a:custGeom>
              <a:rect b="b" l="l" r="r" t="t"/>
              <a:pathLst>
                <a:path extrusionOk="0" h="844" w="1823">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1"/>
            <p:cNvSpPr/>
            <p:nvPr/>
          </p:nvSpPr>
          <p:spPr>
            <a:xfrm>
              <a:off x="5410475" y="1700900"/>
              <a:ext cx="68200" cy="19100"/>
            </a:xfrm>
            <a:custGeom>
              <a:rect b="b" l="l" r="r" t="t"/>
              <a:pathLst>
                <a:path extrusionOk="0" h="764" w="2728">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51"/>
            <p:cNvSpPr/>
            <p:nvPr/>
          </p:nvSpPr>
          <p:spPr>
            <a:xfrm>
              <a:off x="5803700" y="1613125"/>
              <a:ext cx="41675" cy="22150"/>
            </a:xfrm>
            <a:custGeom>
              <a:rect b="b" l="l" r="r" t="t"/>
              <a:pathLst>
                <a:path extrusionOk="0" h="886" w="1667">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1"/>
            <p:cNvSpPr/>
            <p:nvPr/>
          </p:nvSpPr>
          <p:spPr>
            <a:xfrm>
              <a:off x="6020375" y="1623550"/>
              <a:ext cx="32475" cy="18575"/>
            </a:xfrm>
            <a:custGeom>
              <a:rect b="b" l="l" r="r" t="t"/>
              <a:pathLst>
                <a:path extrusionOk="0" h="743" w="1299">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1"/>
            <p:cNvSpPr/>
            <p:nvPr/>
          </p:nvSpPr>
          <p:spPr>
            <a:xfrm>
              <a:off x="5622125" y="1608375"/>
              <a:ext cx="40500" cy="16800"/>
            </a:xfrm>
            <a:custGeom>
              <a:rect b="b" l="l" r="r" t="t"/>
              <a:pathLst>
                <a:path extrusionOk="0" h="672" w="162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51"/>
            <p:cNvSpPr/>
            <p:nvPr/>
          </p:nvSpPr>
          <p:spPr>
            <a:xfrm>
              <a:off x="5807250" y="1704825"/>
              <a:ext cx="56000" cy="13550"/>
            </a:xfrm>
            <a:custGeom>
              <a:rect b="b" l="l" r="r" t="t"/>
              <a:pathLst>
                <a:path extrusionOk="0" h="542" w="224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1"/>
            <p:cNvSpPr/>
            <p:nvPr/>
          </p:nvSpPr>
          <p:spPr>
            <a:xfrm>
              <a:off x="5914725" y="1618125"/>
              <a:ext cx="30675" cy="22700"/>
            </a:xfrm>
            <a:custGeom>
              <a:rect b="b" l="l" r="r" t="t"/>
              <a:pathLst>
                <a:path extrusionOk="0" h="908" w="1227">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1"/>
            <p:cNvSpPr/>
            <p:nvPr/>
          </p:nvSpPr>
          <p:spPr>
            <a:xfrm>
              <a:off x="5864400" y="1613825"/>
              <a:ext cx="24750" cy="24325"/>
            </a:xfrm>
            <a:custGeom>
              <a:rect b="b" l="l" r="r" t="t"/>
              <a:pathLst>
                <a:path extrusionOk="0" h="973" w="99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1"/>
            <p:cNvSpPr/>
            <p:nvPr/>
          </p:nvSpPr>
          <p:spPr>
            <a:xfrm>
              <a:off x="5604250" y="1609550"/>
              <a:ext cx="40225" cy="17000"/>
            </a:xfrm>
            <a:custGeom>
              <a:rect b="b" l="l" r="r" t="t"/>
              <a:pathLst>
                <a:path extrusionOk="0" h="680" w="1609">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51"/>
            <p:cNvSpPr/>
            <p:nvPr/>
          </p:nvSpPr>
          <p:spPr>
            <a:xfrm>
              <a:off x="5930800" y="1622575"/>
              <a:ext cx="32450" cy="18250"/>
            </a:xfrm>
            <a:custGeom>
              <a:rect b="b" l="l" r="r" t="t"/>
              <a:pathLst>
                <a:path extrusionOk="0" h="730" w="1298">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1"/>
            <p:cNvSpPr/>
            <p:nvPr/>
          </p:nvSpPr>
          <p:spPr>
            <a:xfrm>
              <a:off x="5855775" y="1704975"/>
              <a:ext cx="24425" cy="15575"/>
            </a:xfrm>
            <a:custGeom>
              <a:rect b="b" l="l" r="r" t="t"/>
              <a:pathLst>
                <a:path extrusionOk="0" h="623" w="977">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1"/>
            <p:cNvSpPr/>
            <p:nvPr/>
          </p:nvSpPr>
          <p:spPr>
            <a:xfrm>
              <a:off x="5689675" y="1622400"/>
              <a:ext cx="44375" cy="8825"/>
            </a:xfrm>
            <a:custGeom>
              <a:rect b="b" l="l" r="r" t="t"/>
              <a:pathLst>
                <a:path extrusionOk="0" h="353" w="1775">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1"/>
            <p:cNvSpPr/>
            <p:nvPr/>
          </p:nvSpPr>
          <p:spPr>
            <a:xfrm>
              <a:off x="5732850" y="1622050"/>
              <a:ext cx="38125" cy="12150"/>
            </a:xfrm>
            <a:custGeom>
              <a:rect b="b" l="l" r="r" t="t"/>
              <a:pathLst>
                <a:path extrusionOk="0" h="486" w="1525">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1"/>
            <p:cNvSpPr/>
            <p:nvPr/>
          </p:nvSpPr>
          <p:spPr>
            <a:xfrm>
              <a:off x="5874525" y="1704125"/>
              <a:ext cx="20275" cy="13575"/>
            </a:xfrm>
            <a:custGeom>
              <a:rect b="b" l="l" r="r" t="t"/>
              <a:pathLst>
                <a:path extrusionOk="0" h="543" w="811">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51"/>
            <p:cNvSpPr/>
            <p:nvPr/>
          </p:nvSpPr>
          <p:spPr>
            <a:xfrm>
              <a:off x="5532825" y="1648525"/>
              <a:ext cx="32775" cy="11050"/>
            </a:xfrm>
            <a:custGeom>
              <a:rect b="b" l="l" r="r" t="t"/>
              <a:pathLst>
                <a:path extrusionOk="0" h="442" w="1311">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51"/>
            <p:cNvSpPr/>
            <p:nvPr/>
          </p:nvSpPr>
          <p:spPr>
            <a:xfrm>
              <a:off x="5449475" y="1679975"/>
              <a:ext cx="12225" cy="7425"/>
            </a:xfrm>
            <a:custGeom>
              <a:rect b="b" l="l" r="r" t="t"/>
              <a:pathLst>
                <a:path extrusionOk="0" h="297" w="489">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1"/>
            <p:cNvSpPr/>
            <p:nvPr/>
          </p:nvSpPr>
          <p:spPr>
            <a:xfrm>
              <a:off x="5876925" y="1633375"/>
              <a:ext cx="10725" cy="6650"/>
            </a:xfrm>
            <a:custGeom>
              <a:rect b="b" l="l" r="r" t="t"/>
              <a:pathLst>
                <a:path extrusionOk="0" h="266" w="429">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1"/>
            <p:cNvSpPr/>
            <p:nvPr/>
          </p:nvSpPr>
          <p:spPr>
            <a:xfrm>
              <a:off x="5593850" y="1633675"/>
              <a:ext cx="14000" cy="4175"/>
            </a:xfrm>
            <a:custGeom>
              <a:rect b="b" l="l" r="r" t="t"/>
              <a:pathLst>
                <a:path extrusionOk="0" h="167" w="560">
                  <a:moveTo>
                    <a:pt x="0" y="0"/>
                  </a:moveTo>
                  <a:lnTo>
                    <a:pt x="0" y="167"/>
                  </a:lnTo>
                  <a:cubicBezTo>
                    <a:pt x="191" y="131"/>
                    <a:pt x="393" y="167"/>
                    <a:pt x="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1"/>
            <p:cNvSpPr/>
            <p:nvPr/>
          </p:nvSpPr>
          <p:spPr>
            <a:xfrm>
              <a:off x="5453050" y="1698975"/>
              <a:ext cx="11925" cy="4400"/>
            </a:xfrm>
            <a:custGeom>
              <a:rect b="b" l="l" r="r" t="t"/>
              <a:pathLst>
                <a:path extrusionOk="0" h="176" w="477">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1"/>
            <p:cNvSpPr/>
            <p:nvPr/>
          </p:nvSpPr>
          <p:spPr>
            <a:xfrm>
              <a:off x="5643850" y="1618975"/>
              <a:ext cx="14300" cy="4875"/>
            </a:xfrm>
            <a:custGeom>
              <a:rect b="b" l="l" r="r" t="t"/>
              <a:pathLst>
                <a:path extrusionOk="0" h="195" w="572">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51"/>
            <p:cNvSpPr/>
            <p:nvPr/>
          </p:nvSpPr>
          <p:spPr>
            <a:xfrm>
              <a:off x="5564975" y="1644650"/>
              <a:ext cx="11025" cy="4225"/>
            </a:xfrm>
            <a:custGeom>
              <a:rect b="b" l="l" r="r" t="t"/>
              <a:pathLst>
                <a:path extrusionOk="0" h="169" w="441">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51"/>
            <p:cNvSpPr/>
            <p:nvPr/>
          </p:nvSpPr>
          <p:spPr>
            <a:xfrm>
              <a:off x="5507525" y="1665775"/>
              <a:ext cx="11025" cy="3925"/>
            </a:xfrm>
            <a:custGeom>
              <a:rect b="b" l="l" r="r" t="t"/>
              <a:pathLst>
                <a:path extrusionOk="0" h="157" w="441">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51"/>
            <p:cNvSpPr/>
            <p:nvPr/>
          </p:nvSpPr>
          <p:spPr>
            <a:xfrm>
              <a:off x="5575975" y="1641325"/>
              <a:ext cx="7775" cy="3375"/>
            </a:xfrm>
            <a:custGeom>
              <a:rect b="b" l="l" r="r" t="t"/>
              <a:pathLst>
                <a:path extrusionOk="0" h="135" w="311">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51"/>
            <p:cNvSpPr/>
            <p:nvPr/>
          </p:nvSpPr>
          <p:spPr>
            <a:xfrm>
              <a:off x="5607825" y="1630600"/>
              <a:ext cx="7775" cy="3100"/>
            </a:xfrm>
            <a:custGeom>
              <a:rect b="b" l="l" r="r" t="t"/>
              <a:pathLst>
                <a:path extrusionOk="0" h="124" w="311">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1"/>
            <p:cNvSpPr/>
            <p:nvPr/>
          </p:nvSpPr>
          <p:spPr>
            <a:xfrm>
              <a:off x="5769450" y="1629200"/>
              <a:ext cx="6875" cy="4500"/>
            </a:xfrm>
            <a:custGeom>
              <a:rect b="b" l="l" r="r" t="t"/>
              <a:pathLst>
                <a:path extrusionOk="0" h="180" w="275">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1"/>
            <p:cNvSpPr/>
            <p:nvPr/>
          </p:nvSpPr>
          <p:spPr>
            <a:xfrm>
              <a:off x="5464950" y="1701375"/>
              <a:ext cx="6875" cy="3375"/>
            </a:xfrm>
            <a:custGeom>
              <a:rect b="b" l="l" r="r" t="t"/>
              <a:pathLst>
                <a:path extrusionOk="0" h="135" w="275">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1"/>
            <p:cNvSpPr/>
            <p:nvPr/>
          </p:nvSpPr>
          <p:spPr>
            <a:xfrm>
              <a:off x="5464650" y="1680700"/>
              <a:ext cx="8075" cy="3350"/>
            </a:xfrm>
            <a:custGeom>
              <a:rect b="b" l="l" r="r" t="t"/>
              <a:pathLst>
                <a:path extrusionOk="0" h="134" w="323">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1"/>
            <p:cNvSpPr/>
            <p:nvPr/>
          </p:nvSpPr>
          <p:spPr>
            <a:xfrm>
              <a:off x="5586700" y="1637825"/>
              <a:ext cx="5675" cy="2575"/>
            </a:xfrm>
            <a:custGeom>
              <a:rect b="b" l="l" r="r" t="t"/>
              <a:pathLst>
                <a:path extrusionOk="0" h="103" w="227">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51"/>
            <p:cNvSpPr/>
            <p:nvPr/>
          </p:nvSpPr>
          <p:spPr>
            <a:xfrm>
              <a:off x="5618550" y="1626525"/>
              <a:ext cx="3900" cy="2700"/>
            </a:xfrm>
            <a:custGeom>
              <a:rect b="b" l="l" r="r" t="t"/>
              <a:pathLst>
                <a:path extrusionOk="0" h="108" w="156">
                  <a:moveTo>
                    <a:pt x="155" y="0"/>
                  </a:moveTo>
                  <a:cubicBezTo>
                    <a:pt x="96" y="48"/>
                    <a:pt x="48" y="72"/>
                    <a:pt x="0" y="107"/>
                  </a:cubicBezTo>
                  <a:cubicBezTo>
                    <a:pt x="84" y="107"/>
                    <a:pt x="119" y="72"/>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51"/>
            <p:cNvSpPr/>
            <p:nvPr/>
          </p:nvSpPr>
          <p:spPr>
            <a:xfrm>
              <a:off x="5277725" y="3257975"/>
              <a:ext cx="160775" cy="226825"/>
            </a:xfrm>
            <a:custGeom>
              <a:rect b="b" l="l" r="r" t="t"/>
              <a:pathLst>
                <a:path extrusionOk="0" h="9073" w="6431">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1"/>
            <p:cNvSpPr/>
            <p:nvPr/>
          </p:nvSpPr>
          <p:spPr>
            <a:xfrm>
              <a:off x="5431625" y="4018100"/>
              <a:ext cx="219700" cy="19750"/>
            </a:xfrm>
            <a:custGeom>
              <a:rect b="b" l="l" r="r" t="t"/>
              <a:pathLst>
                <a:path extrusionOk="0" h="790" w="8788">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51"/>
            <p:cNvSpPr/>
            <p:nvPr/>
          </p:nvSpPr>
          <p:spPr>
            <a:xfrm>
              <a:off x="5393225" y="4009450"/>
              <a:ext cx="130100" cy="18525"/>
            </a:xfrm>
            <a:custGeom>
              <a:rect b="b" l="l" r="r" t="t"/>
              <a:pathLst>
                <a:path extrusionOk="0" h="741" w="5204">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51"/>
            <p:cNvSpPr/>
            <p:nvPr/>
          </p:nvSpPr>
          <p:spPr>
            <a:xfrm>
              <a:off x="5235175" y="2925200"/>
              <a:ext cx="37225" cy="76225"/>
            </a:xfrm>
            <a:custGeom>
              <a:rect b="b" l="l" r="r" t="t"/>
              <a:pathLst>
                <a:path extrusionOk="0" h="3049" w="1489">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1"/>
            <p:cNvSpPr/>
            <p:nvPr/>
          </p:nvSpPr>
          <p:spPr>
            <a:xfrm>
              <a:off x="5948350" y="4044250"/>
              <a:ext cx="98250" cy="24250"/>
            </a:xfrm>
            <a:custGeom>
              <a:rect b="b" l="l" r="r" t="t"/>
              <a:pathLst>
                <a:path extrusionOk="0" h="970" w="393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51"/>
            <p:cNvSpPr/>
            <p:nvPr/>
          </p:nvSpPr>
          <p:spPr>
            <a:xfrm>
              <a:off x="5194375" y="3808325"/>
              <a:ext cx="95575" cy="28325"/>
            </a:xfrm>
            <a:custGeom>
              <a:rect b="b" l="l" r="r" t="t"/>
              <a:pathLst>
                <a:path extrusionOk="0" h="1133" w="3823">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51"/>
            <p:cNvSpPr/>
            <p:nvPr/>
          </p:nvSpPr>
          <p:spPr>
            <a:xfrm>
              <a:off x="5158675" y="3573375"/>
              <a:ext cx="58650" cy="66625"/>
            </a:xfrm>
            <a:custGeom>
              <a:rect b="b" l="l" r="r" t="t"/>
              <a:pathLst>
                <a:path extrusionOk="0" h="2665" w="2346">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51"/>
            <p:cNvSpPr/>
            <p:nvPr/>
          </p:nvSpPr>
          <p:spPr>
            <a:xfrm>
              <a:off x="5768575" y="4031875"/>
              <a:ext cx="110150" cy="25250"/>
            </a:xfrm>
            <a:custGeom>
              <a:rect b="b" l="l" r="r" t="t"/>
              <a:pathLst>
                <a:path extrusionOk="0" h="1010" w="4406">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51"/>
            <p:cNvSpPr/>
            <p:nvPr/>
          </p:nvSpPr>
          <p:spPr>
            <a:xfrm>
              <a:off x="5127425" y="3659500"/>
              <a:ext cx="26200" cy="116050"/>
            </a:xfrm>
            <a:custGeom>
              <a:rect b="b" l="l" r="r" t="t"/>
              <a:pathLst>
                <a:path extrusionOk="0" h="4642" w="1048">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1"/>
            <p:cNvSpPr/>
            <p:nvPr/>
          </p:nvSpPr>
          <p:spPr>
            <a:xfrm>
              <a:off x="5391725" y="3190175"/>
              <a:ext cx="60750" cy="91400"/>
            </a:xfrm>
            <a:custGeom>
              <a:rect b="b" l="l" r="r" t="t"/>
              <a:pathLst>
                <a:path extrusionOk="0" h="3656" w="243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1"/>
            <p:cNvSpPr/>
            <p:nvPr/>
          </p:nvSpPr>
          <p:spPr>
            <a:xfrm>
              <a:off x="5306600" y="3849125"/>
              <a:ext cx="27700" cy="120875"/>
            </a:xfrm>
            <a:custGeom>
              <a:rect b="b" l="l" r="r" t="t"/>
              <a:pathLst>
                <a:path extrusionOk="0" h="4835" w="1108">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51"/>
            <p:cNvSpPr/>
            <p:nvPr/>
          </p:nvSpPr>
          <p:spPr>
            <a:xfrm>
              <a:off x="5189625" y="3107050"/>
              <a:ext cx="40500" cy="76525"/>
            </a:xfrm>
            <a:custGeom>
              <a:rect b="b" l="l" r="r" t="t"/>
              <a:pathLst>
                <a:path extrusionOk="0" h="3061" w="162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1"/>
            <p:cNvSpPr/>
            <p:nvPr/>
          </p:nvSpPr>
          <p:spPr>
            <a:xfrm>
              <a:off x="5313450" y="3171025"/>
              <a:ext cx="84850" cy="21000"/>
            </a:xfrm>
            <a:custGeom>
              <a:rect b="b" l="l" r="r" t="t"/>
              <a:pathLst>
                <a:path extrusionOk="0" h="840" w="3394">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51"/>
            <p:cNvSpPr/>
            <p:nvPr/>
          </p:nvSpPr>
          <p:spPr>
            <a:xfrm>
              <a:off x="6047175" y="4055100"/>
              <a:ext cx="72350" cy="20175"/>
            </a:xfrm>
            <a:custGeom>
              <a:rect b="b" l="l" r="r" t="t"/>
              <a:pathLst>
                <a:path extrusionOk="0" h="807" w="2894">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1"/>
            <p:cNvSpPr/>
            <p:nvPr/>
          </p:nvSpPr>
          <p:spPr>
            <a:xfrm>
              <a:off x="5222075" y="2977875"/>
              <a:ext cx="29775" cy="57250"/>
            </a:xfrm>
            <a:custGeom>
              <a:rect b="b" l="l" r="r" t="t"/>
              <a:pathLst>
                <a:path extrusionOk="0" h="2290" w="1191">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1"/>
            <p:cNvSpPr/>
            <p:nvPr/>
          </p:nvSpPr>
          <p:spPr>
            <a:xfrm>
              <a:off x="5136950" y="3743525"/>
              <a:ext cx="36025" cy="68100"/>
            </a:xfrm>
            <a:custGeom>
              <a:rect b="b" l="l" r="r" t="t"/>
              <a:pathLst>
                <a:path extrusionOk="0" h="2724" w="1441">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1"/>
            <p:cNvSpPr/>
            <p:nvPr/>
          </p:nvSpPr>
          <p:spPr>
            <a:xfrm>
              <a:off x="5219100" y="3162200"/>
              <a:ext cx="69975" cy="25700"/>
            </a:xfrm>
            <a:custGeom>
              <a:rect b="b" l="l" r="r" t="t"/>
              <a:pathLst>
                <a:path extrusionOk="0" h="1028" w="2799">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1"/>
            <p:cNvSpPr/>
            <p:nvPr/>
          </p:nvSpPr>
          <p:spPr>
            <a:xfrm>
              <a:off x="5175925" y="3793075"/>
              <a:ext cx="52125" cy="34325"/>
            </a:xfrm>
            <a:custGeom>
              <a:rect b="b" l="l" r="r" t="t"/>
              <a:pathLst>
                <a:path extrusionOk="0" h="1373" w="2085">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1"/>
            <p:cNvSpPr/>
            <p:nvPr/>
          </p:nvSpPr>
          <p:spPr>
            <a:xfrm>
              <a:off x="5255500" y="2897800"/>
              <a:ext cx="41600" cy="36825"/>
            </a:xfrm>
            <a:custGeom>
              <a:rect b="b" l="l" r="r" t="t"/>
              <a:pathLst>
                <a:path extrusionOk="0" h="1473" w="1664">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1"/>
            <p:cNvSpPr/>
            <p:nvPr/>
          </p:nvSpPr>
          <p:spPr>
            <a:xfrm>
              <a:off x="5703375" y="4025675"/>
              <a:ext cx="72950" cy="22300"/>
            </a:xfrm>
            <a:custGeom>
              <a:rect b="b" l="l" r="r" t="t"/>
              <a:pathLst>
                <a:path extrusionOk="0" h="892" w="2918">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51"/>
            <p:cNvSpPr/>
            <p:nvPr/>
          </p:nvSpPr>
          <p:spPr>
            <a:xfrm>
              <a:off x="6138850" y="4061050"/>
              <a:ext cx="51875" cy="22050"/>
            </a:xfrm>
            <a:custGeom>
              <a:rect b="b" l="l" r="r" t="t"/>
              <a:pathLst>
                <a:path extrusionOk="0" h="882" w="2075">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51"/>
            <p:cNvSpPr/>
            <p:nvPr/>
          </p:nvSpPr>
          <p:spPr>
            <a:xfrm>
              <a:off x="5202425" y="3027300"/>
              <a:ext cx="24425" cy="80675"/>
            </a:xfrm>
            <a:custGeom>
              <a:rect b="b" l="l" r="r" t="t"/>
              <a:pathLst>
                <a:path extrusionOk="0" h="3227" w="977">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51"/>
            <p:cNvSpPr/>
            <p:nvPr/>
          </p:nvSpPr>
          <p:spPr>
            <a:xfrm>
              <a:off x="5260475" y="3176775"/>
              <a:ext cx="65500" cy="16725"/>
            </a:xfrm>
            <a:custGeom>
              <a:rect b="b" l="l" r="r" t="t"/>
              <a:pathLst>
                <a:path extrusionOk="0" h="669" w="262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51"/>
            <p:cNvSpPr/>
            <p:nvPr/>
          </p:nvSpPr>
          <p:spPr>
            <a:xfrm>
              <a:off x="6087050" y="4058225"/>
              <a:ext cx="69675" cy="21875"/>
            </a:xfrm>
            <a:custGeom>
              <a:rect b="b" l="l" r="r" t="t"/>
              <a:pathLst>
                <a:path extrusionOk="0" h="875" w="2787">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1"/>
            <p:cNvSpPr/>
            <p:nvPr/>
          </p:nvSpPr>
          <p:spPr>
            <a:xfrm>
              <a:off x="5331900" y="3179000"/>
              <a:ext cx="90225" cy="15400"/>
            </a:xfrm>
            <a:custGeom>
              <a:rect b="b" l="l" r="r" t="t"/>
              <a:pathLst>
                <a:path extrusionOk="0" h="616" w="3609">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1"/>
            <p:cNvSpPr/>
            <p:nvPr/>
          </p:nvSpPr>
          <p:spPr>
            <a:xfrm>
              <a:off x="5353050" y="4005200"/>
              <a:ext cx="46750" cy="18225"/>
            </a:xfrm>
            <a:custGeom>
              <a:rect b="b" l="l" r="r" t="t"/>
              <a:pathLst>
                <a:path extrusionOk="0" h="729" w="187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51"/>
            <p:cNvSpPr/>
            <p:nvPr/>
          </p:nvSpPr>
          <p:spPr>
            <a:xfrm>
              <a:off x="5320300" y="3836900"/>
              <a:ext cx="27100" cy="45575"/>
            </a:xfrm>
            <a:custGeom>
              <a:rect b="b" l="l" r="r" t="t"/>
              <a:pathLst>
                <a:path extrusionOk="0" h="1823" w="1084">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1"/>
            <p:cNvSpPr/>
            <p:nvPr/>
          </p:nvSpPr>
          <p:spPr>
            <a:xfrm>
              <a:off x="5628675" y="4030375"/>
              <a:ext cx="76225" cy="13300"/>
            </a:xfrm>
            <a:custGeom>
              <a:rect b="b" l="l" r="r" t="t"/>
              <a:pathLst>
                <a:path extrusionOk="0" h="532" w="3049">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1"/>
            <p:cNvSpPr/>
            <p:nvPr/>
          </p:nvSpPr>
          <p:spPr>
            <a:xfrm>
              <a:off x="5338150" y="3995675"/>
              <a:ext cx="36950" cy="26750"/>
            </a:xfrm>
            <a:custGeom>
              <a:rect b="b" l="l" r="r" t="t"/>
              <a:pathLst>
                <a:path extrusionOk="0" h="1070" w="1478">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51"/>
            <p:cNvSpPr/>
            <p:nvPr/>
          </p:nvSpPr>
          <p:spPr>
            <a:xfrm>
              <a:off x="5892100" y="4039625"/>
              <a:ext cx="53900" cy="23525"/>
            </a:xfrm>
            <a:custGeom>
              <a:rect b="b" l="l" r="r" t="t"/>
              <a:pathLst>
                <a:path extrusionOk="0" h="941" w="2156">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1"/>
            <p:cNvSpPr/>
            <p:nvPr/>
          </p:nvSpPr>
          <p:spPr>
            <a:xfrm>
              <a:off x="5133975" y="3771425"/>
              <a:ext cx="25325" cy="32775"/>
            </a:xfrm>
            <a:custGeom>
              <a:rect b="b" l="l" r="r" t="t"/>
              <a:pathLst>
                <a:path extrusionOk="0" h="1311" w="1013">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1"/>
            <p:cNvSpPr/>
            <p:nvPr/>
          </p:nvSpPr>
          <p:spPr>
            <a:xfrm>
              <a:off x="6015925" y="4050925"/>
              <a:ext cx="48525" cy="17975"/>
            </a:xfrm>
            <a:custGeom>
              <a:rect b="b" l="l" r="r" t="t"/>
              <a:pathLst>
                <a:path extrusionOk="0" h="719" w="1941">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1"/>
            <p:cNvSpPr/>
            <p:nvPr/>
          </p:nvSpPr>
          <p:spPr>
            <a:xfrm>
              <a:off x="5850725" y="4042175"/>
              <a:ext cx="48825" cy="17100"/>
            </a:xfrm>
            <a:custGeom>
              <a:rect b="b" l="l" r="r" t="t"/>
              <a:pathLst>
                <a:path extrusionOk="0" h="684" w="1953">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1"/>
            <p:cNvSpPr/>
            <p:nvPr/>
          </p:nvSpPr>
          <p:spPr>
            <a:xfrm>
              <a:off x="5147950" y="3638075"/>
              <a:ext cx="18175" cy="36350"/>
            </a:xfrm>
            <a:custGeom>
              <a:rect b="b" l="l" r="r" t="t"/>
              <a:pathLst>
                <a:path extrusionOk="0" h="1454" w="727">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1"/>
            <p:cNvSpPr/>
            <p:nvPr/>
          </p:nvSpPr>
          <p:spPr>
            <a:xfrm>
              <a:off x="5316425" y="3968775"/>
              <a:ext cx="23250" cy="40500"/>
            </a:xfrm>
            <a:custGeom>
              <a:rect b="b" l="l" r="r" t="t"/>
              <a:pathLst>
                <a:path extrusionOk="0" h="1620" w="93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1"/>
            <p:cNvSpPr/>
            <p:nvPr/>
          </p:nvSpPr>
          <p:spPr>
            <a:xfrm>
              <a:off x="5373575" y="3301125"/>
              <a:ext cx="22350" cy="32475"/>
            </a:xfrm>
            <a:custGeom>
              <a:rect b="b" l="l" r="r" t="t"/>
              <a:pathLst>
                <a:path extrusionOk="0" h="1299" w="894">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1"/>
            <p:cNvSpPr/>
            <p:nvPr/>
          </p:nvSpPr>
          <p:spPr>
            <a:xfrm>
              <a:off x="5395900" y="3280000"/>
              <a:ext cx="11050" cy="21350"/>
            </a:xfrm>
            <a:custGeom>
              <a:rect b="b" l="l" r="r" t="t"/>
              <a:pathLst>
                <a:path extrusionOk="0" h="854" w="442">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1"/>
            <p:cNvSpPr/>
            <p:nvPr/>
          </p:nvSpPr>
          <p:spPr>
            <a:xfrm>
              <a:off x="5169675" y="3802025"/>
              <a:ext cx="22350" cy="19475"/>
            </a:xfrm>
            <a:custGeom>
              <a:rect b="b" l="l" r="r" t="t"/>
              <a:pathLst>
                <a:path extrusionOk="0" h="779" w="894">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1"/>
            <p:cNvSpPr/>
            <p:nvPr/>
          </p:nvSpPr>
          <p:spPr>
            <a:xfrm>
              <a:off x="5345600" y="3354700"/>
              <a:ext cx="14900" cy="21475"/>
            </a:xfrm>
            <a:custGeom>
              <a:rect b="b" l="l" r="r" t="t"/>
              <a:pathLst>
                <a:path extrusionOk="0" h="859" w="596">
                  <a:moveTo>
                    <a:pt x="596" y="1"/>
                  </a:moveTo>
                  <a:cubicBezTo>
                    <a:pt x="346" y="275"/>
                    <a:pt x="84" y="513"/>
                    <a:pt x="0" y="858"/>
                  </a:cubicBezTo>
                  <a:cubicBezTo>
                    <a:pt x="465" y="763"/>
                    <a:pt x="596" y="418"/>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1"/>
            <p:cNvSpPr/>
            <p:nvPr/>
          </p:nvSpPr>
          <p:spPr>
            <a:xfrm>
              <a:off x="5814100" y="4047625"/>
              <a:ext cx="26825" cy="7200"/>
            </a:xfrm>
            <a:custGeom>
              <a:rect b="b" l="l" r="r" t="t"/>
              <a:pathLst>
                <a:path extrusionOk="0" h="288" w="1073">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1"/>
            <p:cNvSpPr/>
            <p:nvPr/>
          </p:nvSpPr>
          <p:spPr>
            <a:xfrm>
              <a:off x="5776300" y="4046600"/>
              <a:ext cx="34250" cy="4400"/>
            </a:xfrm>
            <a:custGeom>
              <a:rect b="b" l="l" r="r" t="t"/>
              <a:pathLst>
                <a:path extrusionOk="0" h="176" w="137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1"/>
            <p:cNvSpPr/>
            <p:nvPr/>
          </p:nvSpPr>
          <p:spPr>
            <a:xfrm>
              <a:off x="5205400" y="3549075"/>
              <a:ext cx="17300" cy="23425"/>
            </a:xfrm>
            <a:custGeom>
              <a:rect b="b" l="l" r="r" t="t"/>
              <a:pathLst>
                <a:path extrusionOk="0" h="937" w="692">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51"/>
            <p:cNvSpPr/>
            <p:nvPr/>
          </p:nvSpPr>
          <p:spPr>
            <a:xfrm>
              <a:off x="5401250" y="4022100"/>
              <a:ext cx="30700" cy="5050"/>
            </a:xfrm>
            <a:custGeom>
              <a:rect b="b" l="l" r="r" t="t"/>
              <a:pathLst>
                <a:path extrusionOk="0" h="202" w="1228">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1"/>
            <p:cNvSpPr/>
            <p:nvPr/>
          </p:nvSpPr>
          <p:spPr>
            <a:xfrm>
              <a:off x="5299450" y="3834275"/>
              <a:ext cx="25025" cy="9500"/>
            </a:xfrm>
            <a:custGeom>
              <a:rect b="b" l="l" r="r" t="t"/>
              <a:pathLst>
                <a:path extrusionOk="0" h="380" w="1001">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1"/>
            <p:cNvSpPr/>
            <p:nvPr/>
          </p:nvSpPr>
          <p:spPr>
            <a:xfrm>
              <a:off x="5320600" y="2860000"/>
              <a:ext cx="13700" cy="12450"/>
            </a:xfrm>
            <a:custGeom>
              <a:rect b="b" l="l" r="r" t="t"/>
              <a:pathLst>
                <a:path extrusionOk="0" h="498" w="548">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1"/>
            <p:cNvSpPr/>
            <p:nvPr/>
          </p:nvSpPr>
          <p:spPr>
            <a:xfrm>
              <a:off x="5277125" y="3831550"/>
              <a:ext cx="22950" cy="8950"/>
            </a:xfrm>
            <a:custGeom>
              <a:rect b="b" l="l" r="r" t="t"/>
              <a:pathLst>
                <a:path extrusionOk="0" h="358" w="918">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1"/>
            <p:cNvSpPr/>
            <p:nvPr/>
          </p:nvSpPr>
          <p:spPr>
            <a:xfrm>
              <a:off x="5944475" y="4046125"/>
              <a:ext cx="11650" cy="16850"/>
            </a:xfrm>
            <a:custGeom>
              <a:rect b="b" l="l" r="r" t="t"/>
              <a:pathLst>
                <a:path extrusionOk="0" h="674" w="466">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1"/>
            <p:cNvSpPr/>
            <p:nvPr/>
          </p:nvSpPr>
          <p:spPr>
            <a:xfrm>
              <a:off x="5220575" y="3537475"/>
              <a:ext cx="12800" cy="12800"/>
            </a:xfrm>
            <a:custGeom>
              <a:rect b="b" l="l" r="r" t="t"/>
              <a:pathLst>
                <a:path extrusionOk="0" h="512" w="512">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1"/>
            <p:cNvSpPr/>
            <p:nvPr/>
          </p:nvSpPr>
          <p:spPr>
            <a:xfrm>
              <a:off x="5256300" y="2915075"/>
              <a:ext cx="11025" cy="9600"/>
            </a:xfrm>
            <a:custGeom>
              <a:rect b="b" l="l" r="r" t="t"/>
              <a:pathLst>
                <a:path extrusionOk="0" h="384" w="441">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1"/>
            <p:cNvSpPr/>
            <p:nvPr/>
          </p:nvSpPr>
          <p:spPr>
            <a:xfrm>
              <a:off x="5288750" y="2888875"/>
              <a:ext cx="12650" cy="9600"/>
            </a:xfrm>
            <a:custGeom>
              <a:rect b="b" l="l" r="r" t="t"/>
              <a:pathLst>
                <a:path extrusionOk="0" h="384" w="506">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51"/>
            <p:cNvSpPr/>
            <p:nvPr/>
          </p:nvSpPr>
          <p:spPr>
            <a:xfrm>
              <a:off x="5309575" y="2870725"/>
              <a:ext cx="12225" cy="10150"/>
            </a:xfrm>
            <a:custGeom>
              <a:rect b="b" l="l" r="r" t="t"/>
              <a:pathLst>
                <a:path extrusionOk="0" h="406" w="489">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51"/>
            <p:cNvSpPr/>
            <p:nvPr/>
          </p:nvSpPr>
          <p:spPr>
            <a:xfrm>
              <a:off x="6069500" y="4069150"/>
              <a:ext cx="15500" cy="4125"/>
            </a:xfrm>
            <a:custGeom>
              <a:rect b="b" l="l" r="r" t="t"/>
              <a:pathLst>
                <a:path extrusionOk="0" h="165" w="62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51"/>
            <p:cNvSpPr/>
            <p:nvPr/>
          </p:nvSpPr>
          <p:spPr>
            <a:xfrm>
              <a:off x="6059975" y="4067700"/>
              <a:ext cx="4200" cy="2900"/>
            </a:xfrm>
            <a:custGeom>
              <a:rect b="b" l="l" r="r" t="t"/>
              <a:pathLst>
                <a:path extrusionOk="0" h="116" w="168">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1"/>
            <p:cNvSpPr/>
            <p:nvPr/>
          </p:nvSpPr>
          <p:spPr>
            <a:xfrm>
              <a:off x="5808750" y="4047950"/>
              <a:ext cx="7475" cy="4200"/>
            </a:xfrm>
            <a:custGeom>
              <a:rect b="b" l="l" r="r" t="t"/>
              <a:pathLst>
                <a:path extrusionOk="0" h="168" w="299">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1"/>
            <p:cNvSpPr/>
            <p:nvPr/>
          </p:nvSpPr>
          <p:spPr>
            <a:xfrm>
              <a:off x="5203025" y="3569925"/>
              <a:ext cx="4775" cy="4475"/>
            </a:xfrm>
            <a:custGeom>
              <a:rect b="b" l="l" r="r" t="t"/>
              <a:pathLst>
                <a:path extrusionOk="0" h="179" w="191">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51"/>
            <p:cNvSpPr/>
            <p:nvPr/>
          </p:nvSpPr>
          <p:spPr>
            <a:xfrm>
              <a:off x="5342325" y="3376450"/>
              <a:ext cx="3300" cy="4175"/>
            </a:xfrm>
            <a:custGeom>
              <a:rect b="b" l="l" r="r" t="t"/>
              <a:pathLst>
                <a:path extrusionOk="0" h="167" w="132">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51"/>
            <p:cNvSpPr/>
            <p:nvPr/>
          </p:nvSpPr>
          <p:spPr>
            <a:xfrm>
              <a:off x="5285175" y="2896325"/>
              <a:ext cx="5375" cy="3900"/>
            </a:xfrm>
            <a:custGeom>
              <a:rect b="b" l="l" r="r" t="t"/>
              <a:pathLst>
                <a:path extrusionOk="0" h="156" w="215">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1"/>
            <p:cNvSpPr/>
            <p:nvPr/>
          </p:nvSpPr>
          <p:spPr>
            <a:xfrm>
              <a:off x="5302425" y="2881150"/>
              <a:ext cx="4800" cy="5075"/>
            </a:xfrm>
            <a:custGeom>
              <a:rect b="b" l="l" r="r" t="t"/>
              <a:pathLst>
                <a:path extrusionOk="0" h="203" w="192">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51"/>
            <p:cNvSpPr/>
            <p:nvPr/>
          </p:nvSpPr>
          <p:spPr>
            <a:xfrm>
              <a:off x="5299150" y="2884425"/>
              <a:ext cx="3900" cy="4775"/>
            </a:xfrm>
            <a:custGeom>
              <a:rect b="b" l="l" r="r" t="t"/>
              <a:pathLst>
                <a:path extrusionOk="0" h="191" w="156">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51"/>
            <p:cNvSpPr/>
            <p:nvPr/>
          </p:nvSpPr>
          <p:spPr>
            <a:xfrm>
              <a:off x="5256000" y="3187125"/>
              <a:ext cx="4500" cy="1825"/>
            </a:xfrm>
            <a:custGeom>
              <a:rect b="b" l="l" r="r" t="t"/>
              <a:pathLst>
                <a:path extrusionOk="0" h="73" w="180">
                  <a:moveTo>
                    <a:pt x="1" y="1"/>
                  </a:moveTo>
                  <a:cubicBezTo>
                    <a:pt x="30" y="48"/>
                    <a:pt x="60" y="72"/>
                    <a:pt x="90" y="72"/>
                  </a:cubicBezTo>
                  <a:cubicBezTo>
                    <a:pt x="120" y="72"/>
                    <a:pt x="149" y="48"/>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1"/>
            <p:cNvSpPr/>
            <p:nvPr/>
          </p:nvSpPr>
          <p:spPr>
            <a:xfrm>
              <a:off x="5305700" y="2877875"/>
              <a:ext cx="4800" cy="4825"/>
            </a:xfrm>
            <a:custGeom>
              <a:rect b="b" l="l" r="r" t="t"/>
              <a:pathLst>
                <a:path extrusionOk="0" h="193" w="192">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51"/>
            <p:cNvSpPr/>
            <p:nvPr/>
          </p:nvSpPr>
          <p:spPr>
            <a:xfrm>
              <a:off x="5945075" y="4060150"/>
              <a:ext cx="4500" cy="3650"/>
            </a:xfrm>
            <a:custGeom>
              <a:rect b="b" l="l" r="r" t="t"/>
              <a:pathLst>
                <a:path extrusionOk="0" h="146" w="18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51"/>
            <p:cNvSpPr/>
            <p:nvPr/>
          </p:nvSpPr>
          <p:spPr>
            <a:xfrm>
              <a:off x="6009375" y="2675100"/>
              <a:ext cx="159575" cy="24575"/>
            </a:xfrm>
            <a:custGeom>
              <a:rect b="b" l="l" r="r" t="t"/>
              <a:pathLst>
                <a:path extrusionOk="0" h="983" w="6383">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1"/>
            <p:cNvSpPr/>
            <p:nvPr/>
          </p:nvSpPr>
          <p:spPr>
            <a:xfrm>
              <a:off x="5474175" y="2677250"/>
              <a:ext cx="120000" cy="32475"/>
            </a:xfrm>
            <a:custGeom>
              <a:rect b="b" l="l" r="r" t="t"/>
              <a:pathLst>
                <a:path extrusionOk="0" h="1299" w="480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1"/>
            <p:cNvSpPr/>
            <p:nvPr/>
          </p:nvSpPr>
          <p:spPr>
            <a:xfrm>
              <a:off x="5929000" y="2671575"/>
              <a:ext cx="112850" cy="20925"/>
            </a:xfrm>
            <a:custGeom>
              <a:rect b="b" l="l" r="r" t="t"/>
              <a:pathLst>
                <a:path extrusionOk="0" h="837" w="4514">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51"/>
            <p:cNvSpPr/>
            <p:nvPr/>
          </p:nvSpPr>
          <p:spPr>
            <a:xfrm>
              <a:off x="5782250" y="2661200"/>
              <a:ext cx="153925" cy="21100"/>
            </a:xfrm>
            <a:custGeom>
              <a:rect b="b" l="l" r="r" t="t"/>
              <a:pathLst>
                <a:path extrusionOk="0" h="844" w="6157">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1"/>
            <p:cNvSpPr/>
            <p:nvPr/>
          </p:nvSpPr>
          <p:spPr>
            <a:xfrm>
              <a:off x="6062650" y="2713850"/>
              <a:ext cx="153625" cy="11350"/>
            </a:xfrm>
            <a:custGeom>
              <a:rect b="b" l="l" r="r" t="t"/>
              <a:pathLst>
                <a:path extrusionOk="0" h="454" w="6145">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1"/>
            <p:cNvSpPr/>
            <p:nvPr/>
          </p:nvSpPr>
          <p:spPr>
            <a:xfrm>
              <a:off x="5799525" y="2698675"/>
              <a:ext cx="159875" cy="19125"/>
            </a:xfrm>
            <a:custGeom>
              <a:rect b="b" l="l" r="r" t="t"/>
              <a:pathLst>
                <a:path extrusionOk="0" h="765" w="6395">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51"/>
            <p:cNvSpPr/>
            <p:nvPr/>
          </p:nvSpPr>
          <p:spPr>
            <a:xfrm>
              <a:off x="6003725" y="2678425"/>
              <a:ext cx="92275" cy="17000"/>
            </a:xfrm>
            <a:custGeom>
              <a:rect b="b" l="l" r="r" t="t"/>
              <a:pathLst>
                <a:path extrusionOk="0" h="680" w="3691">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1"/>
            <p:cNvSpPr/>
            <p:nvPr/>
          </p:nvSpPr>
          <p:spPr>
            <a:xfrm>
              <a:off x="5676600" y="2654900"/>
              <a:ext cx="91400" cy="13525"/>
            </a:xfrm>
            <a:custGeom>
              <a:rect b="b" l="l" r="r" t="t"/>
              <a:pathLst>
                <a:path extrusionOk="0" h="541" w="3656">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1"/>
            <p:cNvSpPr/>
            <p:nvPr/>
          </p:nvSpPr>
          <p:spPr>
            <a:xfrm>
              <a:off x="5502450" y="2684575"/>
              <a:ext cx="96175" cy="14425"/>
            </a:xfrm>
            <a:custGeom>
              <a:rect b="b" l="l" r="r" t="t"/>
              <a:pathLst>
                <a:path extrusionOk="0" h="577" w="3847">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1"/>
            <p:cNvSpPr/>
            <p:nvPr/>
          </p:nvSpPr>
          <p:spPr>
            <a:xfrm>
              <a:off x="5713500" y="2694900"/>
              <a:ext cx="88125" cy="10950"/>
            </a:xfrm>
            <a:custGeom>
              <a:rect b="b" l="l" r="r" t="t"/>
              <a:pathLst>
                <a:path extrusionOk="0" h="438" w="3525">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1"/>
            <p:cNvSpPr/>
            <p:nvPr/>
          </p:nvSpPr>
          <p:spPr>
            <a:xfrm>
              <a:off x="6167725" y="2687000"/>
              <a:ext cx="65500" cy="19450"/>
            </a:xfrm>
            <a:custGeom>
              <a:rect b="b" l="l" r="r" t="t"/>
              <a:pathLst>
                <a:path extrusionOk="0" h="778" w="262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1"/>
            <p:cNvSpPr/>
            <p:nvPr/>
          </p:nvSpPr>
          <p:spPr>
            <a:xfrm>
              <a:off x="5915600" y="2706150"/>
              <a:ext cx="66100" cy="15975"/>
            </a:xfrm>
            <a:custGeom>
              <a:rect b="b" l="l" r="r" t="t"/>
              <a:pathLst>
                <a:path extrusionOk="0" h="639" w="2644">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1"/>
            <p:cNvSpPr/>
            <p:nvPr/>
          </p:nvSpPr>
          <p:spPr>
            <a:xfrm>
              <a:off x="5862325" y="2679275"/>
              <a:ext cx="100925" cy="8975"/>
            </a:xfrm>
            <a:custGeom>
              <a:rect b="b" l="l" r="r" t="t"/>
              <a:pathLst>
                <a:path extrusionOk="0" h="359" w="4037">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1"/>
            <p:cNvSpPr/>
            <p:nvPr/>
          </p:nvSpPr>
          <p:spPr>
            <a:xfrm>
              <a:off x="5443525" y="2667175"/>
              <a:ext cx="35750" cy="32350"/>
            </a:xfrm>
            <a:custGeom>
              <a:rect b="b" l="l" r="r" t="t"/>
              <a:pathLst>
                <a:path extrusionOk="0" h="1294" w="143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51"/>
            <p:cNvSpPr/>
            <p:nvPr/>
          </p:nvSpPr>
          <p:spPr>
            <a:xfrm>
              <a:off x="6063550" y="2758650"/>
              <a:ext cx="53900" cy="12675"/>
            </a:xfrm>
            <a:custGeom>
              <a:rect b="b" l="l" r="r" t="t"/>
              <a:pathLst>
                <a:path extrusionOk="0" h="507" w="2156">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51"/>
            <p:cNvSpPr/>
            <p:nvPr/>
          </p:nvSpPr>
          <p:spPr>
            <a:xfrm>
              <a:off x="5717975" y="2659325"/>
              <a:ext cx="77700" cy="11600"/>
            </a:xfrm>
            <a:custGeom>
              <a:rect b="b" l="l" r="r" t="t"/>
              <a:pathLst>
                <a:path extrusionOk="0" h="464" w="3108">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1"/>
            <p:cNvSpPr/>
            <p:nvPr/>
          </p:nvSpPr>
          <p:spPr>
            <a:xfrm>
              <a:off x="5596825" y="2690050"/>
              <a:ext cx="64600" cy="14000"/>
            </a:xfrm>
            <a:custGeom>
              <a:rect b="b" l="l" r="r" t="t"/>
              <a:pathLst>
                <a:path extrusionOk="0" h="560" w="2584">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51"/>
            <p:cNvSpPr/>
            <p:nvPr/>
          </p:nvSpPr>
          <p:spPr>
            <a:xfrm>
              <a:off x="5966500" y="2708375"/>
              <a:ext cx="73850" cy="13550"/>
            </a:xfrm>
            <a:custGeom>
              <a:rect b="b" l="l" r="r" t="t"/>
              <a:pathLst>
                <a:path extrusionOk="0" h="542" w="2954">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51"/>
            <p:cNvSpPr/>
            <p:nvPr/>
          </p:nvSpPr>
          <p:spPr>
            <a:xfrm>
              <a:off x="6123975" y="2739425"/>
              <a:ext cx="51225" cy="9575"/>
            </a:xfrm>
            <a:custGeom>
              <a:rect b="b" l="l" r="r" t="t"/>
              <a:pathLst>
                <a:path extrusionOk="0" h="383" w="2049">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51"/>
            <p:cNvSpPr/>
            <p:nvPr/>
          </p:nvSpPr>
          <p:spPr>
            <a:xfrm>
              <a:off x="6219225" y="2693925"/>
              <a:ext cx="39300" cy="14300"/>
            </a:xfrm>
            <a:custGeom>
              <a:rect b="b" l="l" r="r" t="t"/>
              <a:pathLst>
                <a:path extrusionOk="0" h="572" w="1572">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1"/>
            <p:cNvSpPr/>
            <p:nvPr/>
          </p:nvSpPr>
          <p:spPr>
            <a:xfrm>
              <a:off x="5997750" y="2785600"/>
              <a:ext cx="42000" cy="14850"/>
            </a:xfrm>
            <a:custGeom>
              <a:rect b="b" l="l" r="r" t="t"/>
              <a:pathLst>
                <a:path extrusionOk="0" h="594" w="168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51"/>
            <p:cNvSpPr/>
            <p:nvPr/>
          </p:nvSpPr>
          <p:spPr>
            <a:xfrm>
              <a:off x="6195200" y="2738675"/>
              <a:ext cx="32975" cy="10325"/>
            </a:xfrm>
            <a:custGeom>
              <a:rect b="b" l="l" r="r" t="t"/>
              <a:pathLst>
                <a:path extrusionOk="0" h="413" w="1319">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1"/>
            <p:cNvSpPr/>
            <p:nvPr/>
          </p:nvSpPr>
          <p:spPr>
            <a:xfrm>
              <a:off x="6167125" y="2739675"/>
              <a:ext cx="42300" cy="9325"/>
            </a:xfrm>
            <a:custGeom>
              <a:rect b="b" l="l" r="r" t="t"/>
              <a:pathLst>
                <a:path extrusionOk="0" h="373" w="1692">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1"/>
            <p:cNvSpPr/>
            <p:nvPr/>
          </p:nvSpPr>
          <p:spPr>
            <a:xfrm>
              <a:off x="5426550" y="2645325"/>
              <a:ext cx="24450" cy="22425"/>
            </a:xfrm>
            <a:custGeom>
              <a:rect b="b" l="l" r="r" t="t"/>
              <a:pathLst>
                <a:path extrusionOk="0" h="897" w="978">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1"/>
            <p:cNvSpPr/>
            <p:nvPr/>
          </p:nvSpPr>
          <p:spPr>
            <a:xfrm>
              <a:off x="5663800" y="2691675"/>
              <a:ext cx="49125" cy="9100"/>
            </a:xfrm>
            <a:custGeom>
              <a:rect b="b" l="l" r="r" t="t"/>
              <a:pathLst>
                <a:path extrusionOk="0" h="364" w="1965">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1"/>
            <p:cNvSpPr/>
            <p:nvPr/>
          </p:nvSpPr>
          <p:spPr>
            <a:xfrm>
              <a:off x="6159400" y="2686775"/>
              <a:ext cx="28300" cy="13025"/>
            </a:xfrm>
            <a:custGeom>
              <a:rect b="b" l="l" r="r" t="t"/>
              <a:pathLst>
                <a:path extrusionOk="0" h="521" w="1132">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1"/>
            <p:cNvSpPr/>
            <p:nvPr/>
          </p:nvSpPr>
          <p:spPr>
            <a:xfrm>
              <a:off x="6050750" y="2788875"/>
              <a:ext cx="25925" cy="12475"/>
            </a:xfrm>
            <a:custGeom>
              <a:rect b="b" l="l" r="r" t="t"/>
              <a:pathLst>
                <a:path extrusionOk="0" h="499" w="1037">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1"/>
            <p:cNvSpPr/>
            <p:nvPr/>
          </p:nvSpPr>
          <p:spPr>
            <a:xfrm>
              <a:off x="6230525" y="2719600"/>
              <a:ext cx="30100" cy="7975"/>
            </a:xfrm>
            <a:custGeom>
              <a:rect b="b" l="l" r="r" t="t"/>
              <a:pathLst>
                <a:path extrusionOk="0" h="319" w="1204">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51"/>
            <p:cNvSpPr/>
            <p:nvPr/>
          </p:nvSpPr>
          <p:spPr>
            <a:xfrm>
              <a:off x="5414050" y="2672450"/>
              <a:ext cx="14025" cy="19800"/>
            </a:xfrm>
            <a:custGeom>
              <a:rect b="b" l="l" r="r" t="t"/>
              <a:pathLst>
                <a:path extrusionOk="0" h="792" w="561">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1"/>
            <p:cNvSpPr/>
            <p:nvPr/>
          </p:nvSpPr>
          <p:spPr>
            <a:xfrm>
              <a:off x="6045375" y="2757525"/>
              <a:ext cx="17900" cy="9625"/>
            </a:xfrm>
            <a:custGeom>
              <a:rect b="b" l="l" r="r" t="t"/>
              <a:pathLst>
                <a:path extrusionOk="0" h="385" w="716">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1"/>
            <p:cNvSpPr/>
            <p:nvPr/>
          </p:nvSpPr>
          <p:spPr>
            <a:xfrm>
              <a:off x="5676300" y="2694675"/>
              <a:ext cx="39300" cy="6200"/>
            </a:xfrm>
            <a:custGeom>
              <a:rect b="b" l="l" r="r" t="t"/>
              <a:pathLst>
                <a:path extrusionOk="0" h="248" w="1572">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51"/>
            <p:cNvSpPr/>
            <p:nvPr/>
          </p:nvSpPr>
          <p:spPr>
            <a:xfrm>
              <a:off x="6019800" y="2756500"/>
              <a:ext cx="22050" cy="7100"/>
            </a:xfrm>
            <a:custGeom>
              <a:rect b="b" l="l" r="r" t="t"/>
              <a:pathLst>
                <a:path extrusionOk="0" h="284" w="882">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51"/>
            <p:cNvSpPr/>
            <p:nvPr/>
          </p:nvSpPr>
          <p:spPr>
            <a:xfrm>
              <a:off x="6038250" y="2713175"/>
              <a:ext cx="25325" cy="9550"/>
            </a:xfrm>
            <a:custGeom>
              <a:rect b="b" l="l" r="r" t="t"/>
              <a:pathLst>
                <a:path extrusionOk="0" h="382" w="1013">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1"/>
            <p:cNvSpPr/>
            <p:nvPr/>
          </p:nvSpPr>
          <p:spPr>
            <a:xfrm>
              <a:off x="6069200" y="2717425"/>
              <a:ext cx="26800" cy="5150"/>
            </a:xfrm>
            <a:custGeom>
              <a:rect b="b" l="l" r="r" t="t"/>
              <a:pathLst>
                <a:path extrusionOk="0" h="206" w="1072">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1"/>
            <p:cNvSpPr/>
            <p:nvPr/>
          </p:nvSpPr>
          <p:spPr>
            <a:xfrm>
              <a:off x="5775400" y="2668625"/>
              <a:ext cx="29800" cy="5425"/>
            </a:xfrm>
            <a:custGeom>
              <a:rect b="b" l="l" r="r" t="t"/>
              <a:pathLst>
                <a:path extrusionOk="0" h="217" w="1192">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51"/>
            <p:cNvSpPr/>
            <p:nvPr/>
          </p:nvSpPr>
          <p:spPr>
            <a:xfrm>
              <a:off x="5805475" y="2699275"/>
              <a:ext cx="29500" cy="3575"/>
            </a:xfrm>
            <a:custGeom>
              <a:rect b="b" l="l" r="r" t="t"/>
              <a:pathLst>
                <a:path extrusionOk="0" h="143" w="118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51"/>
            <p:cNvSpPr/>
            <p:nvPr/>
          </p:nvSpPr>
          <p:spPr>
            <a:xfrm>
              <a:off x="5647725" y="2690925"/>
              <a:ext cx="21150" cy="10075"/>
            </a:xfrm>
            <a:custGeom>
              <a:rect b="b" l="l" r="r" t="t"/>
              <a:pathLst>
                <a:path extrusionOk="0" h="403" w="846">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1"/>
            <p:cNvSpPr/>
            <p:nvPr/>
          </p:nvSpPr>
          <p:spPr>
            <a:xfrm>
              <a:off x="5995675" y="2709875"/>
              <a:ext cx="30400" cy="3550"/>
            </a:xfrm>
            <a:custGeom>
              <a:rect b="b" l="l" r="r" t="t"/>
              <a:pathLst>
                <a:path extrusionOk="0" h="142" w="1216">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1"/>
            <p:cNvSpPr/>
            <p:nvPr/>
          </p:nvSpPr>
          <p:spPr>
            <a:xfrm>
              <a:off x="6038250" y="2788675"/>
              <a:ext cx="14600" cy="11775"/>
            </a:xfrm>
            <a:custGeom>
              <a:rect b="b" l="l" r="r" t="t"/>
              <a:pathLst>
                <a:path extrusionOk="0" h="471" w="584">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51"/>
            <p:cNvSpPr/>
            <p:nvPr/>
          </p:nvSpPr>
          <p:spPr>
            <a:xfrm>
              <a:off x="5770050" y="2663225"/>
              <a:ext cx="13725" cy="7975"/>
            </a:xfrm>
            <a:custGeom>
              <a:rect b="b" l="l" r="r" t="t"/>
              <a:pathLst>
                <a:path extrusionOk="0" h="319" w="549">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51"/>
            <p:cNvSpPr/>
            <p:nvPr/>
          </p:nvSpPr>
          <p:spPr>
            <a:xfrm>
              <a:off x="5839400" y="2677200"/>
              <a:ext cx="22950" cy="4400"/>
            </a:xfrm>
            <a:custGeom>
              <a:rect b="b" l="l" r="r" t="t"/>
              <a:pathLst>
                <a:path extrusionOk="0" h="176" w="918">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1"/>
            <p:cNvSpPr/>
            <p:nvPr/>
          </p:nvSpPr>
          <p:spPr>
            <a:xfrm>
              <a:off x="5811425" y="2673400"/>
              <a:ext cx="22650" cy="3875"/>
            </a:xfrm>
            <a:custGeom>
              <a:rect b="b" l="l" r="r" t="t"/>
              <a:pathLst>
                <a:path extrusionOk="0" h="155" w="906">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1"/>
            <p:cNvSpPr/>
            <p:nvPr/>
          </p:nvSpPr>
          <p:spPr>
            <a:xfrm>
              <a:off x="6058175" y="2715950"/>
              <a:ext cx="12525" cy="7450"/>
            </a:xfrm>
            <a:custGeom>
              <a:rect b="b" l="l" r="r" t="t"/>
              <a:pathLst>
                <a:path extrusionOk="0" h="298" w="501">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51"/>
            <p:cNvSpPr/>
            <p:nvPr/>
          </p:nvSpPr>
          <p:spPr>
            <a:xfrm>
              <a:off x="6222575" y="2719050"/>
              <a:ext cx="9775" cy="5900"/>
            </a:xfrm>
            <a:custGeom>
              <a:rect b="b" l="l" r="r" t="t"/>
              <a:pathLst>
                <a:path extrusionOk="0" h="236" w="391">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1"/>
            <p:cNvSpPr/>
            <p:nvPr/>
          </p:nvSpPr>
          <p:spPr>
            <a:xfrm>
              <a:off x="6242125" y="2705675"/>
              <a:ext cx="11650" cy="3850"/>
            </a:xfrm>
            <a:custGeom>
              <a:rect b="b" l="l" r="r" t="t"/>
              <a:pathLst>
                <a:path extrusionOk="0" h="154" w="466">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1"/>
            <p:cNvSpPr/>
            <p:nvPr/>
          </p:nvSpPr>
          <p:spPr>
            <a:xfrm>
              <a:off x="5428050" y="2663250"/>
              <a:ext cx="5075" cy="10450"/>
            </a:xfrm>
            <a:custGeom>
              <a:rect b="b" l="l" r="r" t="t"/>
              <a:pathLst>
                <a:path extrusionOk="0" h="418" w="203">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1"/>
            <p:cNvSpPr/>
            <p:nvPr/>
          </p:nvSpPr>
          <p:spPr>
            <a:xfrm>
              <a:off x="6177550" y="2745700"/>
              <a:ext cx="8950" cy="2625"/>
            </a:xfrm>
            <a:custGeom>
              <a:rect b="b" l="l" r="r" t="t"/>
              <a:pathLst>
                <a:path extrusionOk="0" h="105" w="358">
                  <a:moveTo>
                    <a:pt x="0" y="1"/>
                  </a:moveTo>
                  <a:cubicBezTo>
                    <a:pt x="54" y="75"/>
                    <a:pt x="107" y="105"/>
                    <a:pt x="160" y="105"/>
                  </a:cubicBezTo>
                  <a:cubicBezTo>
                    <a:pt x="226" y="105"/>
                    <a:pt x="292" y="60"/>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1"/>
            <p:cNvSpPr/>
            <p:nvPr/>
          </p:nvSpPr>
          <p:spPr>
            <a:xfrm>
              <a:off x="6113550" y="2760000"/>
              <a:ext cx="7475" cy="3300"/>
            </a:xfrm>
            <a:custGeom>
              <a:rect b="b" l="l" r="r" t="t"/>
              <a:pathLst>
                <a:path extrusionOk="0" h="132" w="299">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1"/>
            <p:cNvSpPr/>
            <p:nvPr/>
          </p:nvSpPr>
          <p:spPr>
            <a:xfrm>
              <a:off x="5597425" y="2691825"/>
              <a:ext cx="7150" cy="3300"/>
            </a:xfrm>
            <a:custGeom>
              <a:rect b="b" l="l" r="r" t="t"/>
              <a:pathLst>
                <a:path extrusionOk="0" h="132" w="286">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1"/>
            <p:cNvSpPr/>
            <p:nvPr/>
          </p:nvSpPr>
          <p:spPr>
            <a:xfrm>
              <a:off x="5500375" y="2688850"/>
              <a:ext cx="4200" cy="4200"/>
            </a:xfrm>
            <a:custGeom>
              <a:rect b="b" l="l" r="r" t="t"/>
              <a:pathLst>
                <a:path extrusionOk="0" h="168" w="168">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51"/>
            <p:cNvSpPr/>
            <p:nvPr/>
          </p:nvSpPr>
          <p:spPr>
            <a:xfrm>
              <a:off x="6034975" y="2788875"/>
              <a:ext cx="3875" cy="3000"/>
            </a:xfrm>
            <a:custGeom>
              <a:rect b="b" l="l" r="r" t="t"/>
              <a:pathLst>
                <a:path extrusionOk="0" h="120" w="155">
                  <a:moveTo>
                    <a:pt x="0" y="0"/>
                  </a:moveTo>
                  <a:cubicBezTo>
                    <a:pt x="48" y="48"/>
                    <a:pt x="107" y="72"/>
                    <a:pt x="155" y="119"/>
                  </a:cubicBezTo>
                  <a:cubicBezTo>
                    <a:pt x="131" y="48"/>
                    <a:pt x="72"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1"/>
            <p:cNvSpPr/>
            <p:nvPr/>
          </p:nvSpPr>
          <p:spPr>
            <a:xfrm>
              <a:off x="6187975" y="2746000"/>
              <a:ext cx="4475" cy="2700"/>
            </a:xfrm>
            <a:custGeom>
              <a:rect b="b" l="l" r="r" t="t"/>
              <a:pathLst>
                <a:path extrusionOk="0" h="108" w="179">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1"/>
            <p:cNvSpPr/>
            <p:nvPr/>
          </p:nvSpPr>
          <p:spPr>
            <a:xfrm>
              <a:off x="6163850" y="2695400"/>
              <a:ext cx="3600" cy="3300"/>
            </a:xfrm>
            <a:custGeom>
              <a:rect b="b" l="l" r="r" t="t"/>
              <a:pathLst>
                <a:path extrusionOk="0" h="132" w="144">
                  <a:moveTo>
                    <a:pt x="1" y="1"/>
                  </a:moveTo>
                  <a:lnTo>
                    <a:pt x="1" y="132"/>
                  </a:lnTo>
                  <a:lnTo>
                    <a:pt x="144" y="132"/>
                  </a:lnTo>
                  <a:cubicBezTo>
                    <a:pt x="132" y="60"/>
                    <a:pt x="72" y="2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1"/>
            <p:cNvSpPr/>
            <p:nvPr/>
          </p:nvSpPr>
          <p:spPr>
            <a:xfrm>
              <a:off x="5345300" y="2587850"/>
              <a:ext cx="169675" cy="25125"/>
            </a:xfrm>
            <a:custGeom>
              <a:rect b="b" l="l" r="r" t="t"/>
              <a:pathLst>
                <a:path extrusionOk="0" h="1005" w="6787">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1"/>
            <p:cNvSpPr/>
            <p:nvPr/>
          </p:nvSpPr>
          <p:spPr>
            <a:xfrm>
              <a:off x="6104975" y="2650775"/>
              <a:ext cx="133625" cy="19600"/>
            </a:xfrm>
            <a:custGeom>
              <a:rect b="b" l="l" r="r" t="t"/>
              <a:pathLst>
                <a:path extrusionOk="0" h="784" w="5345">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51"/>
            <p:cNvSpPr/>
            <p:nvPr/>
          </p:nvSpPr>
          <p:spPr>
            <a:xfrm>
              <a:off x="5213725" y="2497625"/>
              <a:ext cx="30700" cy="93625"/>
            </a:xfrm>
            <a:custGeom>
              <a:rect b="b" l="l" r="r" t="t"/>
              <a:pathLst>
                <a:path extrusionOk="0" h="3745" w="1228">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51"/>
            <p:cNvSpPr/>
            <p:nvPr/>
          </p:nvSpPr>
          <p:spPr>
            <a:xfrm>
              <a:off x="6023950" y="2648825"/>
              <a:ext cx="80400" cy="12375"/>
            </a:xfrm>
            <a:custGeom>
              <a:rect b="b" l="l" r="r" t="t"/>
              <a:pathLst>
                <a:path extrusionOk="0" h="495" w="3216">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1"/>
            <p:cNvSpPr/>
            <p:nvPr/>
          </p:nvSpPr>
          <p:spPr>
            <a:xfrm>
              <a:off x="5796850" y="2660850"/>
              <a:ext cx="105975" cy="12550"/>
            </a:xfrm>
            <a:custGeom>
              <a:rect b="b" l="l" r="r" t="t"/>
              <a:pathLst>
                <a:path extrusionOk="0" h="502" w="4239">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1"/>
            <p:cNvSpPr/>
            <p:nvPr/>
          </p:nvSpPr>
          <p:spPr>
            <a:xfrm>
              <a:off x="5208500" y="2576575"/>
              <a:ext cx="30250" cy="38225"/>
            </a:xfrm>
            <a:custGeom>
              <a:rect b="b" l="l" r="r" t="t"/>
              <a:pathLst>
                <a:path extrusionOk="0" h="1529" w="121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1"/>
            <p:cNvSpPr/>
            <p:nvPr/>
          </p:nvSpPr>
          <p:spPr>
            <a:xfrm>
              <a:off x="5233675" y="2483475"/>
              <a:ext cx="17000" cy="84725"/>
            </a:xfrm>
            <a:custGeom>
              <a:rect b="b" l="l" r="r" t="t"/>
              <a:pathLst>
                <a:path extrusionOk="0" h="3389" w="68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1"/>
            <p:cNvSpPr/>
            <p:nvPr/>
          </p:nvSpPr>
          <p:spPr>
            <a:xfrm>
              <a:off x="5259575" y="2579200"/>
              <a:ext cx="55100" cy="14025"/>
            </a:xfrm>
            <a:custGeom>
              <a:rect b="b" l="l" r="r" t="t"/>
              <a:pathLst>
                <a:path extrusionOk="0" h="561" w="2204">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1"/>
            <p:cNvSpPr/>
            <p:nvPr/>
          </p:nvSpPr>
          <p:spPr>
            <a:xfrm>
              <a:off x="5311950" y="2586150"/>
              <a:ext cx="41100" cy="12325"/>
            </a:xfrm>
            <a:custGeom>
              <a:rect b="b" l="l" r="r" t="t"/>
              <a:pathLst>
                <a:path extrusionOk="0" h="493" w="1644">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1"/>
            <p:cNvSpPr/>
            <p:nvPr/>
          </p:nvSpPr>
          <p:spPr>
            <a:xfrm>
              <a:off x="5634625" y="2652250"/>
              <a:ext cx="36025" cy="7500"/>
            </a:xfrm>
            <a:custGeom>
              <a:rect b="b" l="l" r="r" t="t"/>
              <a:pathLst>
                <a:path extrusionOk="0" h="300" w="1441">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1"/>
            <p:cNvSpPr/>
            <p:nvPr/>
          </p:nvSpPr>
          <p:spPr>
            <a:xfrm>
              <a:off x="5252425" y="2561075"/>
              <a:ext cx="17900" cy="19750"/>
            </a:xfrm>
            <a:custGeom>
              <a:rect b="b" l="l" r="r" t="t"/>
              <a:pathLst>
                <a:path extrusionOk="0" h="790" w="716">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1"/>
            <p:cNvSpPr/>
            <p:nvPr/>
          </p:nvSpPr>
          <p:spPr>
            <a:xfrm>
              <a:off x="5902500" y="2669800"/>
              <a:ext cx="39025" cy="8350"/>
            </a:xfrm>
            <a:custGeom>
              <a:rect b="b" l="l" r="r" t="t"/>
              <a:pathLst>
                <a:path extrusionOk="0" h="334" w="1561">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1"/>
            <p:cNvSpPr/>
            <p:nvPr/>
          </p:nvSpPr>
          <p:spPr>
            <a:xfrm>
              <a:off x="5446800" y="2630400"/>
              <a:ext cx="36050" cy="5425"/>
            </a:xfrm>
            <a:custGeom>
              <a:rect b="b" l="l" r="r" t="t"/>
              <a:pathLst>
                <a:path extrusionOk="0" h="217" w="1442">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51"/>
            <p:cNvSpPr/>
            <p:nvPr/>
          </p:nvSpPr>
          <p:spPr>
            <a:xfrm>
              <a:off x="5581050" y="2619650"/>
              <a:ext cx="37525" cy="4150"/>
            </a:xfrm>
            <a:custGeom>
              <a:rect b="b" l="l" r="r" t="t"/>
              <a:pathLst>
                <a:path extrusionOk="0" h="166" w="1501">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1"/>
            <p:cNvSpPr/>
            <p:nvPr/>
          </p:nvSpPr>
          <p:spPr>
            <a:xfrm>
              <a:off x="5473875" y="2609075"/>
              <a:ext cx="33675" cy="3950"/>
            </a:xfrm>
            <a:custGeom>
              <a:rect b="b" l="l" r="r" t="t"/>
              <a:pathLst>
                <a:path extrusionOk="0" h="158" w="1347">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1"/>
            <p:cNvSpPr/>
            <p:nvPr/>
          </p:nvSpPr>
          <p:spPr>
            <a:xfrm>
              <a:off x="6092425" y="2651550"/>
              <a:ext cx="24725" cy="9350"/>
            </a:xfrm>
            <a:custGeom>
              <a:rect b="b" l="l" r="r" t="t"/>
              <a:pathLst>
                <a:path extrusionOk="0" h="374" w="989">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1"/>
            <p:cNvSpPr/>
            <p:nvPr/>
          </p:nvSpPr>
          <p:spPr>
            <a:xfrm>
              <a:off x="5220575" y="2591825"/>
              <a:ext cx="10750" cy="12225"/>
            </a:xfrm>
            <a:custGeom>
              <a:rect b="b" l="l" r="r" t="t"/>
              <a:pathLst>
                <a:path extrusionOk="0" h="489" w="43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1"/>
            <p:cNvSpPr/>
            <p:nvPr/>
          </p:nvSpPr>
          <p:spPr>
            <a:xfrm>
              <a:off x="5237550" y="2565925"/>
              <a:ext cx="11625" cy="11500"/>
            </a:xfrm>
            <a:custGeom>
              <a:rect b="b" l="l" r="r" t="t"/>
              <a:pathLst>
                <a:path extrusionOk="0" h="460" w="465">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1"/>
            <p:cNvSpPr/>
            <p:nvPr/>
          </p:nvSpPr>
          <p:spPr>
            <a:xfrm>
              <a:off x="5312550" y="2611875"/>
              <a:ext cx="8675" cy="6975"/>
            </a:xfrm>
            <a:custGeom>
              <a:rect b="b" l="l" r="r" t="t"/>
              <a:pathLst>
                <a:path extrusionOk="0" h="279" w="347">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1"/>
            <p:cNvSpPr/>
            <p:nvPr/>
          </p:nvSpPr>
          <p:spPr>
            <a:xfrm>
              <a:off x="5751600" y="2631100"/>
              <a:ext cx="9250" cy="4075"/>
            </a:xfrm>
            <a:custGeom>
              <a:rect b="b" l="l" r="r" t="t"/>
              <a:pathLst>
                <a:path extrusionOk="0" h="163" w="37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1"/>
            <p:cNvSpPr/>
            <p:nvPr/>
          </p:nvSpPr>
          <p:spPr>
            <a:xfrm>
              <a:off x="6167125" y="2685200"/>
              <a:ext cx="11625" cy="3975"/>
            </a:xfrm>
            <a:custGeom>
              <a:rect b="b" l="l" r="r" t="t"/>
              <a:pathLst>
                <a:path extrusionOk="0" h="159" w="465">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1"/>
            <p:cNvSpPr/>
            <p:nvPr/>
          </p:nvSpPr>
          <p:spPr>
            <a:xfrm>
              <a:off x="5224150" y="2543500"/>
              <a:ext cx="5375" cy="12025"/>
            </a:xfrm>
            <a:custGeom>
              <a:rect b="b" l="l" r="r" t="t"/>
              <a:pathLst>
                <a:path extrusionOk="0" h="481" w="215">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1"/>
            <p:cNvSpPr/>
            <p:nvPr/>
          </p:nvSpPr>
          <p:spPr>
            <a:xfrm>
              <a:off x="5227725" y="2548050"/>
              <a:ext cx="4775" cy="11950"/>
            </a:xfrm>
            <a:custGeom>
              <a:rect b="b" l="l" r="r" t="t"/>
              <a:pathLst>
                <a:path extrusionOk="0" h="478" w="191">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1"/>
            <p:cNvSpPr/>
            <p:nvPr/>
          </p:nvSpPr>
          <p:spPr>
            <a:xfrm>
              <a:off x="5517350" y="2612950"/>
              <a:ext cx="11625" cy="3175"/>
            </a:xfrm>
            <a:custGeom>
              <a:rect b="b" l="l" r="r" t="t"/>
              <a:pathLst>
                <a:path extrusionOk="0" h="127" w="465">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1"/>
            <p:cNvSpPr/>
            <p:nvPr/>
          </p:nvSpPr>
          <p:spPr>
            <a:xfrm>
              <a:off x="5302425" y="2591225"/>
              <a:ext cx="11650" cy="3300"/>
            </a:xfrm>
            <a:custGeom>
              <a:rect b="b" l="l" r="r" t="t"/>
              <a:pathLst>
                <a:path extrusionOk="0" h="132" w="466">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1"/>
            <p:cNvSpPr/>
            <p:nvPr/>
          </p:nvSpPr>
          <p:spPr>
            <a:xfrm>
              <a:off x="5231000" y="2562650"/>
              <a:ext cx="4200" cy="8350"/>
            </a:xfrm>
            <a:custGeom>
              <a:rect b="b" l="l" r="r" t="t"/>
              <a:pathLst>
                <a:path extrusionOk="0" h="334" w="168">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1"/>
            <p:cNvSpPr/>
            <p:nvPr/>
          </p:nvSpPr>
          <p:spPr>
            <a:xfrm>
              <a:off x="5614675" y="2648125"/>
              <a:ext cx="3900" cy="4850"/>
            </a:xfrm>
            <a:custGeom>
              <a:rect b="b" l="l" r="r" t="t"/>
              <a:pathLst>
                <a:path extrusionOk="0" h="194" w="156">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1"/>
            <p:cNvSpPr/>
            <p:nvPr/>
          </p:nvSpPr>
          <p:spPr>
            <a:xfrm>
              <a:off x="5247975" y="2562650"/>
              <a:ext cx="5375" cy="3900"/>
            </a:xfrm>
            <a:custGeom>
              <a:rect b="b" l="l" r="r" t="t"/>
              <a:pathLst>
                <a:path extrusionOk="0" h="156" w="215">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1"/>
            <p:cNvSpPr/>
            <p:nvPr/>
          </p:nvSpPr>
          <p:spPr>
            <a:xfrm>
              <a:off x="5744450" y="2632900"/>
              <a:ext cx="3600" cy="1200"/>
            </a:xfrm>
            <a:custGeom>
              <a:rect b="b" l="l" r="r" t="t"/>
              <a:pathLst>
                <a:path extrusionOk="0" h="48" w="144">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1"/>
            <p:cNvSpPr/>
            <p:nvPr/>
          </p:nvSpPr>
          <p:spPr>
            <a:xfrm>
              <a:off x="5979600" y="2802300"/>
              <a:ext cx="140525" cy="35150"/>
            </a:xfrm>
            <a:custGeom>
              <a:rect b="b" l="l" r="r" t="t"/>
              <a:pathLst>
                <a:path extrusionOk="0" h="1406" w="5621">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51"/>
            <p:cNvSpPr/>
            <p:nvPr/>
          </p:nvSpPr>
          <p:spPr>
            <a:xfrm>
              <a:off x="5963525" y="2810000"/>
              <a:ext cx="35750" cy="104800"/>
            </a:xfrm>
            <a:custGeom>
              <a:rect b="b" l="l" r="r" t="t"/>
              <a:pathLst>
                <a:path extrusionOk="0" h="4192" w="143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51"/>
            <p:cNvSpPr/>
            <p:nvPr/>
          </p:nvSpPr>
          <p:spPr>
            <a:xfrm>
              <a:off x="5948350" y="2898600"/>
              <a:ext cx="25925" cy="75325"/>
            </a:xfrm>
            <a:custGeom>
              <a:rect b="b" l="l" r="r" t="t"/>
              <a:pathLst>
                <a:path extrusionOk="0" h="3013" w="1037">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1"/>
            <p:cNvSpPr/>
            <p:nvPr/>
          </p:nvSpPr>
          <p:spPr>
            <a:xfrm>
              <a:off x="6010850" y="2931050"/>
              <a:ext cx="81900" cy="13225"/>
            </a:xfrm>
            <a:custGeom>
              <a:rect b="b" l="l" r="r" t="t"/>
              <a:pathLst>
                <a:path extrusionOk="0" h="529" w="3276">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1"/>
            <p:cNvSpPr/>
            <p:nvPr/>
          </p:nvSpPr>
          <p:spPr>
            <a:xfrm>
              <a:off x="6073375" y="2812500"/>
              <a:ext cx="90500" cy="19700"/>
            </a:xfrm>
            <a:custGeom>
              <a:rect b="b" l="l" r="r" t="t"/>
              <a:pathLst>
                <a:path extrusionOk="0" h="788" w="362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1"/>
            <p:cNvSpPr/>
            <p:nvPr/>
          </p:nvSpPr>
          <p:spPr>
            <a:xfrm>
              <a:off x="6077825" y="2932100"/>
              <a:ext cx="61050" cy="12525"/>
            </a:xfrm>
            <a:custGeom>
              <a:rect b="b" l="l" r="r" t="t"/>
              <a:pathLst>
                <a:path extrusionOk="0" h="501" w="2442">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1"/>
            <p:cNvSpPr/>
            <p:nvPr/>
          </p:nvSpPr>
          <p:spPr>
            <a:xfrm>
              <a:off x="5988825" y="2842450"/>
              <a:ext cx="53900" cy="16775"/>
            </a:xfrm>
            <a:custGeom>
              <a:rect b="b" l="l" r="r" t="t"/>
              <a:pathLst>
                <a:path extrusionOk="0" h="671" w="2156">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1"/>
            <p:cNvSpPr/>
            <p:nvPr/>
          </p:nvSpPr>
          <p:spPr>
            <a:xfrm>
              <a:off x="5995975" y="2826725"/>
              <a:ext cx="47950" cy="12775"/>
            </a:xfrm>
            <a:custGeom>
              <a:rect b="b" l="l" r="r" t="t"/>
              <a:pathLst>
                <a:path extrusionOk="0" h="511" w="1918">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1"/>
            <p:cNvSpPr/>
            <p:nvPr/>
          </p:nvSpPr>
          <p:spPr>
            <a:xfrm>
              <a:off x="6004000" y="2865850"/>
              <a:ext cx="62550" cy="9075"/>
            </a:xfrm>
            <a:custGeom>
              <a:rect b="b" l="l" r="r" t="t"/>
              <a:pathLst>
                <a:path extrusionOk="0" h="363" w="2502">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1"/>
            <p:cNvSpPr/>
            <p:nvPr/>
          </p:nvSpPr>
          <p:spPr>
            <a:xfrm>
              <a:off x="5977225" y="2902275"/>
              <a:ext cx="40625" cy="10700"/>
            </a:xfrm>
            <a:custGeom>
              <a:rect b="b" l="l" r="r" t="t"/>
              <a:pathLst>
                <a:path extrusionOk="0" h="428" w="1625">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1"/>
            <p:cNvSpPr/>
            <p:nvPr/>
          </p:nvSpPr>
          <p:spPr>
            <a:xfrm>
              <a:off x="6121000" y="2934725"/>
              <a:ext cx="44675" cy="11925"/>
            </a:xfrm>
            <a:custGeom>
              <a:rect b="b" l="l" r="r" t="t"/>
              <a:pathLst>
                <a:path extrusionOk="0" h="477" w="1787">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1"/>
            <p:cNvSpPr/>
            <p:nvPr/>
          </p:nvSpPr>
          <p:spPr>
            <a:xfrm>
              <a:off x="6066525" y="2910600"/>
              <a:ext cx="57475" cy="7100"/>
            </a:xfrm>
            <a:custGeom>
              <a:rect b="b" l="l" r="r" t="t"/>
              <a:pathLst>
                <a:path extrusionOk="0" h="284" w="2299">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51"/>
            <p:cNvSpPr/>
            <p:nvPr/>
          </p:nvSpPr>
          <p:spPr>
            <a:xfrm>
              <a:off x="5967700" y="2921025"/>
              <a:ext cx="30075" cy="19075"/>
            </a:xfrm>
            <a:custGeom>
              <a:rect b="b" l="l" r="r" t="t"/>
              <a:pathLst>
                <a:path extrusionOk="0" h="763" w="1203">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1"/>
            <p:cNvSpPr/>
            <p:nvPr/>
          </p:nvSpPr>
          <p:spPr>
            <a:xfrm>
              <a:off x="6160275" y="2938725"/>
              <a:ext cx="38125" cy="7625"/>
            </a:xfrm>
            <a:custGeom>
              <a:rect b="b" l="l" r="r" t="t"/>
              <a:pathLst>
                <a:path extrusionOk="0" h="305" w="1525">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1"/>
            <p:cNvSpPr/>
            <p:nvPr/>
          </p:nvSpPr>
          <p:spPr>
            <a:xfrm>
              <a:off x="6144500" y="2824575"/>
              <a:ext cx="36650" cy="10150"/>
            </a:xfrm>
            <a:custGeom>
              <a:rect b="b" l="l" r="r" t="t"/>
              <a:pathLst>
                <a:path extrusionOk="0" h="406" w="1466">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1"/>
            <p:cNvSpPr/>
            <p:nvPr/>
          </p:nvSpPr>
          <p:spPr>
            <a:xfrm>
              <a:off x="6072775" y="2867400"/>
              <a:ext cx="44075" cy="9300"/>
            </a:xfrm>
            <a:custGeom>
              <a:rect b="b" l="l" r="r" t="t"/>
              <a:pathLst>
                <a:path extrusionOk="0" h="372" w="1763">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1"/>
            <p:cNvSpPr/>
            <p:nvPr/>
          </p:nvSpPr>
          <p:spPr>
            <a:xfrm>
              <a:off x="6044800" y="2906500"/>
              <a:ext cx="33050" cy="8600"/>
            </a:xfrm>
            <a:custGeom>
              <a:rect b="b" l="l" r="r" t="t"/>
              <a:pathLst>
                <a:path extrusionOk="0" h="344" w="1322">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1"/>
            <p:cNvSpPr/>
            <p:nvPr/>
          </p:nvSpPr>
          <p:spPr>
            <a:xfrm>
              <a:off x="5987650" y="2862850"/>
              <a:ext cx="18775" cy="12350"/>
            </a:xfrm>
            <a:custGeom>
              <a:rect b="b" l="l" r="r" t="t"/>
              <a:pathLst>
                <a:path extrusionOk="0" h="494" w="751">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1"/>
            <p:cNvSpPr/>
            <p:nvPr/>
          </p:nvSpPr>
          <p:spPr>
            <a:xfrm>
              <a:off x="6051350" y="2865700"/>
              <a:ext cx="29775" cy="8325"/>
            </a:xfrm>
            <a:custGeom>
              <a:rect b="b" l="l" r="r" t="t"/>
              <a:pathLst>
                <a:path extrusionOk="0" h="333" w="1191">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1"/>
            <p:cNvSpPr/>
            <p:nvPr/>
          </p:nvSpPr>
          <p:spPr>
            <a:xfrm>
              <a:off x="6012650" y="2906725"/>
              <a:ext cx="24125" cy="7975"/>
            </a:xfrm>
            <a:custGeom>
              <a:rect b="b" l="l" r="r" t="t"/>
              <a:pathLst>
                <a:path extrusionOk="0" h="319" w="965">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1"/>
            <p:cNvSpPr/>
            <p:nvPr/>
          </p:nvSpPr>
          <p:spPr>
            <a:xfrm>
              <a:off x="5995675" y="2931750"/>
              <a:ext cx="21150" cy="7450"/>
            </a:xfrm>
            <a:custGeom>
              <a:rect b="b" l="l" r="r" t="t"/>
              <a:pathLst>
                <a:path extrusionOk="0" h="298" w="846">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1"/>
            <p:cNvSpPr/>
            <p:nvPr/>
          </p:nvSpPr>
          <p:spPr>
            <a:xfrm>
              <a:off x="6027525" y="2852850"/>
              <a:ext cx="27700" cy="7800"/>
            </a:xfrm>
            <a:custGeom>
              <a:rect b="b" l="l" r="r" t="t"/>
              <a:pathLst>
                <a:path extrusionOk="0" h="312" w="1108">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1"/>
            <p:cNvSpPr/>
            <p:nvPr/>
          </p:nvSpPr>
          <p:spPr>
            <a:xfrm>
              <a:off x="6034975" y="2906925"/>
              <a:ext cx="17875" cy="7275"/>
            </a:xfrm>
            <a:custGeom>
              <a:rect b="b" l="l" r="r" t="t"/>
              <a:pathLst>
                <a:path extrusionOk="0" h="291" w="715">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1"/>
            <p:cNvSpPr/>
            <p:nvPr/>
          </p:nvSpPr>
          <p:spPr>
            <a:xfrm>
              <a:off x="6033475" y="2866400"/>
              <a:ext cx="19075" cy="4475"/>
            </a:xfrm>
            <a:custGeom>
              <a:rect b="b" l="l" r="r" t="t"/>
              <a:pathLst>
                <a:path extrusionOk="0" h="179" w="763">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1"/>
            <p:cNvSpPr/>
            <p:nvPr/>
          </p:nvSpPr>
          <p:spPr>
            <a:xfrm>
              <a:off x="6196000" y="2943050"/>
              <a:ext cx="7350" cy="4850"/>
            </a:xfrm>
            <a:custGeom>
              <a:rect b="b" l="l" r="r" t="t"/>
              <a:pathLst>
                <a:path extrusionOk="0" h="194" w="294">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1"/>
            <p:cNvSpPr/>
            <p:nvPr/>
          </p:nvSpPr>
          <p:spPr>
            <a:xfrm>
              <a:off x="6083775" y="2910300"/>
              <a:ext cx="8075" cy="3400"/>
            </a:xfrm>
            <a:custGeom>
              <a:rect b="b" l="l" r="r" t="t"/>
              <a:pathLst>
                <a:path extrusionOk="0" h="136" w="323">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1"/>
            <p:cNvSpPr/>
            <p:nvPr/>
          </p:nvSpPr>
          <p:spPr>
            <a:xfrm>
              <a:off x="6081400" y="2910400"/>
              <a:ext cx="3900" cy="3500"/>
            </a:xfrm>
            <a:custGeom>
              <a:rect b="b" l="l" r="r" t="t"/>
              <a:pathLst>
                <a:path extrusionOk="0" h="140" w="156">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1"/>
            <p:cNvSpPr/>
            <p:nvPr/>
          </p:nvSpPr>
          <p:spPr>
            <a:xfrm>
              <a:off x="5970675" y="2917450"/>
              <a:ext cx="3000" cy="4500"/>
            </a:xfrm>
            <a:custGeom>
              <a:rect b="b" l="l" r="r" t="t"/>
              <a:pathLst>
                <a:path extrusionOk="0" h="180" w="12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1"/>
            <p:cNvSpPr/>
            <p:nvPr/>
          </p:nvSpPr>
          <p:spPr>
            <a:xfrm>
              <a:off x="5911750" y="2451925"/>
              <a:ext cx="89000" cy="14800"/>
            </a:xfrm>
            <a:custGeom>
              <a:rect b="b" l="l" r="r" t="t"/>
              <a:pathLst>
                <a:path extrusionOk="0" h="592" w="356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1"/>
            <p:cNvSpPr/>
            <p:nvPr/>
          </p:nvSpPr>
          <p:spPr>
            <a:xfrm>
              <a:off x="6043900" y="2490600"/>
              <a:ext cx="66700" cy="15175"/>
            </a:xfrm>
            <a:custGeom>
              <a:rect b="b" l="l" r="r" t="t"/>
              <a:pathLst>
                <a:path extrusionOk="0" h="607" w="2668">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1"/>
            <p:cNvSpPr/>
            <p:nvPr/>
          </p:nvSpPr>
          <p:spPr>
            <a:xfrm>
              <a:off x="6001625" y="2454300"/>
              <a:ext cx="73775" cy="15925"/>
            </a:xfrm>
            <a:custGeom>
              <a:rect b="b" l="l" r="r" t="t"/>
              <a:pathLst>
                <a:path extrusionOk="0" h="637" w="2951">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1"/>
            <p:cNvSpPr/>
            <p:nvPr/>
          </p:nvSpPr>
          <p:spPr>
            <a:xfrm>
              <a:off x="5744450" y="2470300"/>
              <a:ext cx="47650" cy="9725"/>
            </a:xfrm>
            <a:custGeom>
              <a:rect b="b" l="l" r="r" t="t"/>
              <a:pathLst>
                <a:path extrusionOk="0" h="389" w="1906">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1"/>
            <p:cNvSpPr/>
            <p:nvPr/>
          </p:nvSpPr>
          <p:spPr>
            <a:xfrm>
              <a:off x="5919175" y="2481425"/>
              <a:ext cx="44375" cy="12600"/>
            </a:xfrm>
            <a:custGeom>
              <a:rect b="b" l="l" r="r" t="t"/>
              <a:pathLst>
                <a:path extrusionOk="0" h="504" w="1775">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1"/>
            <p:cNvSpPr/>
            <p:nvPr/>
          </p:nvSpPr>
          <p:spPr>
            <a:xfrm>
              <a:off x="5884350" y="2477500"/>
              <a:ext cx="34550" cy="12600"/>
            </a:xfrm>
            <a:custGeom>
              <a:rect b="b" l="l" r="r" t="t"/>
              <a:pathLst>
                <a:path extrusionOk="0" h="504" w="1382">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1"/>
            <p:cNvSpPr/>
            <p:nvPr/>
          </p:nvSpPr>
          <p:spPr>
            <a:xfrm>
              <a:off x="6011450" y="2489875"/>
              <a:ext cx="33950" cy="12425"/>
            </a:xfrm>
            <a:custGeom>
              <a:rect b="b" l="l" r="r" t="t"/>
              <a:pathLst>
                <a:path extrusionOk="0" h="497" w="1358">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1"/>
            <p:cNvSpPr/>
            <p:nvPr/>
          </p:nvSpPr>
          <p:spPr>
            <a:xfrm>
              <a:off x="5858750" y="2448975"/>
              <a:ext cx="39025" cy="7825"/>
            </a:xfrm>
            <a:custGeom>
              <a:rect b="b" l="l" r="r" t="t"/>
              <a:pathLst>
                <a:path extrusionOk="0" h="313" w="1561">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1"/>
            <p:cNvSpPr/>
            <p:nvPr/>
          </p:nvSpPr>
          <p:spPr>
            <a:xfrm>
              <a:off x="6070100" y="2461200"/>
              <a:ext cx="26200" cy="11900"/>
            </a:xfrm>
            <a:custGeom>
              <a:rect b="b" l="l" r="r" t="t"/>
              <a:pathLst>
                <a:path extrusionOk="0" h="476" w="1048">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1"/>
            <p:cNvSpPr/>
            <p:nvPr/>
          </p:nvSpPr>
          <p:spPr>
            <a:xfrm>
              <a:off x="5790600" y="2473275"/>
              <a:ext cx="14600" cy="7850"/>
            </a:xfrm>
            <a:custGeom>
              <a:rect b="b" l="l" r="r" t="t"/>
              <a:pathLst>
                <a:path extrusionOk="0" h="314" w="584">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1"/>
            <p:cNvSpPr/>
            <p:nvPr/>
          </p:nvSpPr>
          <p:spPr>
            <a:xfrm>
              <a:off x="6001925" y="2486550"/>
              <a:ext cx="11925" cy="12125"/>
            </a:xfrm>
            <a:custGeom>
              <a:rect b="b" l="l" r="r" t="t"/>
              <a:pathLst>
                <a:path extrusionOk="0" h="485" w="477">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1"/>
            <p:cNvSpPr/>
            <p:nvPr/>
          </p:nvSpPr>
          <p:spPr>
            <a:xfrm>
              <a:off x="6131400" y="2498650"/>
              <a:ext cx="11050" cy="9625"/>
            </a:xfrm>
            <a:custGeom>
              <a:rect b="b" l="l" r="r" t="t"/>
              <a:pathLst>
                <a:path extrusionOk="0" h="385" w="442">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1"/>
            <p:cNvSpPr/>
            <p:nvPr/>
          </p:nvSpPr>
          <p:spPr>
            <a:xfrm>
              <a:off x="5891500" y="2455200"/>
              <a:ext cx="21150" cy="4500"/>
            </a:xfrm>
            <a:custGeom>
              <a:rect b="b" l="l" r="r" t="t"/>
              <a:pathLst>
                <a:path extrusionOk="0" h="180" w="846">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1"/>
            <p:cNvSpPr/>
            <p:nvPr/>
          </p:nvSpPr>
          <p:spPr>
            <a:xfrm>
              <a:off x="5912925" y="2480100"/>
              <a:ext cx="15200" cy="8150"/>
            </a:xfrm>
            <a:custGeom>
              <a:rect b="b" l="l" r="r" t="t"/>
              <a:pathLst>
                <a:path extrusionOk="0" h="326" w="608">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1"/>
            <p:cNvSpPr/>
            <p:nvPr/>
          </p:nvSpPr>
          <p:spPr>
            <a:xfrm>
              <a:off x="5958775" y="2486450"/>
              <a:ext cx="11025" cy="7475"/>
            </a:xfrm>
            <a:custGeom>
              <a:rect b="b" l="l" r="r" t="t"/>
              <a:pathLst>
                <a:path extrusionOk="0" h="299" w="441">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1"/>
            <p:cNvSpPr/>
            <p:nvPr/>
          </p:nvSpPr>
          <p:spPr>
            <a:xfrm>
              <a:off x="5747725" y="2444625"/>
              <a:ext cx="10750" cy="6725"/>
            </a:xfrm>
            <a:custGeom>
              <a:rect b="b" l="l" r="r" t="t"/>
              <a:pathLst>
                <a:path extrusionOk="0" h="269" w="43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1"/>
            <p:cNvSpPr/>
            <p:nvPr/>
          </p:nvSpPr>
          <p:spPr>
            <a:xfrm>
              <a:off x="5708450" y="2469525"/>
              <a:ext cx="17875" cy="7725"/>
            </a:xfrm>
            <a:custGeom>
              <a:rect b="b" l="l" r="r" t="t"/>
              <a:pathLst>
                <a:path extrusionOk="0" h="309" w="715">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1"/>
            <p:cNvSpPr/>
            <p:nvPr/>
          </p:nvSpPr>
          <p:spPr>
            <a:xfrm>
              <a:off x="6145100" y="2501325"/>
              <a:ext cx="7775" cy="7775"/>
            </a:xfrm>
            <a:custGeom>
              <a:rect b="b" l="l" r="r" t="t"/>
              <a:pathLst>
                <a:path extrusionOk="0" h="311" w="311">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1"/>
            <p:cNvSpPr/>
            <p:nvPr/>
          </p:nvSpPr>
          <p:spPr>
            <a:xfrm>
              <a:off x="6070400" y="2491500"/>
              <a:ext cx="5675" cy="7175"/>
            </a:xfrm>
            <a:custGeom>
              <a:rect b="b" l="l" r="r" t="t"/>
              <a:pathLst>
                <a:path extrusionOk="0" h="287" w="227">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1"/>
            <p:cNvSpPr/>
            <p:nvPr/>
          </p:nvSpPr>
          <p:spPr>
            <a:xfrm>
              <a:off x="5998350" y="2461150"/>
              <a:ext cx="7475" cy="6525"/>
            </a:xfrm>
            <a:custGeom>
              <a:rect b="b" l="l" r="r" t="t"/>
              <a:pathLst>
                <a:path extrusionOk="0" h="261" w="299">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1"/>
            <p:cNvSpPr/>
            <p:nvPr/>
          </p:nvSpPr>
          <p:spPr>
            <a:xfrm>
              <a:off x="6016525" y="2491200"/>
              <a:ext cx="6850" cy="6150"/>
            </a:xfrm>
            <a:custGeom>
              <a:rect b="b" l="l" r="r" t="t"/>
              <a:pathLst>
                <a:path extrusionOk="0" h="246" w="274">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1"/>
            <p:cNvSpPr/>
            <p:nvPr/>
          </p:nvSpPr>
          <p:spPr>
            <a:xfrm>
              <a:off x="6045375" y="2490900"/>
              <a:ext cx="3900" cy="3300"/>
            </a:xfrm>
            <a:custGeom>
              <a:rect b="b" l="l" r="r" t="t"/>
              <a:pathLst>
                <a:path extrusionOk="0" h="132" w="156">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1"/>
            <p:cNvSpPr/>
            <p:nvPr/>
          </p:nvSpPr>
          <p:spPr>
            <a:xfrm>
              <a:off x="5938525" y="2971625"/>
              <a:ext cx="116125" cy="43250"/>
            </a:xfrm>
            <a:custGeom>
              <a:rect b="b" l="l" r="r" t="t"/>
              <a:pathLst>
                <a:path extrusionOk="0" h="1730" w="4645">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1"/>
            <p:cNvSpPr/>
            <p:nvPr/>
          </p:nvSpPr>
          <p:spPr>
            <a:xfrm>
              <a:off x="6026050" y="2960975"/>
              <a:ext cx="120275" cy="13175"/>
            </a:xfrm>
            <a:custGeom>
              <a:rect b="b" l="l" r="r" t="t"/>
              <a:pathLst>
                <a:path extrusionOk="0" h="527" w="4811">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1"/>
            <p:cNvSpPr/>
            <p:nvPr/>
          </p:nvSpPr>
          <p:spPr>
            <a:xfrm>
              <a:off x="6045375" y="2985600"/>
              <a:ext cx="109275" cy="22575"/>
            </a:xfrm>
            <a:custGeom>
              <a:rect b="b" l="l" r="r" t="t"/>
              <a:pathLst>
                <a:path extrusionOk="0" h="903" w="4371">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1"/>
            <p:cNvSpPr/>
            <p:nvPr/>
          </p:nvSpPr>
          <p:spPr>
            <a:xfrm>
              <a:off x="6147325" y="2993075"/>
              <a:ext cx="47500" cy="17950"/>
            </a:xfrm>
            <a:custGeom>
              <a:rect b="b" l="l" r="r" t="t"/>
              <a:pathLst>
                <a:path extrusionOk="0" h="718" w="190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1"/>
            <p:cNvSpPr/>
            <p:nvPr/>
          </p:nvSpPr>
          <p:spPr>
            <a:xfrm>
              <a:off x="5969775" y="2956750"/>
              <a:ext cx="64925" cy="11925"/>
            </a:xfrm>
            <a:custGeom>
              <a:rect b="b" l="l" r="r" t="t"/>
              <a:pathLst>
                <a:path extrusionOk="0" h="477" w="2597">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1"/>
            <p:cNvSpPr/>
            <p:nvPr/>
          </p:nvSpPr>
          <p:spPr>
            <a:xfrm>
              <a:off x="6116225" y="2967325"/>
              <a:ext cx="78025" cy="9450"/>
            </a:xfrm>
            <a:custGeom>
              <a:rect b="b" l="l" r="r" t="t"/>
              <a:pathLst>
                <a:path extrusionOk="0" h="378" w="3121">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1"/>
            <p:cNvSpPr/>
            <p:nvPr/>
          </p:nvSpPr>
          <p:spPr>
            <a:xfrm>
              <a:off x="6192725" y="2996325"/>
              <a:ext cx="35450" cy="12675"/>
            </a:xfrm>
            <a:custGeom>
              <a:rect b="b" l="l" r="r" t="t"/>
              <a:pathLst>
                <a:path extrusionOk="0" h="507" w="1418">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1"/>
            <p:cNvSpPr/>
            <p:nvPr/>
          </p:nvSpPr>
          <p:spPr>
            <a:xfrm>
              <a:off x="6041225" y="2983525"/>
              <a:ext cx="26400" cy="9750"/>
            </a:xfrm>
            <a:custGeom>
              <a:rect b="b" l="l" r="r" t="t"/>
              <a:pathLst>
                <a:path extrusionOk="0" h="390" w="1056">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1"/>
            <p:cNvSpPr/>
            <p:nvPr/>
          </p:nvSpPr>
          <p:spPr>
            <a:xfrm>
              <a:off x="6192425" y="2971150"/>
              <a:ext cx="25925" cy="5350"/>
            </a:xfrm>
            <a:custGeom>
              <a:rect b="b" l="l" r="r" t="t"/>
              <a:pathLst>
                <a:path extrusionOk="0" h="214" w="1037">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1"/>
            <p:cNvSpPr/>
            <p:nvPr/>
          </p:nvSpPr>
          <p:spPr>
            <a:xfrm>
              <a:off x="5964425" y="2931750"/>
              <a:ext cx="9550" cy="25025"/>
            </a:xfrm>
            <a:custGeom>
              <a:rect b="b" l="l" r="r" t="t"/>
              <a:pathLst>
                <a:path extrusionOk="0" h="1001" w="382">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1"/>
            <p:cNvSpPr/>
            <p:nvPr/>
          </p:nvSpPr>
          <p:spPr>
            <a:xfrm>
              <a:off x="5962925" y="2964475"/>
              <a:ext cx="4800" cy="13725"/>
            </a:xfrm>
            <a:custGeom>
              <a:rect b="b" l="l" r="r" t="t"/>
              <a:pathLst>
                <a:path extrusionOk="0" h="549" w="192">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1"/>
            <p:cNvSpPr/>
            <p:nvPr/>
          </p:nvSpPr>
          <p:spPr>
            <a:xfrm>
              <a:off x="6217725" y="2996800"/>
              <a:ext cx="14625" cy="4625"/>
            </a:xfrm>
            <a:custGeom>
              <a:rect b="b" l="l" r="r" t="t"/>
              <a:pathLst>
                <a:path extrusionOk="0" h="185" w="585">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1"/>
            <p:cNvSpPr/>
            <p:nvPr/>
          </p:nvSpPr>
          <p:spPr>
            <a:xfrm>
              <a:off x="6149575" y="2966575"/>
              <a:ext cx="3875" cy="3075"/>
            </a:xfrm>
            <a:custGeom>
              <a:rect b="b" l="l" r="r" t="t"/>
              <a:pathLst>
                <a:path extrusionOk="0" h="123" w="155">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1"/>
            <p:cNvSpPr/>
            <p:nvPr/>
          </p:nvSpPr>
          <p:spPr>
            <a:xfrm>
              <a:off x="6192425" y="2996325"/>
              <a:ext cx="3600" cy="7475"/>
            </a:xfrm>
            <a:custGeom>
              <a:rect b="b" l="l" r="r" t="t"/>
              <a:pathLst>
                <a:path extrusionOk="0" h="299" w="144">
                  <a:moveTo>
                    <a:pt x="13" y="1"/>
                  </a:moveTo>
                  <a:cubicBezTo>
                    <a:pt x="1" y="96"/>
                    <a:pt x="1" y="203"/>
                    <a:pt x="1" y="298"/>
                  </a:cubicBezTo>
                  <a:cubicBezTo>
                    <a:pt x="120" y="227"/>
                    <a:pt x="144" y="120"/>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1"/>
            <p:cNvSpPr/>
            <p:nvPr/>
          </p:nvSpPr>
          <p:spPr>
            <a:xfrm>
              <a:off x="6178150" y="2944200"/>
              <a:ext cx="3575" cy="2600"/>
            </a:xfrm>
            <a:custGeom>
              <a:rect b="b" l="l" r="r" t="t"/>
              <a:pathLst>
                <a:path extrusionOk="0" h="104" w="143">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1"/>
            <p:cNvSpPr/>
            <p:nvPr/>
          </p:nvSpPr>
          <p:spPr>
            <a:xfrm>
              <a:off x="6026050" y="2025075"/>
              <a:ext cx="64900" cy="16175"/>
            </a:xfrm>
            <a:custGeom>
              <a:rect b="b" l="l" r="r" t="t"/>
              <a:pathLst>
                <a:path extrusionOk="0" h="647" w="2596">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1"/>
            <p:cNvSpPr/>
            <p:nvPr/>
          </p:nvSpPr>
          <p:spPr>
            <a:xfrm>
              <a:off x="6099850" y="2032225"/>
              <a:ext cx="31875" cy="13775"/>
            </a:xfrm>
            <a:custGeom>
              <a:rect b="b" l="l" r="r" t="t"/>
              <a:pathLst>
                <a:path extrusionOk="0" h="551" w="1275">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1"/>
            <p:cNvSpPr/>
            <p:nvPr/>
          </p:nvSpPr>
          <p:spPr>
            <a:xfrm>
              <a:off x="5923650" y="2021050"/>
              <a:ext cx="16975" cy="10675"/>
            </a:xfrm>
            <a:custGeom>
              <a:rect b="b" l="l" r="r" t="t"/>
              <a:pathLst>
                <a:path extrusionOk="0" h="427" w="679">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1"/>
            <p:cNvSpPr/>
            <p:nvPr/>
          </p:nvSpPr>
          <p:spPr>
            <a:xfrm>
              <a:off x="6085275" y="2032300"/>
              <a:ext cx="17875" cy="11100"/>
            </a:xfrm>
            <a:custGeom>
              <a:rect b="b" l="l" r="r" t="t"/>
              <a:pathLst>
                <a:path extrusionOk="0" h="444" w="715">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1"/>
            <p:cNvSpPr/>
            <p:nvPr/>
          </p:nvSpPr>
          <p:spPr>
            <a:xfrm>
              <a:off x="5904900" y="2019400"/>
              <a:ext cx="11325" cy="11400"/>
            </a:xfrm>
            <a:custGeom>
              <a:rect b="b" l="l" r="r" t="t"/>
              <a:pathLst>
                <a:path extrusionOk="0" h="456" w="453">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1"/>
            <p:cNvSpPr/>
            <p:nvPr/>
          </p:nvSpPr>
          <p:spPr>
            <a:xfrm>
              <a:off x="5895075" y="2020825"/>
              <a:ext cx="6275" cy="7550"/>
            </a:xfrm>
            <a:custGeom>
              <a:rect b="b" l="l" r="r" t="t"/>
              <a:pathLst>
                <a:path extrusionOk="0" h="302" w="251">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1"/>
            <p:cNvSpPr/>
            <p:nvPr/>
          </p:nvSpPr>
          <p:spPr>
            <a:xfrm>
              <a:off x="5916200" y="2024775"/>
              <a:ext cx="7475" cy="5550"/>
            </a:xfrm>
            <a:custGeom>
              <a:rect b="b" l="l" r="r" t="t"/>
              <a:pathLst>
                <a:path extrusionOk="0" h="222" w="299">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1"/>
            <p:cNvSpPr/>
            <p:nvPr/>
          </p:nvSpPr>
          <p:spPr>
            <a:xfrm>
              <a:off x="5863225" y="2017050"/>
              <a:ext cx="10450" cy="6200"/>
            </a:xfrm>
            <a:custGeom>
              <a:rect b="b" l="l" r="r" t="t"/>
              <a:pathLst>
                <a:path extrusionOk="0" h="248" w="418">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1"/>
            <p:cNvSpPr/>
            <p:nvPr/>
          </p:nvSpPr>
          <p:spPr>
            <a:xfrm>
              <a:off x="6034675" y="2024850"/>
              <a:ext cx="11025" cy="3525"/>
            </a:xfrm>
            <a:custGeom>
              <a:rect b="b" l="l" r="r" t="t"/>
              <a:pathLst>
                <a:path extrusionOk="0" h="141" w="441">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1"/>
            <p:cNvSpPr/>
            <p:nvPr/>
          </p:nvSpPr>
          <p:spPr>
            <a:xfrm>
              <a:off x="6020375" y="2025000"/>
              <a:ext cx="7475" cy="3075"/>
            </a:xfrm>
            <a:custGeom>
              <a:rect b="b" l="l" r="r" t="t"/>
              <a:pathLst>
                <a:path extrusionOk="0" h="123" w="299">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1"/>
            <p:cNvSpPr/>
            <p:nvPr/>
          </p:nvSpPr>
          <p:spPr>
            <a:xfrm>
              <a:off x="5970375" y="2024850"/>
              <a:ext cx="3300" cy="1450"/>
            </a:xfrm>
            <a:custGeom>
              <a:rect b="b" l="l" r="r" t="t"/>
              <a:pathLst>
                <a:path extrusionOk="0" h="58" w="132">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1"/>
            <p:cNvSpPr/>
            <p:nvPr/>
          </p:nvSpPr>
          <p:spPr>
            <a:xfrm>
              <a:off x="5952525" y="2023900"/>
              <a:ext cx="3300" cy="2575"/>
            </a:xfrm>
            <a:custGeom>
              <a:rect b="b" l="l" r="r" t="t"/>
              <a:pathLst>
                <a:path extrusionOk="0" h="103" w="132">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1"/>
            <p:cNvSpPr/>
            <p:nvPr/>
          </p:nvSpPr>
          <p:spPr>
            <a:xfrm>
              <a:off x="5823325" y="1995900"/>
              <a:ext cx="3600" cy="3900"/>
            </a:xfrm>
            <a:custGeom>
              <a:rect b="b" l="l" r="r" t="t"/>
              <a:pathLst>
                <a:path extrusionOk="0" h="156" w="144">
                  <a:moveTo>
                    <a:pt x="1" y="1"/>
                  </a:moveTo>
                  <a:lnTo>
                    <a:pt x="1" y="156"/>
                  </a:lnTo>
                  <a:lnTo>
                    <a:pt x="144" y="156"/>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1"/>
            <p:cNvSpPr/>
            <p:nvPr/>
          </p:nvSpPr>
          <p:spPr>
            <a:xfrm>
              <a:off x="5533125" y="3599075"/>
              <a:ext cx="229500" cy="41100"/>
            </a:xfrm>
            <a:custGeom>
              <a:rect b="b" l="l" r="r" t="t"/>
              <a:pathLst>
                <a:path extrusionOk="0" h="1644" w="918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1"/>
            <p:cNvSpPr/>
            <p:nvPr/>
          </p:nvSpPr>
          <p:spPr>
            <a:xfrm>
              <a:off x="5751000" y="3629950"/>
              <a:ext cx="173275" cy="29250"/>
            </a:xfrm>
            <a:custGeom>
              <a:rect b="b" l="l" r="r" t="t"/>
              <a:pathLst>
                <a:path extrusionOk="0" h="1170" w="6931">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1"/>
            <p:cNvSpPr/>
            <p:nvPr/>
          </p:nvSpPr>
          <p:spPr>
            <a:xfrm>
              <a:off x="6109375" y="3690900"/>
              <a:ext cx="94975" cy="20125"/>
            </a:xfrm>
            <a:custGeom>
              <a:rect b="b" l="l" r="r" t="t"/>
              <a:pathLst>
                <a:path extrusionOk="0" h="805" w="3799">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1"/>
            <p:cNvSpPr/>
            <p:nvPr/>
          </p:nvSpPr>
          <p:spPr>
            <a:xfrm>
              <a:off x="5926025" y="3651400"/>
              <a:ext cx="196475" cy="23900"/>
            </a:xfrm>
            <a:custGeom>
              <a:rect b="b" l="l" r="r" t="t"/>
              <a:pathLst>
                <a:path extrusionOk="0" h="956" w="7859">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1"/>
            <p:cNvSpPr/>
            <p:nvPr/>
          </p:nvSpPr>
          <p:spPr>
            <a:xfrm>
              <a:off x="6121000" y="3664150"/>
              <a:ext cx="75925" cy="18300"/>
            </a:xfrm>
            <a:custGeom>
              <a:rect b="b" l="l" r="r" t="t"/>
              <a:pathLst>
                <a:path extrusionOk="0" h="732" w="3037">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1"/>
            <p:cNvSpPr/>
            <p:nvPr/>
          </p:nvSpPr>
          <p:spPr>
            <a:xfrm>
              <a:off x="5878400" y="3667850"/>
              <a:ext cx="59850" cy="17275"/>
            </a:xfrm>
            <a:custGeom>
              <a:rect b="b" l="l" r="r" t="t"/>
              <a:pathLst>
                <a:path extrusionOk="0" h="691" w="2394">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1"/>
            <p:cNvSpPr/>
            <p:nvPr/>
          </p:nvSpPr>
          <p:spPr>
            <a:xfrm>
              <a:off x="5750400" y="3658150"/>
              <a:ext cx="55925" cy="22750"/>
            </a:xfrm>
            <a:custGeom>
              <a:rect b="b" l="l" r="r" t="t"/>
              <a:pathLst>
                <a:path extrusionOk="0" h="910" w="2237">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1"/>
            <p:cNvSpPr/>
            <p:nvPr/>
          </p:nvSpPr>
          <p:spPr>
            <a:xfrm>
              <a:off x="5801600" y="3663975"/>
              <a:ext cx="32175" cy="20550"/>
            </a:xfrm>
            <a:custGeom>
              <a:rect b="b" l="l" r="r" t="t"/>
              <a:pathLst>
                <a:path extrusionOk="0" h="822" w="1287">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1"/>
            <p:cNvSpPr/>
            <p:nvPr/>
          </p:nvSpPr>
          <p:spPr>
            <a:xfrm>
              <a:off x="5969775" y="3678550"/>
              <a:ext cx="35150" cy="20575"/>
            </a:xfrm>
            <a:custGeom>
              <a:rect b="b" l="l" r="r" t="t"/>
              <a:pathLst>
                <a:path extrusionOk="0" h="823" w="1406">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1"/>
            <p:cNvSpPr/>
            <p:nvPr/>
          </p:nvSpPr>
          <p:spPr>
            <a:xfrm>
              <a:off x="5991500" y="3681275"/>
              <a:ext cx="36350" cy="11300"/>
            </a:xfrm>
            <a:custGeom>
              <a:rect b="b" l="l" r="r" t="t"/>
              <a:pathLst>
                <a:path extrusionOk="0" h="452" w="1454">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1"/>
            <p:cNvSpPr/>
            <p:nvPr/>
          </p:nvSpPr>
          <p:spPr>
            <a:xfrm>
              <a:off x="5887625" y="3650575"/>
              <a:ext cx="47950" cy="9850"/>
            </a:xfrm>
            <a:custGeom>
              <a:rect b="b" l="l" r="r" t="t"/>
              <a:pathLst>
                <a:path extrusionOk="0" h="394" w="1918">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1"/>
            <p:cNvSpPr/>
            <p:nvPr/>
          </p:nvSpPr>
          <p:spPr>
            <a:xfrm>
              <a:off x="5876925" y="3667850"/>
              <a:ext cx="14600" cy="21150"/>
            </a:xfrm>
            <a:custGeom>
              <a:rect b="b" l="l" r="r" t="t"/>
              <a:pathLst>
                <a:path extrusionOk="0" h="846" w="584">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1"/>
            <p:cNvSpPr/>
            <p:nvPr/>
          </p:nvSpPr>
          <p:spPr>
            <a:xfrm>
              <a:off x="6018600" y="3666925"/>
              <a:ext cx="44975" cy="4250"/>
            </a:xfrm>
            <a:custGeom>
              <a:rect b="b" l="l" r="r" t="t"/>
              <a:pathLst>
                <a:path extrusionOk="0" h="170" w="1799">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1"/>
            <p:cNvSpPr/>
            <p:nvPr/>
          </p:nvSpPr>
          <p:spPr>
            <a:xfrm>
              <a:off x="5951625" y="3677825"/>
              <a:ext cx="14300" cy="17250"/>
            </a:xfrm>
            <a:custGeom>
              <a:rect b="b" l="l" r="r" t="t"/>
              <a:pathLst>
                <a:path extrusionOk="0" h="690" w="572">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1"/>
            <p:cNvSpPr/>
            <p:nvPr/>
          </p:nvSpPr>
          <p:spPr>
            <a:xfrm>
              <a:off x="5517350" y="3606075"/>
              <a:ext cx="33650" cy="13100"/>
            </a:xfrm>
            <a:custGeom>
              <a:rect b="b" l="l" r="r" t="t"/>
              <a:pathLst>
                <a:path extrusionOk="0" h="524" w="1346">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1"/>
            <p:cNvSpPr/>
            <p:nvPr/>
          </p:nvSpPr>
          <p:spPr>
            <a:xfrm>
              <a:off x="5747425" y="3655825"/>
              <a:ext cx="33975" cy="4725"/>
            </a:xfrm>
            <a:custGeom>
              <a:rect b="b" l="l" r="r" t="t"/>
              <a:pathLst>
                <a:path extrusionOk="0" h="189" w="1359">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1"/>
            <p:cNvSpPr/>
            <p:nvPr/>
          </p:nvSpPr>
          <p:spPr>
            <a:xfrm>
              <a:off x="5783750" y="3660200"/>
              <a:ext cx="28900" cy="7075"/>
            </a:xfrm>
            <a:custGeom>
              <a:rect b="b" l="l" r="r" t="t"/>
              <a:pathLst>
                <a:path extrusionOk="0" h="283" w="1156">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1"/>
            <p:cNvSpPr/>
            <p:nvPr/>
          </p:nvSpPr>
          <p:spPr>
            <a:xfrm>
              <a:off x="5524775" y="3615950"/>
              <a:ext cx="26225" cy="6750"/>
            </a:xfrm>
            <a:custGeom>
              <a:rect b="b" l="l" r="r" t="t"/>
              <a:pathLst>
                <a:path extrusionOk="0" h="270" w="1049">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1"/>
            <p:cNvSpPr/>
            <p:nvPr/>
          </p:nvSpPr>
          <p:spPr>
            <a:xfrm>
              <a:off x="5690875" y="3648975"/>
              <a:ext cx="28900" cy="4300"/>
            </a:xfrm>
            <a:custGeom>
              <a:rect b="b" l="l" r="r" t="t"/>
              <a:pathLst>
                <a:path extrusionOk="0" h="172" w="1156">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1"/>
            <p:cNvSpPr/>
            <p:nvPr/>
          </p:nvSpPr>
          <p:spPr>
            <a:xfrm>
              <a:off x="5976325" y="3663975"/>
              <a:ext cx="30700" cy="3100"/>
            </a:xfrm>
            <a:custGeom>
              <a:rect b="b" l="l" r="r" t="t"/>
              <a:pathLst>
                <a:path extrusionOk="0" h="124" w="1228">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1"/>
            <p:cNvSpPr/>
            <p:nvPr/>
          </p:nvSpPr>
          <p:spPr>
            <a:xfrm>
              <a:off x="5935250" y="3674400"/>
              <a:ext cx="10750" cy="18175"/>
            </a:xfrm>
            <a:custGeom>
              <a:rect b="b" l="l" r="r" t="t"/>
              <a:pathLst>
                <a:path extrusionOk="0" h="727" w="43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1"/>
            <p:cNvSpPr/>
            <p:nvPr/>
          </p:nvSpPr>
          <p:spPr>
            <a:xfrm>
              <a:off x="5868575" y="3667250"/>
              <a:ext cx="19075" cy="7475"/>
            </a:xfrm>
            <a:custGeom>
              <a:rect b="b" l="l" r="r" t="t"/>
              <a:pathLst>
                <a:path extrusionOk="0" h="299" w="763">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1"/>
            <p:cNvSpPr/>
            <p:nvPr/>
          </p:nvSpPr>
          <p:spPr>
            <a:xfrm>
              <a:off x="5929600" y="3660025"/>
              <a:ext cx="19075" cy="3475"/>
            </a:xfrm>
            <a:custGeom>
              <a:rect b="b" l="l" r="r" t="t"/>
              <a:pathLst>
                <a:path extrusionOk="0" h="139" w="763">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1"/>
            <p:cNvSpPr/>
            <p:nvPr/>
          </p:nvSpPr>
          <p:spPr>
            <a:xfrm>
              <a:off x="5658125" y="3641875"/>
              <a:ext cx="18200" cy="4225"/>
            </a:xfrm>
            <a:custGeom>
              <a:rect b="b" l="l" r="r" t="t"/>
              <a:pathLst>
                <a:path extrusionOk="0" h="169" w="728">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1"/>
            <p:cNvSpPr/>
            <p:nvPr/>
          </p:nvSpPr>
          <p:spPr>
            <a:xfrm>
              <a:off x="5952525" y="3660025"/>
              <a:ext cx="14000" cy="3375"/>
            </a:xfrm>
            <a:custGeom>
              <a:rect b="b" l="l" r="r" t="t"/>
              <a:pathLst>
                <a:path extrusionOk="0" h="135" w="56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1"/>
            <p:cNvSpPr/>
            <p:nvPr/>
          </p:nvSpPr>
          <p:spPr>
            <a:xfrm>
              <a:off x="5676300" y="3645375"/>
              <a:ext cx="14300" cy="4650"/>
            </a:xfrm>
            <a:custGeom>
              <a:rect b="b" l="l" r="r" t="t"/>
              <a:pathLst>
                <a:path extrusionOk="0" h="186" w="572">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1"/>
            <p:cNvSpPr/>
            <p:nvPr/>
          </p:nvSpPr>
          <p:spPr>
            <a:xfrm>
              <a:off x="5973650" y="3678475"/>
              <a:ext cx="12225" cy="3300"/>
            </a:xfrm>
            <a:custGeom>
              <a:rect b="b" l="l" r="r" t="t"/>
              <a:pathLst>
                <a:path extrusionOk="0" h="132" w="489">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1"/>
            <p:cNvSpPr/>
            <p:nvPr/>
          </p:nvSpPr>
          <p:spPr>
            <a:xfrm>
              <a:off x="6067125" y="3668150"/>
              <a:ext cx="6850" cy="2700"/>
            </a:xfrm>
            <a:custGeom>
              <a:rect b="b" l="l" r="r" t="t"/>
              <a:pathLst>
                <a:path extrusionOk="0" h="108" w="274">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1"/>
            <p:cNvSpPr/>
            <p:nvPr/>
          </p:nvSpPr>
          <p:spPr>
            <a:xfrm>
              <a:off x="6006100" y="3663975"/>
              <a:ext cx="3600" cy="3300"/>
            </a:xfrm>
            <a:custGeom>
              <a:rect b="b" l="l" r="r" t="t"/>
              <a:pathLst>
                <a:path extrusionOk="0" h="132" w="144">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1"/>
            <p:cNvSpPr/>
            <p:nvPr/>
          </p:nvSpPr>
          <p:spPr>
            <a:xfrm>
              <a:off x="6058475" y="2096725"/>
              <a:ext cx="110750" cy="11475"/>
            </a:xfrm>
            <a:custGeom>
              <a:rect b="b" l="l" r="r" t="t"/>
              <a:pathLst>
                <a:path extrusionOk="0" h="459" w="443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1"/>
            <p:cNvSpPr/>
            <p:nvPr/>
          </p:nvSpPr>
          <p:spPr>
            <a:xfrm>
              <a:off x="6066525" y="2053700"/>
              <a:ext cx="49125" cy="16350"/>
            </a:xfrm>
            <a:custGeom>
              <a:rect b="b" l="l" r="r" t="t"/>
              <a:pathLst>
                <a:path extrusionOk="0" h="654" w="1965">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1"/>
            <p:cNvSpPr/>
            <p:nvPr/>
          </p:nvSpPr>
          <p:spPr>
            <a:xfrm>
              <a:off x="6036750" y="2053125"/>
              <a:ext cx="34250" cy="14250"/>
            </a:xfrm>
            <a:custGeom>
              <a:rect b="b" l="l" r="r" t="t"/>
              <a:pathLst>
                <a:path extrusionOk="0" h="570" w="137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1"/>
            <p:cNvSpPr/>
            <p:nvPr/>
          </p:nvSpPr>
          <p:spPr>
            <a:xfrm>
              <a:off x="6135875" y="2056600"/>
              <a:ext cx="31575" cy="14850"/>
            </a:xfrm>
            <a:custGeom>
              <a:rect b="b" l="l" r="r" t="t"/>
              <a:pathLst>
                <a:path extrusionOk="0" h="594" w="1263">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1"/>
            <p:cNvSpPr/>
            <p:nvPr/>
          </p:nvSpPr>
          <p:spPr>
            <a:xfrm>
              <a:off x="6016525" y="2074800"/>
              <a:ext cx="28875" cy="14825"/>
            </a:xfrm>
            <a:custGeom>
              <a:rect b="b" l="l" r="r" t="t"/>
              <a:pathLst>
                <a:path extrusionOk="0" h="593" w="1155">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1"/>
            <p:cNvSpPr/>
            <p:nvPr/>
          </p:nvSpPr>
          <p:spPr>
            <a:xfrm>
              <a:off x="6134975" y="2035500"/>
              <a:ext cx="26225" cy="11225"/>
            </a:xfrm>
            <a:custGeom>
              <a:rect b="b" l="l" r="r" t="t"/>
              <a:pathLst>
                <a:path extrusionOk="0" h="449" w="1049">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1"/>
            <p:cNvSpPr/>
            <p:nvPr/>
          </p:nvSpPr>
          <p:spPr>
            <a:xfrm>
              <a:off x="6031400" y="2075375"/>
              <a:ext cx="30075" cy="14325"/>
            </a:xfrm>
            <a:custGeom>
              <a:rect b="b" l="l" r="r" t="t"/>
              <a:pathLst>
                <a:path extrusionOk="0" h="573" w="1203">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1"/>
            <p:cNvSpPr/>
            <p:nvPr/>
          </p:nvSpPr>
          <p:spPr>
            <a:xfrm>
              <a:off x="6168925" y="2095625"/>
              <a:ext cx="26200" cy="8725"/>
            </a:xfrm>
            <a:custGeom>
              <a:rect b="b" l="l" r="r" t="t"/>
              <a:pathLst>
                <a:path extrusionOk="0" h="349" w="1048">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1"/>
            <p:cNvSpPr/>
            <p:nvPr/>
          </p:nvSpPr>
          <p:spPr>
            <a:xfrm>
              <a:off x="6110275" y="2054050"/>
              <a:ext cx="15800" cy="17225"/>
            </a:xfrm>
            <a:custGeom>
              <a:rect b="b" l="l" r="r" t="t"/>
              <a:pathLst>
                <a:path extrusionOk="0" h="689" w="632">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1"/>
            <p:cNvSpPr/>
            <p:nvPr/>
          </p:nvSpPr>
          <p:spPr>
            <a:xfrm>
              <a:off x="6160275" y="2037375"/>
              <a:ext cx="16100" cy="9925"/>
            </a:xfrm>
            <a:custGeom>
              <a:rect b="b" l="l" r="r" t="t"/>
              <a:pathLst>
                <a:path extrusionOk="0" h="397" w="644">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1"/>
            <p:cNvSpPr/>
            <p:nvPr/>
          </p:nvSpPr>
          <p:spPr>
            <a:xfrm>
              <a:off x="5903400" y="2053650"/>
              <a:ext cx="19975" cy="8675"/>
            </a:xfrm>
            <a:custGeom>
              <a:rect b="b" l="l" r="r" t="t"/>
              <a:pathLst>
                <a:path extrusionOk="0" h="347" w="799">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1"/>
            <p:cNvSpPr/>
            <p:nvPr/>
          </p:nvSpPr>
          <p:spPr>
            <a:xfrm>
              <a:off x="6030800" y="2056925"/>
              <a:ext cx="12825" cy="10325"/>
            </a:xfrm>
            <a:custGeom>
              <a:rect b="b" l="l" r="r" t="t"/>
              <a:pathLst>
                <a:path extrusionOk="0" h="413" w="513">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1"/>
            <p:cNvSpPr/>
            <p:nvPr/>
          </p:nvSpPr>
          <p:spPr>
            <a:xfrm>
              <a:off x="6109975" y="2060500"/>
              <a:ext cx="23250" cy="10450"/>
            </a:xfrm>
            <a:custGeom>
              <a:rect b="b" l="l" r="r" t="t"/>
              <a:pathLst>
                <a:path extrusionOk="0" h="418" w="93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1"/>
            <p:cNvSpPr/>
            <p:nvPr/>
          </p:nvSpPr>
          <p:spPr>
            <a:xfrm>
              <a:off x="6099850" y="2056625"/>
              <a:ext cx="14925" cy="11725"/>
            </a:xfrm>
            <a:custGeom>
              <a:rect b="b" l="l" r="r" t="t"/>
              <a:pathLst>
                <a:path extrusionOk="0" h="469" w="597">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1"/>
            <p:cNvSpPr/>
            <p:nvPr/>
          </p:nvSpPr>
          <p:spPr>
            <a:xfrm>
              <a:off x="5995075" y="2060675"/>
              <a:ext cx="17900" cy="6700"/>
            </a:xfrm>
            <a:custGeom>
              <a:rect b="b" l="l" r="r" t="t"/>
              <a:pathLst>
                <a:path extrusionOk="0" h="268" w="716">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1"/>
            <p:cNvSpPr/>
            <p:nvPr/>
          </p:nvSpPr>
          <p:spPr>
            <a:xfrm>
              <a:off x="6131700" y="2056925"/>
              <a:ext cx="7475" cy="11050"/>
            </a:xfrm>
            <a:custGeom>
              <a:rect b="b" l="l" r="r" t="t"/>
              <a:pathLst>
                <a:path extrusionOk="0" h="442" w="299">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1"/>
            <p:cNvSpPr/>
            <p:nvPr/>
          </p:nvSpPr>
          <p:spPr>
            <a:xfrm>
              <a:off x="6087350" y="2053650"/>
              <a:ext cx="10050" cy="8975"/>
            </a:xfrm>
            <a:custGeom>
              <a:rect b="b" l="l" r="r" t="t"/>
              <a:pathLst>
                <a:path extrusionOk="0" h="359" w="402">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1"/>
            <p:cNvSpPr/>
            <p:nvPr/>
          </p:nvSpPr>
          <p:spPr>
            <a:xfrm>
              <a:off x="5887625" y="2058650"/>
              <a:ext cx="14625" cy="5250"/>
            </a:xfrm>
            <a:custGeom>
              <a:rect b="b" l="l" r="r" t="t"/>
              <a:pathLst>
                <a:path extrusionOk="0" h="210" w="585">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1"/>
            <p:cNvSpPr/>
            <p:nvPr/>
          </p:nvSpPr>
          <p:spPr>
            <a:xfrm>
              <a:off x="6074550" y="2061475"/>
              <a:ext cx="10750" cy="6500"/>
            </a:xfrm>
            <a:custGeom>
              <a:rect b="b" l="l" r="r" t="t"/>
              <a:pathLst>
                <a:path extrusionOk="0" h="260" w="43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1"/>
            <p:cNvSpPr/>
            <p:nvPr/>
          </p:nvSpPr>
          <p:spPr>
            <a:xfrm>
              <a:off x="6007575" y="2078075"/>
              <a:ext cx="11950" cy="11025"/>
            </a:xfrm>
            <a:custGeom>
              <a:rect b="b" l="l" r="r" t="t"/>
              <a:pathLst>
                <a:path extrusionOk="0" h="441" w="478">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1"/>
            <p:cNvSpPr/>
            <p:nvPr/>
          </p:nvSpPr>
          <p:spPr>
            <a:xfrm>
              <a:off x="6041225" y="2064375"/>
              <a:ext cx="15500" cy="3600"/>
            </a:xfrm>
            <a:custGeom>
              <a:rect b="b" l="l" r="r" t="t"/>
              <a:pathLst>
                <a:path extrusionOk="0" h="144" w="62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1"/>
            <p:cNvSpPr/>
            <p:nvPr/>
          </p:nvSpPr>
          <p:spPr>
            <a:xfrm>
              <a:off x="6088550" y="2037700"/>
              <a:ext cx="10725" cy="5575"/>
            </a:xfrm>
            <a:custGeom>
              <a:rect b="b" l="l" r="r" t="t"/>
              <a:pathLst>
                <a:path extrusionOk="0" h="223" w="429">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1"/>
            <p:cNvSpPr/>
            <p:nvPr/>
          </p:nvSpPr>
          <p:spPr>
            <a:xfrm>
              <a:off x="5970375" y="2063775"/>
              <a:ext cx="14325" cy="4125"/>
            </a:xfrm>
            <a:custGeom>
              <a:rect b="b" l="l" r="r" t="t"/>
              <a:pathLst>
                <a:path extrusionOk="0" h="165" w="573">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1"/>
            <p:cNvSpPr/>
            <p:nvPr/>
          </p:nvSpPr>
          <p:spPr>
            <a:xfrm>
              <a:off x="6159975" y="2056925"/>
              <a:ext cx="9550" cy="10450"/>
            </a:xfrm>
            <a:custGeom>
              <a:rect b="b" l="l" r="r" t="t"/>
              <a:pathLst>
                <a:path extrusionOk="0" h="418" w="382">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1"/>
            <p:cNvSpPr/>
            <p:nvPr/>
          </p:nvSpPr>
          <p:spPr>
            <a:xfrm>
              <a:off x="6163850" y="2056925"/>
              <a:ext cx="9550" cy="7475"/>
            </a:xfrm>
            <a:custGeom>
              <a:rect b="b" l="l" r="r" t="t"/>
              <a:pathLst>
                <a:path extrusionOk="0" h="299" w="382">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1"/>
            <p:cNvSpPr/>
            <p:nvPr/>
          </p:nvSpPr>
          <p:spPr>
            <a:xfrm>
              <a:off x="6163850" y="2096525"/>
              <a:ext cx="6875" cy="7025"/>
            </a:xfrm>
            <a:custGeom>
              <a:rect b="b" l="l" r="r" t="t"/>
              <a:pathLst>
                <a:path extrusionOk="0" h="281" w="275">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1"/>
            <p:cNvSpPr/>
            <p:nvPr/>
          </p:nvSpPr>
          <p:spPr>
            <a:xfrm>
              <a:off x="5981400" y="2058350"/>
              <a:ext cx="7050" cy="5750"/>
            </a:xfrm>
            <a:custGeom>
              <a:rect b="b" l="l" r="r" t="t"/>
              <a:pathLst>
                <a:path extrusionOk="0" h="230" w="282">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1"/>
            <p:cNvSpPr/>
            <p:nvPr/>
          </p:nvSpPr>
          <p:spPr>
            <a:xfrm>
              <a:off x="5998950" y="2075300"/>
              <a:ext cx="11050" cy="4725"/>
            </a:xfrm>
            <a:custGeom>
              <a:rect b="b" l="l" r="r" t="t"/>
              <a:pathLst>
                <a:path extrusionOk="0" h="189" w="442">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1"/>
            <p:cNvSpPr/>
            <p:nvPr/>
          </p:nvSpPr>
          <p:spPr>
            <a:xfrm>
              <a:off x="6171300" y="2056925"/>
              <a:ext cx="3300" cy="7175"/>
            </a:xfrm>
            <a:custGeom>
              <a:rect b="b" l="l" r="r" t="t"/>
              <a:pathLst>
                <a:path extrusionOk="0" h="287" w="132">
                  <a:moveTo>
                    <a:pt x="0" y="1"/>
                  </a:moveTo>
                  <a:lnTo>
                    <a:pt x="0" y="286"/>
                  </a:lnTo>
                  <a:cubicBezTo>
                    <a:pt x="119" y="227"/>
                    <a:pt x="131" y="120"/>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1"/>
            <p:cNvSpPr/>
            <p:nvPr/>
          </p:nvSpPr>
          <p:spPr>
            <a:xfrm>
              <a:off x="5901625" y="2053650"/>
              <a:ext cx="4175" cy="7475"/>
            </a:xfrm>
            <a:custGeom>
              <a:rect b="b" l="l" r="r" t="t"/>
              <a:pathLst>
                <a:path extrusionOk="0" h="299" w="167">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1"/>
            <p:cNvSpPr/>
            <p:nvPr/>
          </p:nvSpPr>
          <p:spPr>
            <a:xfrm>
              <a:off x="6059975" y="2064375"/>
              <a:ext cx="3600" cy="3000"/>
            </a:xfrm>
            <a:custGeom>
              <a:rect b="b" l="l" r="r" t="t"/>
              <a:pathLst>
                <a:path extrusionOk="0" h="120" w="144">
                  <a:moveTo>
                    <a:pt x="143" y="0"/>
                  </a:moveTo>
                  <a:cubicBezTo>
                    <a:pt x="84" y="48"/>
                    <a:pt x="48" y="84"/>
                    <a:pt x="0" y="119"/>
                  </a:cubicBezTo>
                  <a:cubicBezTo>
                    <a:pt x="48" y="84"/>
                    <a:pt x="108"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1"/>
            <p:cNvSpPr/>
            <p:nvPr/>
          </p:nvSpPr>
          <p:spPr>
            <a:xfrm>
              <a:off x="6099250" y="2067950"/>
              <a:ext cx="3900" cy="1500"/>
            </a:xfrm>
            <a:custGeom>
              <a:rect b="b" l="l" r="r" t="t"/>
              <a:pathLst>
                <a:path extrusionOk="0" h="60" w="156">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1"/>
            <p:cNvSpPr/>
            <p:nvPr/>
          </p:nvSpPr>
          <p:spPr>
            <a:xfrm>
              <a:off x="6099250" y="2042350"/>
              <a:ext cx="3900" cy="2025"/>
            </a:xfrm>
            <a:custGeom>
              <a:rect b="b" l="l" r="r" t="t"/>
              <a:pathLst>
                <a:path extrusionOk="0" h="81" w="156">
                  <a:moveTo>
                    <a:pt x="1" y="0"/>
                  </a:moveTo>
                  <a:cubicBezTo>
                    <a:pt x="25" y="54"/>
                    <a:pt x="49" y="81"/>
                    <a:pt x="74" y="81"/>
                  </a:cubicBezTo>
                  <a:cubicBezTo>
                    <a:pt x="99" y="81"/>
                    <a:pt x="126" y="54"/>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1"/>
            <p:cNvSpPr/>
            <p:nvPr/>
          </p:nvSpPr>
          <p:spPr>
            <a:xfrm>
              <a:off x="5988225" y="2064075"/>
              <a:ext cx="3600" cy="2025"/>
            </a:xfrm>
            <a:custGeom>
              <a:rect b="b" l="l" r="r" t="t"/>
              <a:pathLst>
                <a:path extrusionOk="0" h="81" w="144">
                  <a:moveTo>
                    <a:pt x="1" y="0"/>
                  </a:moveTo>
                  <a:cubicBezTo>
                    <a:pt x="19" y="54"/>
                    <a:pt x="40" y="81"/>
                    <a:pt x="63" y="81"/>
                  </a:cubicBezTo>
                  <a:cubicBezTo>
                    <a:pt x="87" y="81"/>
                    <a:pt x="114" y="54"/>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51"/>
            <p:cNvSpPr/>
            <p:nvPr/>
          </p:nvSpPr>
          <p:spPr>
            <a:xfrm>
              <a:off x="5936150" y="3445500"/>
              <a:ext cx="46750" cy="11675"/>
            </a:xfrm>
            <a:custGeom>
              <a:rect b="b" l="l" r="r" t="t"/>
              <a:pathLst>
                <a:path extrusionOk="0" h="467" w="187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1"/>
            <p:cNvSpPr/>
            <p:nvPr/>
          </p:nvSpPr>
          <p:spPr>
            <a:xfrm>
              <a:off x="5981100" y="3448450"/>
              <a:ext cx="39300" cy="13275"/>
            </a:xfrm>
            <a:custGeom>
              <a:rect b="b" l="l" r="r" t="t"/>
              <a:pathLst>
                <a:path extrusionOk="0" h="531" w="1572">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1"/>
            <p:cNvSpPr/>
            <p:nvPr/>
          </p:nvSpPr>
          <p:spPr>
            <a:xfrm>
              <a:off x="6094800" y="3526075"/>
              <a:ext cx="35750" cy="13200"/>
            </a:xfrm>
            <a:custGeom>
              <a:rect b="b" l="l" r="r" t="t"/>
              <a:pathLst>
                <a:path extrusionOk="0" h="528" w="143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1"/>
            <p:cNvSpPr/>
            <p:nvPr/>
          </p:nvSpPr>
          <p:spPr>
            <a:xfrm>
              <a:off x="6192425" y="3626675"/>
              <a:ext cx="13425" cy="9750"/>
            </a:xfrm>
            <a:custGeom>
              <a:rect b="b" l="l" r="r" t="t"/>
              <a:pathLst>
                <a:path extrusionOk="0" h="390" w="537">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1"/>
            <p:cNvSpPr/>
            <p:nvPr/>
          </p:nvSpPr>
          <p:spPr>
            <a:xfrm>
              <a:off x="6141825" y="3617250"/>
              <a:ext cx="11625" cy="6525"/>
            </a:xfrm>
            <a:custGeom>
              <a:rect b="b" l="l" r="r" t="t"/>
              <a:pathLst>
                <a:path extrusionOk="0" h="261" w="465">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1"/>
            <p:cNvSpPr/>
            <p:nvPr/>
          </p:nvSpPr>
          <p:spPr>
            <a:xfrm>
              <a:off x="5475975" y="2098325"/>
              <a:ext cx="233375" cy="27650"/>
            </a:xfrm>
            <a:custGeom>
              <a:rect b="b" l="l" r="r" t="t"/>
              <a:pathLst>
                <a:path extrusionOk="0" h="1106" w="9335">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1"/>
            <p:cNvSpPr/>
            <p:nvPr/>
          </p:nvSpPr>
          <p:spPr>
            <a:xfrm>
              <a:off x="5870075" y="2128075"/>
              <a:ext cx="113125" cy="19075"/>
            </a:xfrm>
            <a:custGeom>
              <a:rect b="b" l="l" r="r" t="t"/>
              <a:pathLst>
                <a:path extrusionOk="0" h="763" w="4525">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1"/>
            <p:cNvSpPr/>
            <p:nvPr/>
          </p:nvSpPr>
          <p:spPr>
            <a:xfrm>
              <a:off x="6046875" y="2131425"/>
              <a:ext cx="67000" cy="24650"/>
            </a:xfrm>
            <a:custGeom>
              <a:rect b="b" l="l" r="r" t="t"/>
              <a:pathLst>
                <a:path extrusionOk="0" h="986" w="268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1"/>
            <p:cNvSpPr/>
            <p:nvPr/>
          </p:nvSpPr>
          <p:spPr>
            <a:xfrm>
              <a:off x="5793275" y="2124500"/>
              <a:ext cx="78300" cy="18325"/>
            </a:xfrm>
            <a:custGeom>
              <a:rect b="b" l="l" r="r" t="t"/>
              <a:pathLst>
                <a:path extrusionOk="0" h="733" w="3132">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1"/>
            <p:cNvSpPr/>
            <p:nvPr/>
          </p:nvSpPr>
          <p:spPr>
            <a:xfrm>
              <a:off x="5879900" y="2128075"/>
              <a:ext cx="176225" cy="12475"/>
            </a:xfrm>
            <a:custGeom>
              <a:rect b="b" l="l" r="r" t="t"/>
              <a:pathLst>
                <a:path extrusionOk="0" h="499" w="7049">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1"/>
            <p:cNvSpPr/>
            <p:nvPr/>
          </p:nvSpPr>
          <p:spPr>
            <a:xfrm>
              <a:off x="5718250" y="2118550"/>
              <a:ext cx="90525" cy="14900"/>
            </a:xfrm>
            <a:custGeom>
              <a:rect b="b" l="l" r="r" t="t"/>
              <a:pathLst>
                <a:path extrusionOk="0" h="596" w="3621">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1"/>
            <p:cNvSpPr/>
            <p:nvPr/>
          </p:nvSpPr>
          <p:spPr>
            <a:xfrm>
              <a:off x="5710825" y="2117350"/>
              <a:ext cx="65500" cy="6275"/>
            </a:xfrm>
            <a:custGeom>
              <a:rect b="b" l="l" r="r" t="t"/>
              <a:pathLst>
                <a:path extrusionOk="0" h="251" w="262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1"/>
            <p:cNvSpPr/>
            <p:nvPr/>
          </p:nvSpPr>
          <p:spPr>
            <a:xfrm>
              <a:off x="6023350" y="2103025"/>
              <a:ext cx="18775" cy="6850"/>
            </a:xfrm>
            <a:custGeom>
              <a:rect b="b" l="l" r="r" t="t"/>
              <a:pathLst>
                <a:path extrusionOk="0" h="274" w="751">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1"/>
            <p:cNvSpPr/>
            <p:nvPr/>
          </p:nvSpPr>
          <p:spPr>
            <a:xfrm>
              <a:off x="5708725" y="2107525"/>
              <a:ext cx="25050" cy="7650"/>
            </a:xfrm>
            <a:custGeom>
              <a:rect b="b" l="l" r="r" t="t"/>
              <a:pathLst>
                <a:path extrusionOk="0" h="306" w="1002">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1"/>
            <p:cNvSpPr/>
            <p:nvPr/>
          </p:nvSpPr>
          <p:spPr>
            <a:xfrm>
              <a:off x="5743575" y="2107525"/>
              <a:ext cx="22925" cy="3525"/>
            </a:xfrm>
            <a:custGeom>
              <a:rect b="b" l="l" r="r" t="t"/>
              <a:pathLst>
                <a:path extrusionOk="0" h="141" w="917">
                  <a:moveTo>
                    <a:pt x="0" y="1"/>
                  </a:moveTo>
                  <a:cubicBezTo>
                    <a:pt x="165" y="80"/>
                    <a:pt x="330" y="141"/>
                    <a:pt x="499" y="141"/>
                  </a:cubicBezTo>
                  <a:cubicBezTo>
                    <a:pt x="635" y="141"/>
                    <a:pt x="774" y="102"/>
                    <a:pt x="9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1"/>
            <p:cNvSpPr/>
            <p:nvPr/>
          </p:nvSpPr>
          <p:spPr>
            <a:xfrm>
              <a:off x="5869475" y="2127700"/>
              <a:ext cx="7450" cy="13200"/>
            </a:xfrm>
            <a:custGeom>
              <a:rect b="b" l="l" r="r" t="t"/>
              <a:pathLst>
                <a:path extrusionOk="0" h="528" w="298">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1"/>
            <p:cNvSpPr/>
            <p:nvPr/>
          </p:nvSpPr>
          <p:spPr>
            <a:xfrm>
              <a:off x="6053125" y="2100100"/>
              <a:ext cx="10450" cy="7450"/>
            </a:xfrm>
            <a:custGeom>
              <a:rect b="b" l="l" r="r" t="t"/>
              <a:pathLst>
                <a:path extrusionOk="0" h="298" w="418">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1"/>
            <p:cNvSpPr/>
            <p:nvPr/>
          </p:nvSpPr>
          <p:spPr>
            <a:xfrm>
              <a:off x="5704575" y="2118250"/>
              <a:ext cx="14600" cy="10250"/>
            </a:xfrm>
            <a:custGeom>
              <a:rect b="b" l="l" r="r" t="t"/>
              <a:pathLst>
                <a:path extrusionOk="0" h="410" w="584">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1"/>
            <p:cNvSpPr/>
            <p:nvPr/>
          </p:nvSpPr>
          <p:spPr>
            <a:xfrm>
              <a:off x="5704275" y="2108225"/>
              <a:ext cx="3900" cy="2300"/>
            </a:xfrm>
            <a:custGeom>
              <a:rect b="b" l="l" r="r" t="t"/>
              <a:pathLst>
                <a:path extrusionOk="0" h="92" w="156">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1"/>
            <p:cNvSpPr/>
            <p:nvPr/>
          </p:nvSpPr>
          <p:spPr>
            <a:xfrm>
              <a:off x="6158800" y="1612900"/>
              <a:ext cx="73550" cy="30825"/>
            </a:xfrm>
            <a:custGeom>
              <a:rect b="b" l="l" r="r" t="t"/>
              <a:pathLst>
                <a:path extrusionOk="0" h="1233" w="2942">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1"/>
            <p:cNvSpPr/>
            <p:nvPr/>
          </p:nvSpPr>
          <p:spPr>
            <a:xfrm>
              <a:off x="6174575" y="1612850"/>
              <a:ext cx="62525" cy="33625"/>
            </a:xfrm>
            <a:custGeom>
              <a:rect b="b" l="l" r="r" t="t"/>
              <a:pathLst>
                <a:path extrusionOk="0" h="1345" w="2501">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1"/>
            <p:cNvSpPr/>
            <p:nvPr/>
          </p:nvSpPr>
          <p:spPr>
            <a:xfrm>
              <a:off x="6070400" y="1614025"/>
              <a:ext cx="57175" cy="26800"/>
            </a:xfrm>
            <a:custGeom>
              <a:rect b="b" l="l" r="r" t="t"/>
              <a:pathLst>
                <a:path extrusionOk="0" h="1072" w="2287">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1"/>
            <p:cNvSpPr/>
            <p:nvPr/>
          </p:nvSpPr>
          <p:spPr>
            <a:xfrm>
              <a:off x="6120100" y="1611300"/>
              <a:ext cx="62525" cy="19375"/>
            </a:xfrm>
            <a:custGeom>
              <a:rect b="b" l="l" r="r" t="t"/>
              <a:pathLst>
                <a:path extrusionOk="0" h="775" w="2501">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1"/>
            <p:cNvSpPr/>
            <p:nvPr/>
          </p:nvSpPr>
          <p:spPr>
            <a:xfrm>
              <a:off x="5690575" y="1611625"/>
              <a:ext cx="41100" cy="14625"/>
            </a:xfrm>
            <a:custGeom>
              <a:rect b="b" l="l" r="r" t="t"/>
              <a:pathLst>
                <a:path extrusionOk="0" h="585" w="1644">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1"/>
            <p:cNvSpPr/>
            <p:nvPr/>
          </p:nvSpPr>
          <p:spPr>
            <a:xfrm>
              <a:off x="5717375" y="1608375"/>
              <a:ext cx="53600" cy="12050"/>
            </a:xfrm>
            <a:custGeom>
              <a:rect b="b" l="l" r="r" t="t"/>
              <a:pathLst>
                <a:path extrusionOk="0" h="482" w="2144">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1"/>
            <p:cNvSpPr/>
            <p:nvPr/>
          </p:nvSpPr>
          <p:spPr>
            <a:xfrm>
              <a:off x="5948950" y="1612525"/>
              <a:ext cx="25325" cy="17300"/>
            </a:xfrm>
            <a:custGeom>
              <a:rect b="b" l="l" r="r" t="t"/>
              <a:pathLst>
                <a:path extrusionOk="0" h="692" w="1013">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1"/>
            <p:cNvSpPr/>
            <p:nvPr/>
          </p:nvSpPr>
          <p:spPr>
            <a:xfrm>
              <a:off x="6070100" y="1611625"/>
              <a:ext cx="43475" cy="4450"/>
            </a:xfrm>
            <a:custGeom>
              <a:rect b="b" l="l" r="r" t="t"/>
              <a:pathLst>
                <a:path extrusionOk="0" h="178" w="1739">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1"/>
            <p:cNvSpPr/>
            <p:nvPr/>
          </p:nvSpPr>
          <p:spPr>
            <a:xfrm>
              <a:off x="5561400" y="1622700"/>
              <a:ext cx="28600" cy="11275"/>
            </a:xfrm>
            <a:custGeom>
              <a:rect b="b" l="l" r="r" t="t"/>
              <a:pathLst>
                <a:path extrusionOk="0" h="451" w="1144">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1"/>
            <p:cNvSpPr/>
            <p:nvPr/>
          </p:nvSpPr>
          <p:spPr>
            <a:xfrm>
              <a:off x="5853400" y="1614325"/>
              <a:ext cx="23825" cy="9125"/>
            </a:xfrm>
            <a:custGeom>
              <a:rect b="b" l="l" r="r" t="t"/>
              <a:pathLst>
                <a:path extrusionOk="0" h="365" w="953">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1"/>
            <p:cNvSpPr/>
            <p:nvPr/>
          </p:nvSpPr>
          <p:spPr>
            <a:xfrm>
              <a:off x="5628975" y="1607775"/>
              <a:ext cx="25900" cy="4625"/>
            </a:xfrm>
            <a:custGeom>
              <a:rect b="b" l="l" r="r" t="t"/>
              <a:pathLst>
                <a:path extrusionOk="0" h="185" w="1036">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1"/>
            <p:cNvSpPr/>
            <p:nvPr/>
          </p:nvSpPr>
          <p:spPr>
            <a:xfrm>
              <a:off x="5701300" y="1611275"/>
              <a:ext cx="17875" cy="7000"/>
            </a:xfrm>
            <a:custGeom>
              <a:rect b="b" l="l" r="r" t="t"/>
              <a:pathLst>
                <a:path extrusionOk="0" h="280" w="715">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1"/>
            <p:cNvSpPr/>
            <p:nvPr/>
          </p:nvSpPr>
          <p:spPr>
            <a:xfrm>
              <a:off x="5589975" y="1617275"/>
              <a:ext cx="11325" cy="5775"/>
            </a:xfrm>
            <a:custGeom>
              <a:rect b="b" l="l" r="r" t="t"/>
              <a:pathLst>
                <a:path extrusionOk="0" h="231" w="453">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1"/>
            <p:cNvSpPr/>
            <p:nvPr/>
          </p:nvSpPr>
          <p:spPr>
            <a:xfrm>
              <a:off x="5601275" y="1618550"/>
              <a:ext cx="3000" cy="2500"/>
            </a:xfrm>
            <a:custGeom>
              <a:rect b="b" l="l" r="r" t="t"/>
              <a:pathLst>
                <a:path extrusionOk="0" h="100" w="12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1"/>
            <p:cNvSpPr/>
            <p:nvPr/>
          </p:nvSpPr>
          <p:spPr>
            <a:xfrm>
              <a:off x="5769450" y="1608375"/>
              <a:ext cx="3600" cy="4450"/>
            </a:xfrm>
            <a:custGeom>
              <a:rect b="b" l="l" r="r" t="t"/>
              <a:pathLst>
                <a:path extrusionOk="0" h="178" w="144">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1"/>
            <p:cNvSpPr/>
            <p:nvPr/>
          </p:nvSpPr>
          <p:spPr>
            <a:xfrm>
              <a:off x="6031700" y="2285825"/>
              <a:ext cx="71750" cy="15800"/>
            </a:xfrm>
            <a:custGeom>
              <a:rect b="b" l="l" r="r" t="t"/>
              <a:pathLst>
                <a:path extrusionOk="0" h="632" w="287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1"/>
            <p:cNvSpPr/>
            <p:nvPr/>
          </p:nvSpPr>
          <p:spPr>
            <a:xfrm>
              <a:off x="5983775" y="2279625"/>
              <a:ext cx="58650" cy="15600"/>
            </a:xfrm>
            <a:custGeom>
              <a:rect b="b" l="l" r="r" t="t"/>
              <a:pathLst>
                <a:path extrusionOk="0" h="624" w="2346">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1"/>
            <p:cNvSpPr/>
            <p:nvPr/>
          </p:nvSpPr>
          <p:spPr>
            <a:xfrm>
              <a:off x="6029025" y="2247900"/>
              <a:ext cx="64300" cy="15575"/>
            </a:xfrm>
            <a:custGeom>
              <a:rect b="b" l="l" r="r" t="t"/>
              <a:pathLst>
                <a:path extrusionOk="0" h="623" w="2572">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1"/>
            <p:cNvSpPr/>
            <p:nvPr/>
          </p:nvSpPr>
          <p:spPr>
            <a:xfrm>
              <a:off x="6140625" y="2234600"/>
              <a:ext cx="55100" cy="12850"/>
            </a:xfrm>
            <a:custGeom>
              <a:rect b="b" l="l" r="r" t="t"/>
              <a:pathLst>
                <a:path extrusionOk="0" h="514" w="2204">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51"/>
            <p:cNvSpPr/>
            <p:nvPr/>
          </p:nvSpPr>
          <p:spPr>
            <a:xfrm>
              <a:off x="5962050" y="2244875"/>
              <a:ext cx="59550" cy="10925"/>
            </a:xfrm>
            <a:custGeom>
              <a:rect b="b" l="l" r="r" t="t"/>
              <a:pathLst>
                <a:path extrusionOk="0" h="437" w="2382">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1"/>
            <p:cNvSpPr/>
            <p:nvPr/>
          </p:nvSpPr>
          <p:spPr>
            <a:xfrm>
              <a:off x="6115325" y="2290675"/>
              <a:ext cx="56000" cy="14025"/>
            </a:xfrm>
            <a:custGeom>
              <a:rect b="b" l="l" r="r" t="t"/>
              <a:pathLst>
                <a:path extrusionOk="0" h="561" w="224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1"/>
            <p:cNvSpPr/>
            <p:nvPr/>
          </p:nvSpPr>
          <p:spPr>
            <a:xfrm>
              <a:off x="6107900" y="2257850"/>
              <a:ext cx="25625" cy="8900"/>
            </a:xfrm>
            <a:custGeom>
              <a:rect b="b" l="l" r="r" t="t"/>
              <a:pathLst>
                <a:path extrusionOk="0" h="356" w="1025">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1"/>
            <p:cNvSpPr/>
            <p:nvPr/>
          </p:nvSpPr>
          <p:spPr>
            <a:xfrm>
              <a:off x="6167725" y="2296950"/>
              <a:ext cx="25025" cy="8850"/>
            </a:xfrm>
            <a:custGeom>
              <a:rect b="b" l="l" r="r" t="t"/>
              <a:pathLst>
                <a:path extrusionOk="0" h="354" w="1001">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1"/>
            <p:cNvSpPr/>
            <p:nvPr/>
          </p:nvSpPr>
          <p:spPr>
            <a:xfrm>
              <a:off x="6090325" y="2257550"/>
              <a:ext cx="19975" cy="7475"/>
            </a:xfrm>
            <a:custGeom>
              <a:rect b="b" l="l" r="r" t="t"/>
              <a:pathLst>
                <a:path extrusionOk="0" h="299" w="799">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1"/>
            <p:cNvSpPr/>
            <p:nvPr/>
          </p:nvSpPr>
          <p:spPr>
            <a:xfrm>
              <a:off x="5959075" y="2265000"/>
              <a:ext cx="17575" cy="7475"/>
            </a:xfrm>
            <a:custGeom>
              <a:rect b="b" l="l" r="r" t="t"/>
              <a:pathLst>
                <a:path extrusionOk="0" h="299" w="703">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1"/>
            <p:cNvSpPr/>
            <p:nvPr/>
          </p:nvSpPr>
          <p:spPr>
            <a:xfrm>
              <a:off x="6134800" y="2259875"/>
              <a:ext cx="14200" cy="9025"/>
            </a:xfrm>
            <a:custGeom>
              <a:rect b="b" l="l" r="r" t="t"/>
              <a:pathLst>
                <a:path extrusionOk="0" h="361" w="568">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1"/>
            <p:cNvSpPr/>
            <p:nvPr/>
          </p:nvSpPr>
          <p:spPr>
            <a:xfrm>
              <a:off x="6016800" y="2250400"/>
              <a:ext cx="14925" cy="7475"/>
            </a:xfrm>
            <a:custGeom>
              <a:rect b="b" l="l" r="r" t="t"/>
              <a:pathLst>
                <a:path extrusionOk="0" h="299" w="597">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51"/>
            <p:cNvSpPr/>
            <p:nvPr/>
          </p:nvSpPr>
          <p:spPr>
            <a:xfrm>
              <a:off x="6056100" y="2283625"/>
              <a:ext cx="8075" cy="6100"/>
            </a:xfrm>
            <a:custGeom>
              <a:rect b="b" l="l" r="r" t="t"/>
              <a:pathLst>
                <a:path extrusionOk="0" h="244" w="323">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51"/>
            <p:cNvSpPr/>
            <p:nvPr/>
          </p:nvSpPr>
          <p:spPr>
            <a:xfrm>
              <a:off x="6045375" y="2284525"/>
              <a:ext cx="4200" cy="3725"/>
            </a:xfrm>
            <a:custGeom>
              <a:rect b="b" l="l" r="r" t="t"/>
              <a:pathLst>
                <a:path extrusionOk="0" h="149" w="168">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1"/>
            <p:cNvSpPr/>
            <p:nvPr/>
          </p:nvSpPr>
          <p:spPr>
            <a:xfrm>
              <a:off x="6064725" y="3025200"/>
              <a:ext cx="132200" cy="19875"/>
            </a:xfrm>
            <a:custGeom>
              <a:rect b="b" l="l" r="r" t="t"/>
              <a:pathLst>
                <a:path extrusionOk="0" h="795" w="5288">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1"/>
            <p:cNvSpPr/>
            <p:nvPr/>
          </p:nvSpPr>
          <p:spPr>
            <a:xfrm>
              <a:off x="6185275" y="3036200"/>
              <a:ext cx="68800" cy="12850"/>
            </a:xfrm>
            <a:custGeom>
              <a:rect b="b" l="l" r="r" t="t"/>
              <a:pathLst>
                <a:path extrusionOk="0" h="514" w="2752">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1"/>
            <p:cNvSpPr/>
            <p:nvPr/>
          </p:nvSpPr>
          <p:spPr>
            <a:xfrm>
              <a:off x="6227250" y="3042500"/>
              <a:ext cx="58675" cy="8625"/>
            </a:xfrm>
            <a:custGeom>
              <a:rect b="b" l="l" r="r" t="t"/>
              <a:pathLst>
                <a:path extrusionOk="0" h="345" w="2347">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1"/>
            <p:cNvSpPr/>
            <p:nvPr/>
          </p:nvSpPr>
          <p:spPr>
            <a:xfrm>
              <a:off x="6144500" y="3039225"/>
              <a:ext cx="30100" cy="3875"/>
            </a:xfrm>
            <a:custGeom>
              <a:rect b="b" l="l" r="r" t="t"/>
              <a:pathLst>
                <a:path extrusionOk="0" h="155" w="1204">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1"/>
            <p:cNvSpPr/>
            <p:nvPr/>
          </p:nvSpPr>
          <p:spPr>
            <a:xfrm>
              <a:off x="6117125" y="3068650"/>
              <a:ext cx="11325" cy="7175"/>
            </a:xfrm>
            <a:custGeom>
              <a:rect b="b" l="l" r="r" t="t"/>
              <a:pathLst>
                <a:path extrusionOk="0" h="287" w="453">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1"/>
            <p:cNvSpPr/>
            <p:nvPr/>
          </p:nvSpPr>
          <p:spPr>
            <a:xfrm>
              <a:off x="5837925" y="2296800"/>
              <a:ext cx="130400" cy="25675"/>
            </a:xfrm>
            <a:custGeom>
              <a:rect b="b" l="l" r="r" t="t"/>
              <a:pathLst>
                <a:path extrusionOk="0" h="1027" w="5216">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1"/>
            <p:cNvSpPr/>
            <p:nvPr/>
          </p:nvSpPr>
          <p:spPr>
            <a:xfrm>
              <a:off x="5857875" y="2328875"/>
              <a:ext cx="150325" cy="19725"/>
            </a:xfrm>
            <a:custGeom>
              <a:rect b="b" l="l" r="r" t="t"/>
              <a:pathLst>
                <a:path extrusionOk="0" h="789" w="6013">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1"/>
            <p:cNvSpPr/>
            <p:nvPr/>
          </p:nvSpPr>
          <p:spPr>
            <a:xfrm>
              <a:off x="5984075" y="2306250"/>
              <a:ext cx="88125" cy="23275"/>
            </a:xfrm>
            <a:custGeom>
              <a:rect b="b" l="l" r="r" t="t"/>
              <a:pathLst>
                <a:path extrusionOk="0" h="931" w="3525">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1"/>
            <p:cNvSpPr/>
            <p:nvPr/>
          </p:nvSpPr>
          <p:spPr>
            <a:xfrm>
              <a:off x="5665875" y="2315350"/>
              <a:ext cx="92900" cy="17175"/>
            </a:xfrm>
            <a:custGeom>
              <a:rect b="b" l="l" r="r" t="t"/>
              <a:pathLst>
                <a:path extrusionOk="0" h="687" w="3716">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1"/>
            <p:cNvSpPr/>
            <p:nvPr/>
          </p:nvSpPr>
          <p:spPr>
            <a:xfrm>
              <a:off x="5766475" y="2323025"/>
              <a:ext cx="95875" cy="17900"/>
            </a:xfrm>
            <a:custGeom>
              <a:rect b="b" l="l" r="r" t="t"/>
              <a:pathLst>
                <a:path extrusionOk="0" h="716" w="3835">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1"/>
            <p:cNvSpPr/>
            <p:nvPr/>
          </p:nvSpPr>
          <p:spPr>
            <a:xfrm>
              <a:off x="6069200" y="2344125"/>
              <a:ext cx="55100" cy="10500"/>
            </a:xfrm>
            <a:custGeom>
              <a:rect b="b" l="l" r="r" t="t"/>
              <a:pathLst>
                <a:path extrusionOk="0" h="420" w="2204">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1"/>
            <p:cNvSpPr/>
            <p:nvPr/>
          </p:nvSpPr>
          <p:spPr>
            <a:xfrm>
              <a:off x="6061150" y="2309875"/>
              <a:ext cx="43500" cy="20275"/>
            </a:xfrm>
            <a:custGeom>
              <a:rect b="b" l="l" r="r" t="t"/>
              <a:pathLst>
                <a:path extrusionOk="0" h="811" w="174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1"/>
            <p:cNvSpPr/>
            <p:nvPr/>
          </p:nvSpPr>
          <p:spPr>
            <a:xfrm>
              <a:off x="6023350" y="2341325"/>
              <a:ext cx="58075" cy="11200"/>
            </a:xfrm>
            <a:custGeom>
              <a:rect b="b" l="l" r="r" t="t"/>
              <a:pathLst>
                <a:path extrusionOk="0" h="448" w="2323">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1"/>
            <p:cNvSpPr/>
            <p:nvPr/>
          </p:nvSpPr>
          <p:spPr>
            <a:xfrm>
              <a:off x="5812325" y="2308025"/>
              <a:ext cx="45275" cy="11550"/>
            </a:xfrm>
            <a:custGeom>
              <a:rect b="b" l="l" r="r" t="t"/>
              <a:pathLst>
                <a:path extrusionOk="0" h="462" w="1811">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1"/>
            <p:cNvSpPr/>
            <p:nvPr/>
          </p:nvSpPr>
          <p:spPr>
            <a:xfrm>
              <a:off x="6084975" y="2322450"/>
              <a:ext cx="30675" cy="11300"/>
            </a:xfrm>
            <a:custGeom>
              <a:rect b="b" l="l" r="r" t="t"/>
              <a:pathLst>
                <a:path extrusionOk="0" h="452" w="1227">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1"/>
            <p:cNvSpPr/>
            <p:nvPr/>
          </p:nvSpPr>
          <p:spPr>
            <a:xfrm>
              <a:off x="5964425" y="2311350"/>
              <a:ext cx="32175" cy="14100"/>
            </a:xfrm>
            <a:custGeom>
              <a:rect b="b" l="l" r="r" t="t"/>
              <a:pathLst>
                <a:path extrusionOk="0" h="564" w="1287">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1"/>
            <p:cNvSpPr/>
            <p:nvPr/>
          </p:nvSpPr>
          <p:spPr>
            <a:xfrm>
              <a:off x="5894475" y="2312250"/>
              <a:ext cx="28600" cy="9800"/>
            </a:xfrm>
            <a:custGeom>
              <a:rect b="b" l="l" r="r" t="t"/>
              <a:pathLst>
                <a:path extrusionOk="0" h="392" w="1144">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1"/>
            <p:cNvSpPr/>
            <p:nvPr/>
          </p:nvSpPr>
          <p:spPr>
            <a:xfrm>
              <a:off x="5930500" y="2314925"/>
              <a:ext cx="34850" cy="7825"/>
            </a:xfrm>
            <a:custGeom>
              <a:rect b="b" l="l" r="r" t="t"/>
              <a:pathLst>
                <a:path extrusionOk="0" h="313" w="1394">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1"/>
            <p:cNvSpPr/>
            <p:nvPr/>
          </p:nvSpPr>
          <p:spPr>
            <a:xfrm>
              <a:off x="6013825" y="2317225"/>
              <a:ext cx="28300" cy="9475"/>
            </a:xfrm>
            <a:custGeom>
              <a:rect b="b" l="l" r="r" t="t"/>
              <a:pathLst>
                <a:path extrusionOk="0" h="379" w="1132">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1"/>
            <p:cNvSpPr/>
            <p:nvPr/>
          </p:nvSpPr>
          <p:spPr>
            <a:xfrm>
              <a:off x="5751000" y="2321850"/>
              <a:ext cx="22050" cy="10625"/>
            </a:xfrm>
            <a:custGeom>
              <a:rect b="b" l="l" r="r" t="t"/>
              <a:pathLst>
                <a:path extrusionOk="0" h="425" w="882">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1"/>
            <p:cNvSpPr/>
            <p:nvPr/>
          </p:nvSpPr>
          <p:spPr>
            <a:xfrm>
              <a:off x="6047175" y="2318825"/>
              <a:ext cx="16400" cy="7200"/>
            </a:xfrm>
            <a:custGeom>
              <a:rect b="b" l="l" r="r" t="t"/>
              <a:pathLst>
                <a:path extrusionOk="0" h="288" w="656">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1"/>
            <p:cNvSpPr/>
            <p:nvPr/>
          </p:nvSpPr>
          <p:spPr>
            <a:xfrm>
              <a:off x="6014425" y="2340275"/>
              <a:ext cx="32775" cy="7500"/>
            </a:xfrm>
            <a:custGeom>
              <a:rect b="b" l="l" r="r" t="t"/>
              <a:pathLst>
                <a:path extrusionOk="0" h="300" w="1311">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1"/>
            <p:cNvSpPr/>
            <p:nvPr/>
          </p:nvSpPr>
          <p:spPr>
            <a:xfrm>
              <a:off x="6005800" y="2339700"/>
              <a:ext cx="14600" cy="8500"/>
            </a:xfrm>
            <a:custGeom>
              <a:rect b="b" l="l" r="r" t="t"/>
              <a:pathLst>
                <a:path extrusionOk="0" h="340" w="584">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1"/>
            <p:cNvSpPr/>
            <p:nvPr/>
          </p:nvSpPr>
          <p:spPr>
            <a:xfrm>
              <a:off x="5877200" y="2315225"/>
              <a:ext cx="12250" cy="7250"/>
            </a:xfrm>
            <a:custGeom>
              <a:rect b="b" l="l" r="r" t="t"/>
              <a:pathLst>
                <a:path extrusionOk="0" h="290" w="49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1"/>
            <p:cNvSpPr/>
            <p:nvPr/>
          </p:nvSpPr>
          <p:spPr>
            <a:xfrm>
              <a:off x="5855775" y="2311425"/>
              <a:ext cx="9850" cy="7475"/>
            </a:xfrm>
            <a:custGeom>
              <a:rect b="b" l="l" r="r" t="t"/>
              <a:pathLst>
                <a:path extrusionOk="0" h="299" w="394">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1"/>
            <p:cNvSpPr/>
            <p:nvPr/>
          </p:nvSpPr>
          <p:spPr>
            <a:xfrm>
              <a:off x="6103125" y="2312400"/>
              <a:ext cx="22050" cy="6725"/>
            </a:xfrm>
            <a:custGeom>
              <a:rect b="b" l="l" r="r" t="t"/>
              <a:pathLst>
                <a:path extrusionOk="0" h="269" w="882">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1"/>
            <p:cNvSpPr/>
            <p:nvPr/>
          </p:nvSpPr>
          <p:spPr>
            <a:xfrm>
              <a:off x="5776900" y="2322600"/>
              <a:ext cx="15500" cy="3600"/>
            </a:xfrm>
            <a:custGeom>
              <a:rect b="b" l="l" r="r" t="t"/>
              <a:pathLst>
                <a:path extrusionOk="0" h="144" w="62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51"/>
            <p:cNvSpPr/>
            <p:nvPr/>
          </p:nvSpPr>
          <p:spPr>
            <a:xfrm>
              <a:off x="6127250" y="2312450"/>
              <a:ext cx="8350" cy="6450"/>
            </a:xfrm>
            <a:custGeom>
              <a:rect b="b" l="l" r="r" t="t"/>
              <a:pathLst>
                <a:path extrusionOk="0" h="258" w="334">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51"/>
            <p:cNvSpPr/>
            <p:nvPr/>
          </p:nvSpPr>
          <p:spPr>
            <a:xfrm>
              <a:off x="5959375" y="2315300"/>
              <a:ext cx="7450" cy="7175"/>
            </a:xfrm>
            <a:custGeom>
              <a:rect b="b" l="l" r="r" t="t"/>
              <a:pathLst>
                <a:path extrusionOk="0" h="287" w="298">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1"/>
            <p:cNvSpPr/>
            <p:nvPr/>
          </p:nvSpPr>
          <p:spPr>
            <a:xfrm>
              <a:off x="6001025" y="2317975"/>
              <a:ext cx="6000" cy="7475"/>
            </a:xfrm>
            <a:custGeom>
              <a:rect b="b" l="l" r="r" t="t"/>
              <a:pathLst>
                <a:path extrusionOk="0" h="299" w="24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1"/>
            <p:cNvSpPr/>
            <p:nvPr/>
          </p:nvSpPr>
          <p:spPr>
            <a:xfrm>
              <a:off x="6031400" y="2323075"/>
              <a:ext cx="7450" cy="2950"/>
            </a:xfrm>
            <a:custGeom>
              <a:rect b="b" l="l" r="r" t="t"/>
              <a:pathLst>
                <a:path extrusionOk="0" h="118" w="298">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51"/>
            <p:cNvSpPr/>
            <p:nvPr/>
          </p:nvSpPr>
          <p:spPr>
            <a:xfrm>
              <a:off x="6073950" y="2344325"/>
              <a:ext cx="3900" cy="1350"/>
            </a:xfrm>
            <a:custGeom>
              <a:rect b="b" l="l" r="r" t="t"/>
              <a:pathLst>
                <a:path extrusionOk="0" h="54" w="156">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1"/>
            <p:cNvSpPr/>
            <p:nvPr/>
          </p:nvSpPr>
          <p:spPr>
            <a:xfrm>
              <a:off x="6063250" y="2343875"/>
              <a:ext cx="3900" cy="1925"/>
            </a:xfrm>
            <a:custGeom>
              <a:rect b="b" l="l" r="r" t="t"/>
              <a:pathLst>
                <a:path extrusionOk="0" h="77" w="156">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1"/>
            <p:cNvSpPr/>
            <p:nvPr/>
          </p:nvSpPr>
          <p:spPr>
            <a:xfrm>
              <a:off x="6016525" y="2323925"/>
              <a:ext cx="4475" cy="1825"/>
            </a:xfrm>
            <a:custGeom>
              <a:rect b="b" l="l" r="r" t="t"/>
              <a:pathLst>
                <a:path extrusionOk="0" h="73" w="179">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1"/>
            <p:cNvSpPr/>
            <p:nvPr/>
          </p:nvSpPr>
          <p:spPr>
            <a:xfrm>
              <a:off x="6027525" y="2326000"/>
              <a:ext cx="3900" cy="1625"/>
            </a:xfrm>
            <a:custGeom>
              <a:rect b="b" l="l" r="r" t="t"/>
              <a:pathLst>
                <a:path extrusionOk="0" h="65" w="156">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1"/>
            <p:cNvSpPr/>
            <p:nvPr/>
          </p:nvSpPr>
          <p:spPr>
            <a:xfrm>
              <a:off x="6023950" y="2323975"/>
              <a:ext cx="3600" cy="2050"/>
            </a:xfrm>
            <a:custGeom>
              <a:rect b="b" l="l" r="r" t="t"/>
              <a:pathLst>
                <a:path extrusionOk="0" h="82" w="144">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1"/>
            <p:cNvSpPr/>
            <p:nvPr/>
          </p:nvSpPr>
          <p:spPr>
            <a:xfrm>
              <a:off x="5945375" y="2320725"/>
              <a:ext cx="3300" cy="1950"/>
            </a:xfrm>
            <a:custGeom>
              <a:rect b="b" l="l" r="r" t="t"/>
              <a:pathLst>
                <a:path extrusionOk="0" h="78" w="132">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1"/>
            <p:cNvSpPr/>
            <p:nvPr/>
          </p:nvSpPr>
          <p:spPr>
            <a:xfrm>
              <a:off x="5943000" y="2985625"/>
              <a:ext cx="68775" cy="160175"/>
            </a:xfrm>
            <a:custGeom>
              <a:rect b="b" l="l" r="r" t="t"/>
              <a:pathLst>
                <a:path extrusionOk="0" h="6407" w="2751">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1"/>
            <p:cNvSpPr/>
            <p:nvPr/>
          </p:nvSpPr>
          <p:spPr>
            <a:xfrm>
              <a:off x="5962925" y="2992175"/>
              <a:ext cx="158675" cy="18775"/>
            </a:xfrm>
            <a:custGeom>
              <a:rect b="b" l="l" r="r" t="t"/>
              <a:pathLst>
                <a:path extrusionOk="0" h="751" w="6347">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1"/>
            <p:cNvSpPr/>
            <p:nvPr/>
          </p:nvSpPr>
          <p:spPr>
            <a:xfrm>
              <a:off x="5990625" y="3018350"/>
              <a:ext cx="76525" cy="14325"/>
            </a:xfrm>
            <a:custGeom>
              <a:rect b="b" l="l" r="r" t="t"/>
              <a:pathLst>
                <a:path extrusionOk="0" h="573" w="3061">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1"/>
            <p:cNvSpPr/>
            <p:nvPr/>
          </p:nvSpPr>
          <p:spPr>
            <a:xfrm>
              <a:off x="6108775" y="2996750"/>
              <a:ext cx="52125" cy="15675"/>
            </a:xfrm>
            <a:custGeom>
              <a:rect b="b" l="l" r="r" t="t"/>
              <a:pathLst>
                <a:path extrusionOk="0" h="627" w="2085">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1"/>
            <p:cNvSpPr/>
            <p:nvPr/>
          </p:nvSpPr>
          <p:spPr>
            <a:xfrm>
              <a:off x="5962050" y="3014525"/>
              <a:ext cx="47650" cy="28575"/>
            </a:xfrm>
            <a:custGeom>
              <a:rect b="b" l="l" r="r" t="t"/>
              <a:pathLst>
                <a:path extrusionOk="0" h="1143" w="1906">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1"/>
            <p:cNvSpPr/>
            <p:nvPr/>
          </p:nvSpPr>
          <p:spPr>
            <a:xfrm>
              <a:off x="5966500" y="3010925"/>
              <a:ext cx="11350" cy="4275"/>
            </a:xfrm>
            <a:custGeom>
              <a:rect b="b" l="l" r="r" t="t"/>
              <a:pathLst>
                <a:path extrusionOk="0" h="171" w="454">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1"/>
            <p:cNvSpPr/>
            <p:nvPr/>
          </p:nvSpPr>
          <p:spPr>
            <a:xfrm>
              <a:off x="6135575" y="2609975"/>
              <a:ext cx="22350" cy="13725"/>
            </a:xfrm>
            <a:custGeom>
              <a:rect b="b" l="l" r="r" t="t"/>
              <a:pathLst>
                <a:path extrusionOk="0" h="549" w="894">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1"/>
            <p:cNvSpPr/>
            <p:nvPr/>
          </p:nvSpPr>
          <p:spPr>
            <a:xfrm>
              <a:off x="6079625" y="2605000"/>
              <a:ext cx="25025" cy="13925"/>
            </a:xfrm>
            <a:custGeom>
              <a:rect b="b" l="l" r="r" t="t"/>
              <a:pathLst>
                <a:path extrusionOk="0" h="557" w="1001">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1"/>
            <p:cNvSpPr/>
            <p:nvPr/>
          </p:nvSpPr>
          <p:spPr>
            <a:xfrm>
              <a:off x="6131400" y="1743050"/>
              <a:ext cx="62850" cy="12675"/>
            </a:xfrm>
            <a:custGeom>
              <a:rect b="b" l="l" r="r" t="t"/>
              <a:pathLst>
                <a:path extrusionOk="0" h="507" w="2514">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1"/>
            <p:cNvSpPr/>
            <p:nvPr/>
          </p:nvSpPr>
          <p:spPr>
            <a:xfrm>
              <a:off x="5858750" y="2350425"/>
              <a:ext cx="130100" cy="26300"/>
            </a:xfrm>
            <a:custGeom>
              <a:rect b="b" l="l" r="r" t="t"/>
              <a:pathLst>
                <a:path extrusionOk="0" h="1052" w="5204">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1"/>
            <p:cNvSpPr/>
            <p:nvPr/>
          </p:nvSpPr>
          <p:spPr>
            <a:xfrm>
              <a:off x="6058175" y="2364400"/>
              <a:ext cx="120575" cy="23950"/>
            </a:xfrm>
            <a:custGeom>
              <a:rect b="b" l="l" r="r" t="t"/>
              <a:pathLst>
                <a:path extrusionOk="0" h="958" w="4823">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1"/>
            <p:cNvSpPr/>
            <p:nvPr/>
          </p:nvSpPr>
          <p:spPr>
            <a:xfrm>
              <a:off x="5964425" y="2361125"/>
              <a:ext cx="103000" cy="20400"/>
            </a:xfrm>
            <a:custGeom>
              <a:rect b="b" l="l" r="r" t="t"/>
              <a:pathLst>
                <a:path extrusionOk="0" h="816" w="412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1"/>
            <p:cNvSpPr/>
            <p:nvPr/>
          </p:nvSpPr>
          <p:spPr>
            <a:xfrm>
              <a:off x="6189450" y="2376025"/>
              <a:ext cx="81275" cy="16425"/>
            </a:xfrm>
            <a:custGeom>
              <a:rect b="b" l="l" r="r" t="t"/>
              <a:pathLst>
                <a:path extrusionOk="0" h="657" w="3251">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1"/>
            <p:cNvSpPr/>
            <p:nvPr/>
          </p:nvSpPr>
          <p:spPr>
            <a:xfrm>
              <a:off x="6163250" y="2373625"/>
              <a:ext cx="66700" cy="17900"/>
            </a:xfrm>
            <a:custGeom>
              <a:rect b="b" l="l" r="r" t="t"/>
              <a:pathLst>
                <a:path extrusionOk="0" h="716" w="2668">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1"/>
            <p:cNvSpPr/>
            <p:nvPr/>
          </p:nvSpPr>
          <p:spPr>
            <a:xfrm>
              <a:off x="6204925" y="2346875"/>
              <a:ext cx="36950" cy="7450"/>
            </a:xfrm>
            <a:custGeom>
              <a:rect b="b" l="l" r="r" t="t"/>
              <a:pathLst>
                <a:path extrusionOk="0" h="298" w="1478">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1"/>
            <p:cNvSpPr/>
            <p:nvPr/>
          </p:nvSpPr>
          <p:spPr>
            <a:xfrm>
              <a:off x="6181725" y="2347050"/>
              <a:ext cx="28575" cy="10800"/>
            </a:xfrm>
            <a:custGeom>
              <a:rect b="b" l="l" r="r" t="t"/>
              <a:pathLst>
                <a:path extrusionOk="0" h="432" w="1143">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1"/>
            <p:cNvSpPr/>
            <p:nvPr/>
          </p:nvSpPr>
          <p:spPr>
            <a:xfrm>
              <a:off x="5968900" y="2343675"/>
              <a:ext cx="30075" cy="3500"/>
            </a:xfrm>
            <a:custGeom>
              <a:rect b="b" l="l" r="r" t="t"/>
              <a:pathLst>
                <a:path extrusionOk="0" h="140" w="1203">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1"/>
            <p:cNvSpPr/>
            <p:nvPr/>
          </p:nvSpPr>
          <p:spPr>
            <a:xfrm>
              <a:off x="6023950" y="2347225"/>
              <a:ext cx="25325" cy="3600"/>
            </a:xfrm>
            <a:custGeom>
              <a:rect b="b" l="l" r="r" t="t"/>
              <a:pathLst>
                <a:path extrusionOk="0" h="144" w="1013">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1"/>
            <p:cNvSpPr/>
            <p:nvPr/>
          </p:nvSpPr>
          <p:spPr>
            <a:xfrm>
              <a:off x="5988225" y="2358000"/>
              <a:ext cx="21775" cy="7375"/>
            </a:xfrm>
            <a:custGeom>
              <a:rect b="b" l="l" r="r" t="t"/>
              <a:pathLst>
                <a:path extrusionOk="0" h="295" w="871">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1"/>
            <p:cNvSpPr/>
            <p:nvPr/>
          </p:nvSpPr>
          <p:spPr>
            <a:xfrm>
              <a:off x="6056100" y="2349350"/>
              <a:ext cx="3900" cy="1975"/>
            </a:xfrm>
            <a:custGeom>
              <a:rect b="b" l="l" r="r" t="t"/>
              <a:pathLst>
                <a:path extrusionOk="0" h="79" w="156">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1"/>
            <p:cNvSpPr/>
            <p:nvPr/>
          </p:nvSpPr>
          <p:spPr>
            <a:xfrm>
              <a:off x="5308675" y="1693675"/>
              <a:ext cx="89025" cy="30150"/>
            </a:xfrm>
            <a:custGeom>
              <a:rect b="b" l="l" r="r" t="t"/>
              <a:pathLst>
                <a:path extrusionOk="0" h="1206" w="3561">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1"/>
            <p:cNvSpPr/>
            <p:nvPr/>
          </p:nvSpPr>
          <p:spPr>
            <a:xfrm>
              <a:off x="5252425" y="1715825"/>
              <a:ext cx="33675" cy="41400"/>
            </a:xfrm>
            <a:custGeom>
              <a:rect b="b" l="l" r="r" t="t"/>
              <a:pathLst>
                <a:path extrusionOk="0" h="1656" w="1347">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1"/>
            <p:cNvSpPr/>
            <p:nvPr/>
          </p:nvSpPr>
          <p:spPr>
            <a:xfrm>
              <a:off x="5233975" y="1750950"/>
              <a:ext cx="29500" cy="24425"/>
            </a:xfrm>
            <a:custGeom>
              <a:rect b="b" l="l" r="r" t="t"/>
              <a:pathLst>
                <a:path extrusionOk="0" h="977" w="118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1"/>
            <p:cNvSpPr/>
            <p:nvPr/>
          </p:nvSpPr>
          <p:spPr>
            <a:xfrm>
              <a:off x="5384000" y="1691400"/>
              <a:ext cx="42000" cy="27650"/>
            </a:xfrm>
            <a:custGeom>
              <a:rect b="b" l="l" r="r" t="t"/>
              <a:pathLst>
                <a:path extrusionOk="0" h="1106" w="168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1"/>
            <p:cNvSpPr/>
            <p:nvPr/>
          </p:nvSpPr>
          <p:spPr>
            <a:xfrm>
              <a:off x="5399775" y="1683075"/>
              <a:ext cx="33200" cy="20375"/>
            </a:xfrm>
            <a:custGeom>
              <a:rect b="b" l="l" r="r" t="t"/>
              <a:pathLst>
                <a:path extrusionOk="0" h="815" w="1328">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1"/>
            <p:cNvSpPr/>
            <p:nvPr/>
          </p:nvSpPr>
          <p:spPr>
            <a:xfrm>
              <a:off x="5204800" y="1798450"/>
              <a:ext cx="18475" cy="32875"/>
            </a:xfrm>
            <a:custGeom>
              <a:rect b="b" l="l" r="r" t="t"/>
              <a:pathLst>
                <a:path extrusionOk="0" h="1315" w="739">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1"/>
            <p:cNvSpPr/>
            <p:nvPr/>
          </p:nvSpPr>
          <p:spPr>
            <a:xfrm>
              <a:off x="5213425" y="1769700"/>
              <a:ext cx="26225" cy="29200"/>
            </a:xfrm>
            <a:custGeom>
              <a:rect b="b" l="l" r="r" t="t"/>
              <a:pathLst>
                <a:path extrusionOk="0" h="1168" w="1049">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1"/>
            <p:cNvSpPr/>
            <p:nvPr/>
          </p:nvSpPr>
          <p:spPr>
            <a:xfrm>
              <a:off x="5281300" y="1711550"/>
              <a:ext cx="21150" cy="17450"/>
            </a:xfrm>
            <a:custGeom>
              <a:rect b="b" l="l" r="r" t="t"/>
              <a:pathLst>
                <a:path extrusionOk="0" h="698" w="846">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1"/>
            <p:cNvSpPr/>
            <p:nvPr/>
          </p:nvSpPr>
          <p:spPr>
            <a:xfrm>
              <a:off x="5298575" y="1708275"/>
              <a:ext cx="22050" cy="7650"/>
            </a:xfrm>
            <a:custGeom>
              <a:rect b="b" l="l" r="r" t="t"/>
              <a:pathLst>
                <a:path extrusionOk="0" h="306" w="882">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1"/>
            <p:cNvSpPr/>
            <p:nvPr/>
          </p:nvSpPr>
          <p:spPr>
            <a:xfrm>
              <a:off x="5281600" y="1712550"/>
              <a:ext cx="14600" cy="3600"/>
            </a:xfrm>
            <a:custGeom>
              <a:rect b="b" l="l" r="r" t="t"/>
              <a:pathLst>
                <a:path extrusionOk="0" h="144" w="584">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1"/>
            <p:cNvSpPr/>
            <p:nvPr/>
          </p:nvSpPr>
          <p:spPr>
            <a:xfrm>
              <a:off x="5410200" y="1683375"/>
              <a:ext cx="14600" cy="4475"/>
            </a:xfrm>
            <a:custGeom>
              <a:rect b="b" l="l" r="r" t="t"/>
              <a:pathLst>
                <a:path extrusionOk="0" h="179" w="584">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1"/>
            <p:cNvSpPr/>
            <p:nvPr/>
          </p:nvSpPr>
          <p:spPr>
            <a:xfrm>
              <a:off x="5264325" y="1723550"/>
              <a:ext cx="6575" cy="7175"/>
            </a:xfrm>
            <a:custGeom>
              <a:rect b="b" l="l" r="r" t="t"/>
              <a:pathLst>
                <a:path extrusionOk="0" h="287" w="263">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1"/>
            <p:cNvSpPr/>
            <p:nvPr/>
          </p:nvSpPr>
          <p:spPr>
            <a:xfrm>
              <a:off x="5248550" y="1744700"/>
              <a:ext cx="6275" cy="8125"/>
            </a:xfrm>
            <a:custGeom>
              <a:rect b="b" l="l" r="r" t="t"/>
              <a:pathLst>
                <a:path extrusionOk="0" h="325" w="251">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1"/>
            <p:cNvSpPr/>
            <p:nvPr/>
          </p:nvSpPr>
          <p:spPr>
            <a:xfrm>
              <a:off x="5259275" y="1731000"/>
              <a:ext cx="4500" cy="5975"/>
            </a:xfrm>
            <a:custGeom>
              <a:rect b="b" l="l" r="r" t="t"/>
              <a:pathLst>
                <a:path extrusionOk="0" h="239" w="180">
                  <a:moveTo>
                    <a:pt x="179" y="0"/>
                  </a:moveTo>
                  <a:cubicBezTo>
                    <a:pt x="72" y="48"/>
                    <a:pt x="12" y="143"/>
                    <a:pt x="1" y="239"/>
                  </a:cubicBezTo>
                  <a:cubicBezTo>
                    <a:pt x="132" y="227"/>
                    <a:pt x="179" y="119"/>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1"/>
            <p:cNvSpPr/>
            <p:nvPr/>
          </p:nvSpPr>
          <p:spPr>
            <a:xfrm>
              <a:off x="5253025" y="1740825"/>
              <a:ext cx="3600" cy="5075"/>
            </a:xfrm>
            <a:custGeom>
              <a:rect b="b" l="l" r="r" t="t"/>
              <a:pathLst>
                <a:path extrusionOk="0" h="203" w="144">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1"/>
            <p:cNvSpPr/>
            <p:nvPr/>
          </p:nvSpPr>
          <p:spPr>
            <a:xfrm>
              <a:off x="5256300" y="1736950"/>
              <a:ext cx="3300" cy="4200"/>
            </a:xfrm>
            <a:custGeom>
              <a:rect b="b" l="l" r="r" t="t"/>
              <a:pathLst>
                <a:path extrusionOk="0" h="168" w="132">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1"/>
            <p:cNvSpPr/>
            <p:nvPr/>
          </p:nvSpPr>
          <p:spPr>
            <a:xfrm>
              <a:off x="5270875" y="1719100"/>
              <a:ext cx="3300" cy="4175"/>
            </a:xfrm>
            <a:custGeom>
              <a:rect b="b" l="l" r="r" t="t"/>
              <a:pathLst>
                <a:path extrusionOk="0" h="167" w="132">
                  <a:moveTo>
                    <a:pt x="132" y="0"/>
                  </a:moveTo>
                  <a:cubicBezTo>
                    <a:pt x="60" y="36"/>
                    <a:pt x="13" y="83"/>
                    <a:pt x="1" y="167"/>
                  </a:cubicBezTo>
                  <a:cubicBezTo>
                    <a:pt x="72" y="143"/>
                    <a:pt x="120" y="83"/>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1"/>
            <p:cNvSpPr/>
            <p:nvPr/>
          </p:nvSpPr>
          <p:spPr>
            <a:xfrm>
              <a:off x="6168925" y="2174675"/>
              <a:ext cx="62825" cy="18000"/>
            </a:xfrm>
            <a:custGeom>
              <a:rect b="b" l="l" r="r" t="t"/>
              <a:pathLst>
                <a:path extrusionOk="0" h="720" w="2513">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1"/>
            <p:cNvSpPr/>
            <p:nvPr/>
          </p:nvSpPr>
          <p:spPr>
            <a:xfrm>
              <a:off x="6097475" y="2211425"/>
              <a:ext cx="26825" cy="10025"/>
            </a:xfrm>
            <a:custGeom>
              <a:rect b="b" l="l" r="r" t="t"/>
              <a:pathLst>
                <a:path extrusionOk="0" h="401" w="1073">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1"/>
            <p:cNvSpPr/>
            <p:nvPr/>
          </p:nvSpPr>
          <p:spPr>
            <a:xfrm>
              <a:off x="6155525" y="2182125"/>
              <a:ext cx="19675" cy="7275"/>
            </a:xfrm>
            <a:custGeom>
              <a:rect b="b" l="l" r="r" t="t"/>
              <a:pathLst>
                <a:path extrusionOk="0" h="291" w="787">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1"/>
            <p:cNvSpPr/>
            <p:nvPr/>
          </p:nvSpPr>
          <p:spPr>
            <a:xfrm>
              <a:off x="6128425" y="2214700"/>
              <a:ext cx="6275" cy="5875"/>
            </a:xfrm>
            <a:custGeom>
              <a:rect b="b" l="l" r="r" t="t"/>
              <a:pathLst>
                <a:path extrusionOk="0" h="235" w="251">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1"/>
            <p:cNvSpPr/>
            <p:nvPr/>
          </p:nvSpPr>
          <p:spPr>
            <a:xfrm>
              <a:off x="6138550" y="2184925"/>
              <a:ext cx="4500" cy="4475"/>
            </a:xfrm>
            <a:custGeom>
              <a:rect b="b" l="l" r="r" t="t"/>
              <a:pathLst>
                <a:path extrusionOk="0" h="179" w="18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1"/>
            <p:cNvSpPr/>
            <p:nvPr/>
          </p:nvSpPr>
          <p:spPr>
            <a:xfrm>
              <a:off x="5611100" y="2649850"/>
              <a:ext cx="9550" cy="5400"/>
            </a:xfrm>
            <a:custGeom>
              <a:rect b="b" l="l" r="r" t="t"/>
              <a:pathLst>
                <a:path extrusionOk="0" h="216" w="382">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1"/>
            <p:cNvSpPr/>
            <p:nvPr/>
          </p:nvSpPr>
          <p:spPr>
            <a:xfrm>
              <a:off x="5617950" y="2652250"/>
              <a:ext cx="4800" cy="3375"/>
            </a:xfrm>
            <a:custGeom>
              <a:rect b="b" l="l" r="r" t="t"/>
              <a:pathLst>
                <a:path extrusionOk="0" h="135" w="192">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1"/>
            <p:cNvSpPr/>
            <p:nvPr/>
          </p:nvSpPr>
          <p:spPr>
            <a:xfrm>
              <a:off x="5179200" y="2254275"/>
              <a:ext cx="146175" cy="40500"/>
            </a:xfrm>
            <a:custGeom>
              <a:rect b="b" l="l" r="r" t="t"/>
              <a:pathLst>
                <a:path extrusionOk="0" h="1620" w="5847">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1"/>
            <p:cNvSpPr/>
            <p:nvPr/>
          </p:nvSpPr>
          <p:spPr>
            <a:xfrm>
              <a:off x="5310175" y="2287175"/>
              <a:ext cx="86050" cy="20725"/>
            </a:xfrm>
            <a:custGeom>
              <a:rect b="b" l="l" r="r" t="t"/>
              <a:pathLst>
                <a:path extrusionOk="0" h="829" w="3442">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1"/>
            <p:cNvSpPr/>
            <p:nvPr/>
          </p:nvSpPr>
          <p:spPr>
            <a:xfrm>
              <a:off x="5170575" y="2263075"/>
              <a:ext cx="47050" cy="22175"/>
            </a:xfrm>
            <a:custGeom>
              <a:rect b="b" l="l" r="r" t="t"/>
              <a:pathLst>
                <a:path extrusionOk="0" h="887" w="1882">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1"/>
            <p:cNvSpPr/>
            <p:nvPr/>
          </p:nvSpPr>
          <p:spPr>
            <a:xfrm>
              <a:off x="5263750" y="2319475"/>
              <a:ext cx="14600" cy="14125"/>
            </a:xfrm>
            <a:custGeom>
              <a:rect b="b" l="l" r="r" t="t"/>
              <a:pathLst>
                <a:path extrusionOk="0" h="565" w="584">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1"/>
            <p:cNvSpPr/>
            <p:nvPr/>
          </p:nvSpPr>
          <p:spPr>
            <a:xfrm>
              <a:off x="5209875" y="2279875"/>
              <a:ext cx="12825" cy="8575"/>
            </a:xfrm>
            <a:custGeom>
              <a:rect b="b" l="l" r="r" t="t"/>
              <a:pathLst>
                <a:path extrusionOk="0" h="343" w="513">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1"/>
            <p:cNvSpPr/>
            <p:nvPr/>
          </p:nvSpPr>
          <p:spPr>
            <a:xfrm>
              <a:off x="5305700" y="2293275"/>
              <a:ext cx="19675" cy="4175"/>
            </a:xfrm>
            <a:custGeom>
              <a:rect b="b" l="l" r="r" t="t"/>
              <a:pathLst>
                <a:path extrusionOk="0" h="167" w="787">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1"/>
            <p:cNvSpPr/>
            <p:nvPr/>
          </p:nvSpPr>
          <p:spPr>
            <a:xfrm>
              <a:off x="5349775" y="2300950"/>
              <a:ext cx="15200" cy="5125"/>
            </a:xfrm>
            <a:custGeom>
              <a:rect b="b" l="l" r="r" t="t"/>
              <a:pathLst>
                <a:path extrusionOk="0" h="205" w="608">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1"/>
            <p:cNvSpPr/>
            <p:nvPr/>
          </p:nvSpPr>
          <p:spPr>
            <a:xfrm>
              <a:off x="5363750" y="2303975"/>
              <a:ext cx="13125" cy="11075"/>
            </a:xfrm>
            <a:custGeom>
              <a:rect b="b" l="l" r="r" t="t"/>
              <a:pathLst>
                <a:path extrusionOk="0" h="443" w="525">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1"/>
            <p:cNvSpPr/>
            <p:nvPr/>
          </p:nvSpPr>
          <p:spPr>
            <a:xfrm>
              <a:off x="5285175" y="2304875"/>
              <a:ext cx="11025" cy="7175"/>
            </a:xfrm>
            <a:custGeom>
              <a:rect b="b" l="l" r="r" t="t"/>
              <a:pathLst>
                <a:path extrusionOk="0" h="287" w="441">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1"/>
            <p:cNvSpPr/>
            <p:nvPr/>
          </p:nvSpPr>
          <p:spPr>
            <a:xfrm>
              <a:off x="5274450" y="2290500"/>
              <a:ext cx="15200" cy="3150"/>
            </a:xfrm>
            <a:custGeom>
              <a:rect b="b" l="l" r="r" t="t"/>
              <a:pathLst>
                <a:path extrusionOk="0" h="126" w="608">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1"/>
            <p:cNvSpPr/>
            <p:nvPr/>
          </p:nvSpPr>
          <p:spPr>
            <a:xfrm>
              <a:off x="5328025" y="2296175"/>
              <a:ext cx="7475" cy="7300"/>
            </a:xfrm>
            <a:custGeom>
              <a:rect b="b" l="l" r="r" t="t"/>
              <a:pathLst>
                <a:path extrusionOk="0" h="292" w="299">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1"/>
            <p:cNvSpPr/>
            <p:nvPr/>
          </p:nvSpPr>
          <p:spPr>
            <a:xfrm>
              <a:off x="5331900" y="2297550"/>
              <a:ext cx="11350" cy="3475"/>
            </a:xfrm>
            <a:custGeom>
              <a:rect b="b" l="l" r="r" t="t"/>
              <a:pathLst>
                <a:path extrusionOk="0" h="139" w="454">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1"/>
            <p:cNvSpPr/>
            <p:nvPr/>
          </p:nvSpPr>
          <p:spPr>
            <a:xfrm>
              <a:off x="5323875" y="2293725"/>
              <a:ext cx="8350" cy="3725"/>
            </a:xfrm>
            <a:custGeom>
              <a:rect b="b" l="l" r="r" t="t"/>
              <a:pathLst>
                <a:path extrusionOk="0" h="149" w="334">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1"/>
            <p:cNvSpPr/>
            <p:nvPr/>
          </p:nvSpPr>
          <p:spPr>
            <a:xfrm>
              <a:off x="5209875" y="2282850"/>
              <a:ext cx="3575" cy="3300"/>
            </a:xfrm>
            <a:custGeom>
              <a:rect b="b" l="l" r="r" t="t"/>
              <a:pathLst>
                <a:path extrusionOk="0" h="132" w="143">
                  <a:moveTo>
                    <a:pt x="0" y="1"/>
                  </a:moveTo>
                  <a:lnTo>
                    <a:pt x="0" y="1"/>
                  </a:lnTo>
                  <a:cubicBezTo>
                    <a:pt x="36" y="48"/>
                    <a:pt x="95" y="96"/>
                    <a:pt x="143" y="132"/>
                  </a:cubicBezTo>
                  <a:cubicBezTo>
                    <a:pt x="95" y="96"/>
                    <a:pt x="60" y="48"/>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51"/>
            <p:cNvSpPr/>
            <p:nvPr/>
          </p:nvSpPr>
          <p:spPr>
            <a:xfrm>
              <a:off x="5342925" y="2300225"/>
              <a:ext cx="3300" cy="2425"/>
            </a:xfrm>
            <a:custGeom>
              <a:rect b="b" l="l" r="r" t="t"/>
              <a:pathLst>
                <a:path extrusionOk="0" h="97" w="132">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1"/>
            <p:cNvSpPr/>
            <p:nvPr/>
          </p:nvSpPr>
          <p:spPr>
            <a:xfrm>
              <a:off x="5282200" y="2311425"/>
              <a:ext cx="3000" cy="4500"/>
            </a:xfrm>
            <a:custGeom>
              <a:rect b="b" l="l" r="r" t="t"/>
              <a:pathLst>
                <a:path extrusionOk="0" h="180" w="120">
                  <a:moveTo>
                    <a:pt x="119" y="1"/>
                  </a:moveTo>
                  <a:cubicBezTo>
                    <a:pt x="48" y="48"/>
                    <a:pt x="0" y="96"/>
                    <a:pt x="0" y="179"/>
                  </a:cubicBezTo>
                  <a:cubicBezTo>
                    <a:pt x="96" y="155"/>
                    <a:pt x="119" y="96"/>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1"/>
            <p:cNvSpPr/>
            <p:nvPr/>
          </p:nvSpPr>
          <p:spPr>
            <a:xfrm>
              <a:off x="5278325" y="2315900"/>
              <a:ext cx="3900" cy="3300"/>
            </a:xfrm>
            <a:custGeom>
              <a:rect b="b" l="l" r="r" t="t"/>
              <a:pathLst>
                <a:path extrusionOk="0" h="132" w="156">
                  <a:moveTo>
                    <a:pt x="155" y="0"/>
                  </a:moveTo>
                  <a:cubicBezTo>
                    <a:pt x="72" y="0"/>
                    <a:pt x="24" y="48"/>
                    <a:pt x="1" y="131"/>
                  </a:cubicBezTo>
                  <a:cubicBezTo>
                    <a:pt x="84" y="131"/>
                    <a:pt x="143" y="95"/>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1"/>
            <p:cNvSpPr/>
            <p:nvPr/>
          </p:nvSpPr>
          <p:spPr>
            <a:xfrm>
              <a:off x="5296175" y="2294150"/>
              <a:ext cx="3600" cy="1100"/>
            </a:xfrm>
            <a:custGeom>
              <a:rect b="b" l="l" r="r" t="t"/>
              <a:pathLst>
                <a:path extrusionOk="0" h="44" w="144">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1"/>
            <p:cNvSpPr/>
            <p:nvPr/>
          </p:nvSpPr>
          <p:spPr>
            <a:xfrm>
              <a:off x="5295600" y="2304575"/>
              <a:ext cx="3875" cy="2650"/>
            </a:xfrm>
            <a:custGeom>
              <a:rect b="b" l="l" r="r" t="t"/>
              <a:pathLst>
                <a:path extrusionOk="0" h="106" w="155">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51"/>
            <p:cNvSpPr/>
            <p:nvPr/>
          </p:nvSpPr>
          <p:spPr>
            <a:xfrm>
              <a:off x="5259875" y="2333150"/>
              <a:ext cx="4200" cy="3600"/>
            </a:xfrm>
            <a:custGeom>
              <a:rect b="b" l="l" r="r" t="t"/>
              <a:pathLst>
                <a:path extrusionOk="0" h="144" w="168">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51"/>
            <p:cNvSpPr/>
            <p:nvPr/>
          </p:nvSpPr>
          <p:spPr>
            <a:xfrm>
              <a:off x="5256600" y="2336725"/>
              <a:ext cx="3900" cy="3900"/>
            </a:xfrm>
            <a:custGeom>
              <a:rect b="b" l="l" r="r" t="t"/>
              <a:pathLst>
                <a:path extrusionOk="0" h="156" w="156">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1"/>
            <p:cNvSpPr/>
            <p:nvPr/>
          </p:nvSpPr>
          <p:spPr>
            <a:xfrm>
              <a:off x="5274450" y="2299225"/>
              <a:ext cx="1825" cy="1500"/>
            </a:xfrm>
            <a:custGeom>
              <a:rect b="b" l="l" r="r" t="t"/>
              <a:pathLst>
                <a:path extrusionOk="0" h="60" w="73">
                  <a:moveTo>
                    <a:pt x="36" y="0"/>
                  </a:moveTo>
                  <a:cubicBezTo>
                    <a:pt x="36" y="0"/>
                    <a:pt x="13" y="48"/>
                    <a:pt x="1" y="60"/>
                  </a:cubicBezTo>
                  <a:cubicBezTo>
                    <a:pt x="60" y="48"/>
                    <a:pt x="72" y="12"/>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1"/>
            <p:cNvSpPr/>
            <p:nvPr/>
          </p:nvSpPr>
          <p:spPr>
            <a:xfrm>
              <a:off x="5303025" y="2293800"/>
              <a:ext cx="3900" cy="3375"/>
            </a:xfrm>
            <a:custGeom>
              <a:rect b="b" l="l" r="r" t="t"/>
              <a:pathLst>
                <a:path extrusionOk="0" h="135" w="156">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1"/>
            <p:cNvSpPr/>
            <p:nvPr/>
          </p:nvSpPr>
          <p:spPr>
            <a:xfrm>
              <a:off x="5317625" y="2309950"/>
              <a:ext cx="3300" cy="1200"/>
            </a:xfrm>
            <a:custGeom>
              <a:rect b="b" l="l" r="r" t="t"/>
              <a:pathLst>
                <a:path extrusionOk="0" h="48" w="132">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51"/>
            <p:cNvSpPr/>
            <p:nvPr/>
          </p:nvSpPr>
          <p:spPr>
            <a:xfrm>
              <a:off x="5209275" y="1823575"/>
              <a:ext cx="29200" cy="175525"/>
            </a:xfrm>
            <a:custGeom>
              <a:rect b="b" l="l" r="r" t="t"/>
              <a:pathLst>
                <a:path extrusionOk="0" h="7021" w="1168">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1"/>
            <p:cNvSpPr/>
            <p:nvPr/>
          </p:nvSpPr>
          <p:spPr>
            <a:xfrm>
              <a:off x="5211350" y="1989025"/>
              <a:ext cx="25325" cy="84775"/>
            </a:xfrm>
            <a:custGeom>
              <a:rect b="b" l="l" r="r" t="t"/>
              <a:pathLst>
                <a:path extrusionOk="0" h="3391" w="1013">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1"/>
            <p:cNvSpPr/>
            <p:nvPr/>
          </p:nvSpPr>
          <p:spPr>
            <a:xfrm>
              <a:off x="5206300" y="1796700"/>
              <a:ext cx="23225" cy="57200"/>
            </a:xfrm>
            <a:custGeom>
              <a:rect b="b" l="l" r="r" t="t"/>
              <a:pathLst>
                <a:path extrusionOk="0" h="2288" w="929">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1"/>
            <p:cNvSpPr/>
            <p:nvPr/>
          </p:nvSpPr>
          <p:spPr>
            <a:xfrm>
              <a:off x="5208675" y="1881325"/>
              <a:ext cx="4500" cy="44650"/>
            </a:xfrm>
            <a:custGeom>
              <a:rect b="b" l="l" r="r" t="t"/>
              <a:pathLst>
                <a:path extrusionOk="0" h="1786" w="180">
                  <a:moveTo>
                    <a:pt x="179" y="0"/>
                  </a:moveTo>
                  <a:cubicBezTo>
                    <a:pt x="12" y="536"/>
                    <a:pt x="0" y="1167"/>
                    <a:pt x="179" y="1786"/>
                  </a:cubicBezTo>
                  <a:lnTo>
                    <a:pt x="17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51"/>
            <p:cNvSpPr/>
            <p:nvPr/>
          </p:nvSpPr>
          <p:spPr>
            <a:xfrm>
              <a:off x="5208975" y="1938175"/>
              <a:ext cx="9250" cy="33750"/>
            </a:xfrm>
            <a:custGeom>
              <a:rect b="b" l="l" r="r" t="t"/>
              <a:pathLst>
                <a:path extrusionOk="0" h="1350" w="37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1"/>
            <p:cNvSpPr/>
            <p:nvPr/>
          </p:nvSpPr>
          <p:spPr>
            <a:xfrm>
              <a:off x="5210450" y="1987775"/>
              <a:ext cx="7775" cy="26025"/>
            </a:xfrm>
            <a:custGeom>
              <a:rect b="b" l="l" r="r" t="t"/>
              <a:pathLst>
                <a:path extrusionOk="0" h="1041" w="311">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1"/>
            <p:cNvSpPr/>
            <p:nvPr/>
          </p:nvSpPr>
          <p:spPr>
            <a:xfrm>
              <a:off x="5213425" y="2032225"/>
              <a:ext cx="5400" cy="21150"/>
            </a:xfrm>
            <a:custGeom>
              <a:rect b="b" l="l" r="r" t="t"/>
              <a:pathLst>
                <a:path extrusionOk="0" h="846" w="216">
                  <a:moveTo>
                    <a:pt x="1" y="0"/>
                  </a:moveTo>
                  <a:lnTo>
                    <a:pt x="1" y="846"/>
                  </a:lnTo>
                  <a:cubicBezTo>
                    <a:pt x="215" y="560"/>
                    <a:pt x="215" y="27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1"/>
            <p:cNvSpPr/>
            <p:nvPr/>
          </p:nvSpPr>
          <p:spPr>
            <a:xfrm>
              <a:off x="5213425" y="1971200"/>
              <a:ext cx="7475" cy="11875"/>
            </a:xfrm>
            <a:custGeom>
              <a:rect b="b" l="l" r="r" t="t"/>
              <a:pathLst>
                <a:path extrusionOk="0" h="475" w="299">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1"/>
            <p:cNvSpPr/>
            <p:nvPr/>
          </p:nvSpPr>
          <p:spPr>
            <a:xfrm>
              <a:off x="5213725" y="1849475"/>
              <a:ext cx="2125" cy="3000"/>
            </a:xfrm>
            <a:custGeom>
              <a:rect b="b" l="l" r="r" t="t"/>
              <a:pathLst>
                <a:path extrusionOk="0" h="120" w="85">
                  <a:moveTo>
                    <a:pt x="1" y="0"/>
                  </a:moveTo>
                  <a:lnTo>
                    <a:pt x="1" y="119"/>
                  </a:lnTo>
                  <a:cubicBezTo>
                    <a:pt x="84" y="72"/>
                    <a:pt x="84" y="2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1"/>
            <p:cNvSpPr/>
            <p:nvPr/>
          </p:nvSpPr>
          <p:spPr>
            <a:xfrm>
              <a:off x="5213425" y="1981925"/>
              <a:ext cx="3900" cy="4600"/>
            </a:xfrm>
            <a:custGeom>
              <a:rect b="b" l="l" r="r" t="t"/>
              <a:pathLst>
                <a:path extrusionOk="0" h="184" w="156">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1"/>
            <p:cNvSpPr/>
            <p:nvPr/>
          </p:nvSpPr>
          <p:spPr>
            <a:xfrm>
              <a:off x="5213425" y="1985200"/>
              <a:ext cx="3900" cy="3900"/>
            </a:xfrm>
            <a:custGeom>
              <a:rect b="b" l="l" r="r" t="t"/>
              <a:pathLst>
                <a:path extrusionOk="0" h="156" w="156">
                  <a:moveTo>
                    <a:pt x="1" y="0"/>
                  </a:moveTo>
                  <a:lnTo>
                    <a:pt x="1" y="155"/>
                  </a:lnTo>
                  <a:lnTo>
                    <a:pt x="156" y="155"/>
                  </a:lnTo>
                  <a:lnTo>
                    <a:pt x="1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1"/>
            <p:cNvSpPr/>
            <p:nvPr/>
          </p:nvSpPr>
          <p:spPr>
            <a:xfrm>
              <a:off x="6063250" y="3081750"/>
              <a:ext cx="72950" cy="17000"/>
            </a:xfrm>
            <a:custGeom>
              <a:rect b="b" l="l" r="r" t="t"/>
              <a:pathLst>
                <a:path extrusionOk="0" h="680" w="2918">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1"/>
            <p:cNvSpPr/>
            <p:nvPr/>
          </p:nvSpPr>
          <p:spPr>
            <a:xfrm>
              <a:off x="5972450" y="3064500"/>
              <a:ext cx="44975" cy="14900"/>
            </a:xfrm>
            <a:custGeom>
              <a:rect b="b" l="l" r="r" t="t"/>
              <a:pathLst>
                <a:path extrusionOk="0" h="596" w="1799">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1"/>
            <p:cNvSpPr/>
            <p:nvPr/>
          </p:nvSpPr>
          <p:spPr>
            <a:xfrm>
              <a:off x="6006100" y="3071925"/>
              <a:ext cx="54200" cy="14025"/>
            </a:xfrm>
            <a:custGeom>
              <a:rect b="b" l="l" r="r" t="t"/>
              <a:pathLst>
                <a:path extrusionOk="0" h="561" w="2168">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1"/>
            <p:cNvSpPr/>
            <p:nvPr/>
          </p:nvSpPr>
          <p:spPr>
            <a:xfrm>
              <a:off x="6045375" y="3075425"/>
              <a:ext cx="29800" cy="10825"/>
            </a:xfrm>
            <a:custGeom>
              <a:rect b="b" l="l" r="r" t="t"/>
              <a:pathLst>
                <a:path extrusionOk="0" h="433" w="1192">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1"/>
            <p:cNvSpPr/>
            <p:nvPr/>
          </p:nvSpPr>
          <p:spPr>
            <a:xfrm>
              <a:off x="6056700" y="3081475"/>
              <a:ext cx="17000" cy="5675"/>
            </a:xfrm>
            <a:custGeom>
              <a:rect b="b" l="l" r="r" t="t"/>
              <a:pathLst>
                <a:path extrusionOk="0" h="227" w="68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1"/>
            <p:cNvSpPr/>
            <p:nvPr/>
          </p:nvSpPr>
          <p:spPr>
            <a:xfrm>
              <a:off x="5988525" y="3103475"/>
              <a:ext cx="3000" cy="4500"/>
            </a:xfrm>
            <a:custGeom>
              <a:rect b="b" l="l" r="r" t="t"/>
              <a:pathLst>
                <a:path extrusionOk="0" h="180" w="120">
                  <a:moveTo>
                    <a:pt x="1" y="1"/>
                  </a:moveTo>
                  <a:cubicBezTo>
                    <a:pt x="1" y="96"/>
                    <a:pt x="48" y="156"/>
                    <a:pt x="120" y="180"/>
                  </a:cubicBezTo>
                  <a:cubicBezTo>
                    <a:pt x="120" y="96"/>
                    <a:pt x="84" y="3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1"/>
            <p:cNvSpPr/>
            <p:nvPr/>
          </p:nvSpPr>
          <p:spPr>
            <a:xfrm>
              <a:off x="6188250" y="3640450"/>
              <a:ext cx="17300" cy="15800"/>
            </a:xfrm>
            <a:custGeom>
              <a:rect b="b" l="l" r="r" t="t"/>
              <a:pathLst>
                <a:path extrusionOk="0" h="632" w="692">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1"/>
            <p:cNvSpPr/>
            <p:nvPr/>
          </p:nvSpPr>
          <p:spPr>
            <a:xfrm>
              <a:off x="5311675" y="2613550"/>
              <a:ext cx="2700" cy="3000"/>
            </a:xfrm>
            <a:custGeom>
              <a:rect b="b" l="l" r="r" t="t"/>
              <a:pathLst>
                <a:path extrusionOk="0" h="120" w="108">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1"/>
            <p:cNvSpPr/>
            <p:nvPr/>
          </p:nvSpPr>
          <p:spPr>
            <a:xfrm>
              <a:off x="5210175" y="2442500"/>
              <a:ext cx="13100" cy="113575"/>
            </a:xfrm>
            <a:custGeom>
              <a:rect b="b" l="l" r="r" t="t"/>
              <a:pathLst>
                <a:path extrusionOk="0" h="4543" w="524">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1"/>
            <p:cNvSpPr/>
            <p:nvPr/>
          </p:nvSpPr>
          <p:spPr>
            <a:xfrm>
              <a:off x="5206300" y="2372450"/>
              <a:ext cx="14900" cy="72350"/>
            </a:xfrm>
            <a:custGeom>
              <a:rect b="b" l="l" r="r" t="t"/>
              <a:pathLst>
                <a:path extrusionOk="0" h="2894" w="596">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1"/>
            <p:cNvSpPr/>
            <p:nvPr/>
          </p:nvSpPr>
          <p:spPr>
            <a:xfrm>
              <a:off x="5206000" y="2537350"/>
              <a:ext cx="16400" cy="53600"/>
            </a:xfrm>
            <a:custGeom>
              <a:rect b="b" l="l" r="r" t="t"/>
              <a:pathLst>
                <a:path extrusionOk="0" h="2144" w="656">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1"/>
            <p:cNvSpPr/>
            <p:nvPr/>
          </p:nvSpPr>
          <p:spPr>
            <a:xfrm>
              <a:off x="5207775" y="2508775"/>
              <a:ext cx="5675" cy="17875"/>
            </a:xfrm>
            <a:custGeom>
              <a:rect b="b" l="l" r="r" t="t"/>
              <a:pathLst>
                <a:path extrusionOk="0" h="715" w="227">
                  <a:moveTo>
                    <a:pt x="215" y="0"/>
                  </a:moveTo>
                  <a:cubicBezTo>
                    <a:pt x="48" y="250"/>
                    <a:pt x="1" y="489"/>
                    <a:pt x="227" y="715"/>
                  </a:cubicBezTo>
                  <a:cubicBezTo>
                    <a:pt x="227" y="477"/>
                    <a:pt x="215" y="238"/>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1"/>
            <p:cNvSpPr/>
            <p:nvPr/>
          </p:nvSpPr>
          <p:spPr>
            <a:xfrm>
              <a:off x="5210175" y="2451325"/>
              <a:ext cx="4775" cy="18475"/>
            </a:xfrm>
            <a:custGeom>
              <a:rect b="b" l="l" r="r" t="t"/>
              <a:pathLst>
                <a:path extrusionOk="0" h="739" w="191">
                  <a:moveTo>
                    <a:pt x="0" y="0"/>
                  </a:moveTo>
                  <a:lnTo>
                    <a:pt x="0" y="739"/>
                  </a:lnTo>
                  <a:cubicBezTo>
                    <a:pt x="191" y="501"/>
                    <a:pt x="191" y="239"/>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1"/>
            <p:cNvSpPr/>
            <p:nvPr/>
          </p:nvSpPr>
          <p:spPr>
            <a:xfrm>
              <a:off x="5209275" y="2480200"/>
              <a:ext cx="4475" cy="11025"/>
            </a:xfrm>
            <a:custGeom>
              <a:rect b="b" l="l" r="r" t="t"/>
              <a:pathLst>
                <a:path extrusionOk="0" h="441" w="179">
                  <a:moveTo>
                    <a:pt x="36" y="0"/>
                  </a:moveTo>
                  <a:cubicBezTo>
                    <a:pt x="24" y="155"/>
                    <a:pt x="0" y="322"/>
                    <a:pt x="155" y="441"/>
                  </a:cubicBezTo>
                  <a:cubicBezTo>
                    <a:pt x="167" y="274"/>
                    <a:pt x="179" y="119"/>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1"/>
            <p:cNvSpPr/>
            <p:nvPr/>
          </p:nvSpPr>
          <p:spPr>
            <a:xfrm>
              <a:off x="5213425" y="2526925"/>
              <a:ext cx="3900" cy="7475"/>
            </a:xfrm>
            <a:custGeom>
              <a:rect b="b" l="l" r="r" t="t"/>
              <a:pathLst>
                <a:path extrusionOk="0" h="299" w="156">
                  <a:moveTo>
                    <a:pt x="1" y="1"/>
                  </a:moveTo>
                  <a:lnTo>
                    <a:pt x="1" y="298"/>
                  </a:lnTo>
                  <a:cubicBezTo>
                    <a:pt x="132" y="191"/>
                    <a:pt x="156" y="9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1"/>
            <p:cNvSpPr/>
            <p:nvPr/>
          </p:nvSpPr>
          <p:spPr>
            <a:xfrm>
              <a:off x="6149275" y="2609675"/>
              <a:ext cx="50775" cy="14025"/>
            </a:xfrm>
            <a:custGeom>
              <a:rect b="b" l="l" r="r" t="t"/>
              <a:pathLst>
                <a:path extrusionOk="0" h="561" w="2031">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1"/>
            <p:cNvSpPr/>
            <p:nvPr/>
          </p:nvSpPr>
          <p:spPr>
            <a:xfrm>
              <a:off x="6271300" y="2186125"/>
              <a:ext cx="36050" cy="10725"/>
            </a:xfrm>
            <a:custGeom>
              <a:rect b="b" l="l" r="r" t="t"/>
              <a:pathLst>
                <a:path extrusionOk="0" h="429" w="1442">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1"/>
            <p:cNvSpPr/>
            <p:nvPr/>
          </p:nvSpPr>
          <p:spPr>
            <a:xfrm>
              <a:off x="5123850" y="2181950"/>
              <a:ext cx="15500" cy="44375"/>
            </a:xfrm>
            <a:custGeom>
              <a:rect b="b" l="l" r="r" t="t"/>
              <a:pathLst>
                <a:path extrusionOk="0" h="1775" w="62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1"/>
            <p:cNvSpPr/>
            <p:nvPr/>
          </p:nvSpPr>
          <p:spPr>
            <a:xfrm>
              <a:off x="5130100" y="2224600"/>
              <a:ext cx="4175" cy="12425"/>
            </a:xfrm>
            <a:custGeom>
              <a:rect b="b" l="l" r="r" t="t"/>
              <a:pathLst>
                <a:path extrusionOk="0" h="497" w="167">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1"/>
            <p:cNvSpPr/>
            <p:nvPr/>
          </p:nvSpPr>
          <p:spPr>
            <a:xfrm>
              <a:off x="5368525" y="2706725"/>
              <a:ext cx="74125" cy="251825"/>
            </a:xfrm>
            <a:custGeom>
              <a:rect b="b" l="l" r="r" t="t"/>
              <a:pathLst>
                <a:path extrusionOk="0" h="10073" w="2965">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1"/>
            <p:cNvSpPr/>
            <p:nvPr/>
          </p:nvSpPr>
          <p:spPr>
            <a:xfrm>
              <a:off x="5374475" y="2853150"/>
              <a:ext cx="37825" cy="90225"/>
            </a:xfrm>
            <a:custGeom>
              <a:rect b="b" l="l" r="r" t="t"/>
              <a:pathLst>
                <a:path extrusionOk="0" h="3609" w="1513">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1"/>
            <p:cNvSpPr/>
            <p:nvPr/>
          </p:nvSpPr>
          <p:spPr>
            <a:xfrm>
              <a:off x="5329525" y="2836600"/>
              <a:ext cx="41100" cy="39500"/>
            </a:xfrm>
            <a:custGeom>
              <a:rect b="b" l="l" r="r" t="t"/>
              <a:pathLst>
                <a:path extrusionOk="0" h="1580" w="1644">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1"/>
            <p:cNvSpPr/>
            <p:nvPr/>
          </p:nvSpPr>
          <p:spPr>
            <a:xfrm>
              <a:off x="5345900" y="2845725"/>
              <a:ext cx="7150" cy="3875"/>
            </a:xfrm>
            <a:custGeom>
              <a:rect b="b" l="l" r="r" t="t"/>
              <a:pathLst>
                <a:path extrusionOk="0" h="155" w="286">
                  <a:moveTo>
                    <a:pt x="286" y="0"/>
                  </a:moveTo>
                  <a:cubicBezTo>
                    <a:pt x="179" y="24"/>
                    <a:pt x="72" y="36"/>
                    <a:pt x="0" y="155"/>
                  </a:cubicBezTo>
                  <a:cubicBezTo>
                    <a:pt x="119" y="155"/>
                    <a:pt x="226" y="119"/>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1"/>
            <p:cNvSpPr/>
            <p:nvPr/>
          </p:nvSpPr>
          <p:spPr>
            <a:xfrm>
              <a:off x="5331900" y="2860600"/>
              <a:ext cx="3600" cy="7175"/>
            </a:xfrm>
            <a:custGeom>
              <a:rect b="b" l="l" r="r" t="t"/>
              <a:pathLst>
                <a:path extrusionOk="0" h="287" w="144">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1"/>
            <p:cNvSpPr/>
            <p:nvPr/>
          </p:nvSpPr>
          <p:spPr>
            <a:xfrm>
              <a:off x="5335475" y="2856725"/>
              <a:ext cx="6875" cy="3600"/>
            </a:xfrm>
            <a:custGeom>
              <a:rect b="b" l="l" r="r" t="t"/>
              <a:pathLst>
                <a:path extrusionOk="0" h="144" w="275">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1"/>
            <p:cNvSpPr/>
            <p:nvPr/>
          </p:nvSpPr>
          <p:spPr>
            <a:xfrm>
              <a:off x="5370600" y="2849875"/>
              <a:ext cx="3900" cy="3900"/>
            </a:xfrm>
            <a:custGeom>
              <a:rect b="b" l="l" r="r" t="t"/>
              <a:pathLst>
                <a:path extrusionOk="0" h="156" w="156">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1"/>
            <p:cNvSpPr/>
            <p:nvPr/>
          </p:nvSpPr>
          <p:spPr>
            <a:xfrm>
              <a:off x="5342925" y="2849575"/>
              <a:ext cx="3300" cy="3600"/>
            </a:xfrm>
            <a:custGeom>
              <a:rect b="b" l="l" r="r" t="t"/>
              <a:pathLst>
                <a:path extrusionOk="0" h="144" w="132">
                  <a:moveTo>
                    <a:pt x="131" y="1"/>
                  </a:moveTo>
                  <a:cubicBezTo>
                    <a:pt x="95" y="37"/>
                    <a:pt x="48" y="108"/>
                    <a:pt x="0" y="144"/>
                  </a:cubicBezTo>
                  <a:cubicBezTo>
                    <a:pt x="48" y="108"/>
                    <a:pt x="95" y="61"/>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1"/>
            <p:cNvSpPr/>
            <p:nvPr/>
          </p:nvSpPr>
          <p:spPr>
            <a:xfrm>
              <a:off x="5353050" y="2842450"/>
              <a:ext cx="3575" cy="3300"/>
            </a:xfrm>
            <a:custGeom>
              <a:rect b="b" l="l" r="r" t="t"/>
              <a:pathLst>
                <a:path extrusionOk="0" h="132" w="143">
                  <a:moveTo>
                    <a:pt x="143" y="0"/>
                  </a:moveTo>
                  <a:cubicBezTo>
                    <a:pt x="107" y="48"/>
                    <a:pt x="60" y="95"/>
                    <a:pt x="0" y="131"/>
                  </a:cubicBezTo>
                  <a:cubicBezTo>
                    <a:pt x="60" y="95"/>
                    <a:pt x="107" y="48"/>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1"/>
            <p:cNvSpPr/>
            <p:nvPr/>
          </p:nvSpPr>
          <p:spPr>
            <a:xfrm>
              <a:off x="5129500" y="2132225"/>
              <a:ext cx="28900" cy="93800"/>
            </a:xfrm>
            <a:custGeom>
              <a:rect b="b" l="l" r="r" t="t"/>
              <a:pathLst>
                <a:path extrusionOk="0" h="3752" w="1156">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1"/>
            <p:cNvSpPr/>
            <p:nvPr/>
          </p:nvSpPr>
          <p:spPr>
            <a:xfrm>
              <a:off x="5217900" y="2070225"/>
              <a:ext cx="29800" cy="48650"/>
            </a:xfrm>
            <a:custGeom>
              <a:rect b="b" l="l" r="r" t="t"/>
              <a:pathLst>
                <a:path extrusionOk="0" h="1946" w="1192">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1"/>
            <p:cNvSpPr/>
            <p:nvPr/>
          </p:nvSpPr>
          <p:spPr>
            <a:xfrm>
              <a:off x="5142000" y="2117650"/>
              <a:ext cx="53300" cy="50650"/>
            </a:xfrm>
            <a:custGeom>
              <a:rect b="b" l="l" r="r" t="t"/>
              <a:pathLst>
                <a:path extrusionOk="0" h="2026" w="2132">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1"/>
            <p:cNvSpPr/>
            <p:nvPr/>
          </p:nvSpPr>
          <p:spPr>
            <a:xfrm>
              <a:off x="5188125" y="2096225"/>
              <a:ext cx="31000" cy="10650"/>
            </a:xfrm>
            <a:custGeom>
              <a:rect b="b" l="l" r="r" t="t"/>
              <a:pathLst>
                <a:path extrusionOk="0" h="426" w="124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1"/>
            <p:cNvSpPr/>
            <p:nvPr/>
          </p:nvSpPr>
          <p:spPr>
            <a:xfrm>
              <a:off x="5165800" y="2107225"/>
              <a:ext cx="15225" cy="6725"/>
            </a:xfrm>
            <a:custGeom>
              <a:rect b="b" l="l" r="r" t="t"/>
              <a:pathLst>
                <a:path extrusionOk="0" h="269" w="609">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1"/>
            <p:cNvSpPr/>
            <p:nvPr/>
          </p:nvSpPr>
          <p:spPr>
            <a:xfrm>
              <a:off x="5125625" y="2157550"/>
              <a:ext cx="9250" cy="7150"/>
            </a:xfrm>
            <a:custGeom>
              <a:rect b="b" l="l" r="r" t="t"/>
              <a:pathLst>
                <a:path extrusionOk="0" h="286" w="37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1"/>
            <p:cNvSpPr/>
            <p:nvPr/>
          </p:nvSpPr>
          <p:spPr>
            <a:xfrm>
              <a:off x="5213150" y="2098675"/>
              <a:ext cx="7750" cy="5300"/>
            </a:xfrm>
            <a:custGeom>
              <a:rect b="b" l="l" r="r" t="t"/>
              <a:pathLst>
                <a:path extrusionOk="0" h="212" w="31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1"/>
            <p:cNvSpPr/>
            <p:nvPr/>
          </p:nvSpPr>
          <p:spPr>
            <a:xfrm>
              <a:off x="5134550" y="2150100"/>
              <a:ext cx="3300" cy="7475"/>
            </a:xfrm>
            <a:custGeom>
              <a:rect b="b" l="l" r="r" t="t"/>
              <a:pathLst>
                <a:path extrusionOk="0" h="299" w="132">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1"/>
            <p:cNvSpPr/>
            <p:nvPr/>
          </p:nvSpPr>
          <p:spPr>
            <a:xfrm>
              <a:off x="5130975" y="2160800"/>
              <a:ext cx="3600" cy="7775"/>
            </a:xfrm>
            <a:custGeom>
              <a:rect b="b" l="l" r="r" t="t"/>
              <a:pathLst>
                <a:path extrusionOk="0" h="311" w="144">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1"/>
            <p:cNvSpPr/>
            <p:nvPr/>
          </p:nvSpPr>
          <p:spPr>
            <a:xfrm>
              <a:off x="5141700" y="2132525"/>
              <a:ext cx="4500" cy="6875"/>
            </a:xfrm>
            <a:custGeom>
              <a:rect b="b" l="l" r="r" t="t"/>
              <a:pathLst>
                <a:path extrusionOk="0" h="275" w="18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1"/>
            <p:cNvSpPr/>
            <p:nvPr/>
          </p:nvSpPr>
          <p:spPr>
            <a:xfrm>
              <a:off x="5137825" y="2139675"/>
              <a:ext cx="3600" cy="8650"/>
            </a:xfrm>
            <a:custGeom>
              <a:rect b="b" l="l" r="r" t="t"/>
              <a:pathLst>
                <a:path extrusionOk="0" h="346" w="144">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1"/>
            <p:cNvSpPr/>
            <p:nvPr/>
          </p:nvSpPr>
          <p:spPr>
            <a:xfrm>
              <a:off x="5206300" y="2103375"/>
              <a:ext cx="3600" cy="1675"/>
            </a:xfrm>
            <a:custGeom>
              <a:rect b="b" l="l" r="r" t="t"/>
              <a:pathLst>
                <a:path extrusionOk="0" h="67" w="144">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1"/>
            <p:cNvSpPr/>
            <p:nvPr/>
          </p:nvSpPr>
          <p:spPr>
            <a:xfrm>
              <a:off x="5127425" y="2171525"/>
              <a:ext cx="3575" cy="3600"/>
            </a:xfrm>
            <a:custGeom>
              <a:rect b="b" l="l" r="r" t="t"/>
              <a:pathLst>
                <a:path extrusionOk="0" h="144" w="143">
                  <a:moveTo>
                    <a:pt x="0" y="1"/>
                  </a:moveTo>
                  <a:cubicBezTo>
                    <a:pt x="48" y="48"/>
                    <a:pt x="83" y="96"/>
                    <a:pt x="119" y="143"/>
                  </a:cubicBezTo>
                  <a:cubicBezTo>
                    <a:pt x="119" y="96"/>
                    <a:pt x="143" y="48"/>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1"/>
            <p:cNvSpPr/>
            <p:nvPr/>
          </p:nvSpPr>
          <p:spPr>
            <a:xfrm>
              <a:off x="6138550" y="2386800"/>
              <a:ext cx="81000" cy="10975"/>
            </a:xfrm>
            <a:custGeom>
              <a:rect b="b" l="l" r="r" t="t"/>
              <a:pathLst>
                <a:path extrusionOk="0" h="439" w="324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1"/>
            <p:cNvSpPr/>
            <p:nvPr/>
          </p:nvSpPr>
          <p:spPr>
            <a:xfrm>
              <a:off x="6126650" y="2383750"/>
              <a:ext cx="53600" cy="14025"/>
            </a:xfrm>
            <a:custGeom>
              <a:rect b="b" l="l" r="r" t="t"/>
              <a:pathLst>
                <a:path extrusionOk="0" h="561" w="2144">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1"/>
            <p:cNvSpPr/>
            <p:nvPr/>
          </p:nvSpPr>
          <p:spPr>
            <a:xfrm>
              <a:off x="6095700" y="2385925"/>
              <a:ext cx="44075" cy="11850"/>
            </a:xfrm>
            <a:custGeom>
              <a:rect b="b" l="l" r="r" t="t"/>
              <a:pathLst>
                <a:path extrusionOk="0" h="474" w="1763">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1"/>
            <p:cNvSpPr/>
            <p:nvPr/>
          </p:nvSpPr>
          <p:spPr>
            <a:xfrm>
              <a:off x="6244525" y="2382575"/>
              <a:ext cx="30075" cy="11650"/>
            </a:xfrm>
            <a:custGeom>
              <a:rect b="b" l="l" r="r" t="t"/>
              <a:pathLst>
                <a:path extrusionOk="0" h="466" w="1203">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1"/>
            <p:cNvSpPr/>
            <p:nvPr/>
          </p:nvSpPr>
          <p:spPr>
            <a:xfrm>
              <a:off x="6217425" y="2386725"/>
              <a:ext cx="12225" cy="5775"/>
            </a:xfrm>
            <a:custGeom>
              <a:rect b="b" l="l" r="r" t="t"/>
              <a:pathLst>
                <a:path extrusionOk="0" h="231" w="489">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1"/>
            <p:cNvSpPr/>
            <p:nvPr/>
          </p:nvSpPr>
          <p:spPr>
            <a:xfrm>
              <a:off x="6242725" y="2379600"/>
              <a:ext cx="10750" cy="5475"/>
            </a:xfrm>
            <a:custGeom>
              <a:rect b="b" l="l" r="r" t="t"/>
              <a:pathLst>
                <a:path extrusionOk="0" h="219" w="43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1"/>
            <p:cNvSpPr/>
            <p:nvPr/>
          </p:nvSpPr>
          <p:spPr>
            <a:xfrm>
              <a:off x="6228150" y="2383450"/>
              <a:ext cx="7175" cy="7775"/>
            </a:xfrm>
            <a:custGeom>
              <a:rect b="b" l="l" r="r" t="t"/>
              <a:pathLst>
                <a:path extrusionOk="0" h="311" w="287">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1"/>
            <p:cNvSpPr/>
            <p:nvPr/>
          </p:nvSpPr>
          <p:spPr>
            <a:xfrm>
              <a:off x="6239150" y="2388775"/>
              <a:ext cx="3600" cy="2600"/>
            </a:xfrm>
            <a:custGeom>
              <a:rect b="b" l="l" r="r" t="t"/>
              <a:pathLst>
                <a:path extrusionOk="0" h="104" w="144">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1"/>
            <p:cNvSpPr/>
            <p:nvPr/>
          </p:nvSpPr>
          <p:spPr>
            <a:xfrm>
              <a:off x="6235300" y="2390900"/>
              <a:ext cx="4475" cy="1575"/>
            </a:xfrm>
            <a:custGeom>
              <a:rect b="b" l="l" r="r" t="t"/>
              <a:pathLst>
                <a:path extrusionOk="0" h="63" w="179">
                  <a:moveTo>
                    <a:pt x="0" y="0"/>
                  </a:moveTo>
                  <a:cubicBezTo>
                    <a:pt x="30" y="42"/>
                    <a:pt x="60" y="63"/>
                    <a:pt x="89" y="63"/>
                  </a:cubicBezTo>
                  <a:cubicBezTo>
                    <a:pt x="119" y="63"/>
                    <a:pt x="149" y="42"/>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1"/>
            <p:cNvSpPr/>
            <p:nvPr/>
          </p:nvSpPr>
          <p:spPr>
            <a:xfrm>
              <a:off x="6264450" y="2380325"/>
              <a:ext cx="4200" cy="2575"/>
            </a:xfrm>
            <a:custGeom>
              <a:rect b="b" l="l" r="r" t="t"/>
              <a:pathLst>
                <a:path extrusionOk="0" h="103" w="168">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1"/>
            <p:cNvSpPr/>
            <p:nvPr/>
          </p:nvSpPr>
          <p:spPr>
            <a:xfrm>
              <a:off x="6170400" y="2314400"/>
              <a:ext cx="7775" cy="8350"/>
            </a:xfrm>
            <a:custGeom>
              <a:rect b="b" l="l" r="r" t="t"/>
              <a:pathLst>
                <a:path extrusionOk="0" h="334" w="311">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1"/>
            <p:cNvSpPr/>
            <p:nvPr/>
          </p:nvSpPr>
          <p:spPr>
            <a:xfrm>
              <a:off x="6203150" y="2301650"/>
              <a:ext cx="8650" cy="6225"/>
            </a:xfrm>
            <a:custGeom>
              <a:rect b="b" l="l" r="r" t="t"/>
              <a:pathLst>
                <a:path extrusionOk="0" h="249" w="346">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1"/>
            <p:cNvSpPr/>
            <p:nvPr/>
          </p:nvSpPr>
          <p:spPr>
            <a:xfrm>
              <a:off x="6073675" y="2790575"/>
              <a:ext cx="68475" cy="15375"/>
            </a:xfrm>
            <a:custGeom>
              <a:rect b="b" l="l" r="r" t="t"/>
              <a:pathLst>
                <a:path extrusionOk="0" h="615" w="2739">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1"/>
            <p:cNvSpPr/>
            <p:nvPr/>
          </p:nvSpPr>
          <p:spPr>
            <a:xfrm>
              <a:off x="6219525" y="2510250"/>
              <a:ext cx="4175" cy="4600"/>
            </a:xfrm>
            <a:custGeom>
              <a:rect b="b" l="l" r="r" t="t"/>
              <a:pathLst>
                <a:path extrusionOk="0" h="184" w="167">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1"/>
            <p:cNvSpPr/>
            <p:nvPr/>
          </p:nvSpPr>
          <p:spPr>
            <a:xfrm>
              <a:off x="6229625" y="2510525"/>
              <a:ext cx="6000" cy="5725"/>
            </a:xfrm>
            <a:custGeom>
              <a:rect b="b" l="l" r="r" t="t"/>
              <a:pathLst>
                <a:path extrusionOk="0" h="229" w="24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1"/>
            <p:cNvSpPr/>
            <p:nvPr/>
          </p:nvSpPr>
          <p:spPr>
            <a:xfrm>
              <a:off x="6189150" y="2505500"/>
              <a:ext cx="5600" cy="3625"/>
            </a:xfrm>
            <a:custGeom>
              <a:rect b="b" l="l" r="r" t="t"/>
              <a:pathLst>
                <a:path extrusionOk="0" h="145" w="224">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1"/>
            <p:cNvSpPr/>
            <p:nvPr/>
          </p:nvSpPr>
          <p:spPr>
            <a:xfrm>
              <a:off x="5386075" y="2697975"/>
              <a:ext cx="36650" cy="97475"/>
            </a:xfrm>
            <a:custGeom>
              <a:rect b="b" l="l" r="r" t="t"/>
              <a:pathLst>
                <a:path extrusionOk="0" h="3899" w="1466">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1"/>
            <p:cNvSpPr/>
            <p:nvPr/>
          </p:nvSpPr>
          <p:spPr>
            <a:xfrm>
              <a:off x="5410775" y="2684400"/>
              <a:ext cx="3600" cy="4775"/>
            </a:xfrm>
            <a:custGeom>
              <a:rect b="b" l="l" r="r" t="t"/>
              <a:pathLst>
                <a:path extrusionOk="0" h="191" w="144">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1"/>
            <p:cNvSpPr/>
            <p:nvPr/>
          </p:nvSpPr>
          <p:spPr>
            <a:xfrm>
              <a:off x="5414350" y="2694800"/>
              <a:ext cx="3300" cy="3600"/>
            </a:xfrm>
            <a:custGeom>
              <a:rect b="b" l="l" r="r" t="t"/>
              <a:pathLst>
                <a:path extrusionOk="0" h="144" w="132">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1"/>
            <p:cNvSpPr/>
            <p:nvPr/>
          </p:nvSpPr>
          <p:spPr>
            <a:xfrm>
              <a:off x="5418225" y="2691525"/>
              <a:ext cx="3000" cy="4500"/>
            </a:xfrm>
            <a:custGeom>
              <a:rect b="b" l="l" r="r" t="t"/>
              <a:pathLst>
                <a:path extrusionOk="0" h="180" w="12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1"/>
            <p:cNvSpPr/>
            <p:nvPr/>
          </p:nvSpPr>
          <p:spPr>
            <a:xfrm>
              <a:off x="6078025" y="3165100"/>
              <a:ext cx="21250" cy="7775"/>
            </a:xfrm>
            <a:custGeom>
              <a:rect b="b" l="l" r="r" t="t"/>
              <a:pathLst>
                <a:path extrusionOk="0" h="311" w="85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1"/>
            <p:cNvSpPr/>
            <p:nvPr/>
          </p:nvSpPr>
          <p:spPr>
            <a:xfrm>
              <a:off x="6056700" y="3186675"/>
              <a:ext cx="14300" cy="3850"/>
            </a:xfrm>
            <a:custGeom>
              <a:rect b="b" l="l" r="r" t="t"/>
              <a:pathLst>
                <a:path extrusionOk="0" h="154" w="572">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1"/>
            <p:cNvSpPr/>
            <p:nvPr/>
          </p:nvSpPr>
          <p:spPr>
            <a:xfrm>
              <a:off x="6092725" y="3193375"/>
              <a:ext cx="14600" cy="4350"/>
            </a:xfrm>
            <a:custGeom>
              <a:rect b="b" l="l" r="r" t="t"/>
              <a:pathLst>
                <a:path extrusionOk="0" h="174" w="584">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1"/>
            <p:cNvSpPr/>
            <p:nvPr/>
          </p:nvSpPr>
          <p:spPr>
            <a:xfrm>
              <a:off x="6045375" y="3187125"/>
              <a:ext cx="7475" cy="2525"/>
            </a:xfrm>
            <a:custGeom>
              <a:rect b="b" l="l" r="r" t="t"/>
              <a:pathLst>
                <a:path extrusionOk="0" h="101" w="299">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1"/>
            <p:cNvSpPr/>
            <p:nvPr/>
          </p:nvSpPr>
          <p:spPr>
            <a:xfrm>
              <a:off x="6095400" y="2143125"/>
              <a:ext cx="168200" cy="22575"/>
            </a:xfrm>
            <a:custGeom>
              <a:rect b="b" l="l" r="r" t="t"/>
              <a:pathLst>
                <a:path extrusionOk="0" h="903" w="6728">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1"/>
            <p:cNvSpPr/>
            <p:nvPr/>
          </p:nvSpPr>
          <p:spPr>
            <a:xfrm>
              <a:off x="6181725" y="2141875"/>
              <a:ext cx="63125" cy="18950"/>
            </a:xfrm>
            <a:custGeom>
              <a:rect b="b" l="l" r="r" t="t"/>
              <a:pathLst>
                <a:path extrusionOk="0" h="758" w="2525">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1"/>
            <p:cNvSpPr/>
            <p:nvPr/>
          </p:nvSpPr>
          <p:spPr>
            <a:xfrm>
              <a:off x="6156700" y="2137750"/>
              <a:ext cx="53450" cy="17725"/>
            </a:xfrm>
            <a:custGeom>
              <a:rect b="b" l="l" r="r" t="t"/>
              <a:pathLst>
                <a:path extrusionOk="0" h="709" w="2138">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1"/>
            <p:cNvSpPr/>
            <p:nvPr/>
          </p:nvSpPr>
          <p:spPr>
            <a:xfrm>
              <a:off x="6173375" y="2139400"/>
              <a:ext cx="26825" cy="11475"/>
            </a:xfrm>
            <a:custGeom>
              <a:rect b="b" l="l" r="r" t="t"/>
              <a:pathLst>
                <a:path extrusionOk="0" h="459" w="1073">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1"/>
            <p:cNvSpPr/>
            <p:nvPr/>
          </p:nvSpPr>
          <p:spPr>
            <a:xfrm>
              <a:off x="6131100" y="2134925"/>
              <a:ext cx="40225" cy="9100"/>
            </a:xfrm>
            <a:custGeom>
              <a:rect b="b" l="l" r="r" t="t"/>
              <a:pathLst>
                <a:path extrusionOk="0" h="364" w="1609">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1"/>
            <p:cNvSpPr/>
            <p:nvPr/>
          </p:nvSpPr>
          <p:spPr>
            <a:xfrm>
              <a:off x="6170700" y="2139675"/>
              <a:ext cx="3900" cy="3600"/>
            </a:xfrm>
            <a:custGeom>
              <a:rect b="b" l="l" r="r" t="t"/>
              <a:pathLst>
                <a:path extrusionOk="0" h="144" w="156">
                  <a:moveTo>
                    <a:pt x="0" y="1"/>
                  </a:moveTo>
                  <a:cubicBezTo>
                    <a:pt x="36" y="84"/>
                    <a:pt x="84" y="132"/>
                    <a:pt x="155" y="144"/>
                  </a:cubicBezTo>
                  <a:lnTo>
                    <a:pt x="155" y="72"/>
                  </a:lnTo>
                  <a:lnTo>
                    <a:pt x="1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1"/>
            <p:cNvSpPr/>
            <p:nvPr/>
          </p:nvSpPr>
          <p:spPr>
            <a:xfrm>
              <a:off x="6207300" y="2767425"/>
              <a:ext cx="3300" cy="3525"/>
            </a:xfrm>
            <a:custGeom>
              <a:rect b="b" l="l" r="r" t="t"/>
              <a:pathLst>
                <a:path extrusionOk="0" h="141" w="132">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1"/>
            <p:cNvSpPr/>
            <p:nvPr/>
          </p:nvSpPr>
          <p:spPr>
            <a:xfrm>
              <a:off x="6164150" y="3000500"/>
              <a:ext cx="8950" cy="6875"/>
            </a:xfrm>
            <a:custGeom>
              <a:rect b="b" l="l" r="r" t="t"/>
              <a:pathLst>
                <a:path extrusionOk="0" h="275" w="358">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1"/>
            <p:cNvSpPr/>
            <p:nvPr/>
          </p:nvSpPr>
          <p:spPr>
            <a:xfrm>
              <a:off x="6231725" y="3000200"/>
              <a:ext cx="5075" cy="10450"/>
            </a:xfrm>
            <a:custGeom>
              <a:rect b="b" l="l" r="r" t="t"/>
              <a:pathLst>
                <a:path extrusionOk="0" h="418" w="203">
                  <a:moveTo>
                    <a:pt x="24" y="1"/>
                  </a:moveTo>
                  <a:cubicBezTo>
                    <a:pt x="0" y="143"/>
                    <a:pt x="0" y="286"/>
                    <a:pt x="0" y="417"/>
                  </a:cubicBezTo>
                  <a:cubicBezTo>
                    <a:pt x="203" y="334"/>
                    <a:pt x="167" y="167"/>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1"/>
            <p:cNvSpPr/>
            <p:nvPr/>
          </p:nvSpPr>
          <p:spPr>
            <a:xfrm>
              <a:off x="6242725" y="2695275"/>
              <a:ext cx="18475" cy="11425"/>
            </a:xfrm>
            <a:custGeom>
              <a:rect b="b" l="l" r="r" t="t"/>
              <a:pathLst>
                <a:path extrusionOk="0" h="457" w="739">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1"/>
            <p:cNvSpPr/>
            <p:nvPr/>
          </p:nvSpPr>
          <p:spPr>
            <a:xfrm>
              <a:off x="6205825" y="2623975"/>
              <a:ext cx="5975" cy="3000"/>
            </a:xfrm>
            <a:custGeom>
              <a:rect b="b" l="l" r="r" t="t"/>
              <a:pathLst>
                <a:path extrusionOk="0" h="120" w="239">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1"/>
            <p:cNvSpPr/>
            <p:nvPr/>
          </p:nvSpPr>
          <p:spPr>
            <a:xfrm>
              <a:off x="6167725" y="2621250"/>
              <a:ext cx="3000" cy="2375"/>
            </a:xfrm>
            <a:custGeom>
              <a:rect b="b" l="l" r="r" t="t"/>
              <a:pathLst>
                <a:path extrusionOk="0" h="95" w="12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1"/>
            <p:cNvSpPr/>
            <p:nvPr/>
          </p:nvSpPr>
          <p:spPr>
            <a:xfrm>
              <a:off x="5162550" y="2254275"/>
              <a:ext cx="26500" cy="10750"/>
            </a:xfrm>
            <a:custGeom>
              <a:rect b="b" l="l" r="r" t="t"/>
              <a:pathLst>
                <a:path extrusionOk="0" h="430" w="106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1"/>
            <p:cNvSpPr/>
            <p:nvPr/>
          </p:nvSpPr>
          <p:spPr>
            <a:xfrm>
              <a:off x="6321900" y="3284175"/>
              <a:ext cx="21475" cy="7450"/>
            </a:xfrm>
            <a:custGeom>
              <a:rect b="b" l="l" r="r" t="t"/>
              <a:pathLst>
                <a:path extrusionOk="0" h="298" w="859">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1"/>
            <p:cNvSpPr/>
            <p:nvPr/>
          </p:nvSpPr>
          <p:spPr>
            <a:xfrm>
              <a:off x="6223975" y="2243850"/>
              <a:ext cx="9850" cy="6750"/>
            </a:xfrm>
            <a:custGeom>
              <a:rect b="b" l="l" r="r" t="t"/>
              <a:pathLst>
                <a:path extrusionOk="0" h="270" w="394">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1"/>
            <p:cNvSpPr/>
            <p:nvPr/>
          </p:nvSpPr>
          <p:spPr>
            <a:xfrm>
              <a:off x="6220400" y="2182550"/>
              <a:ext cx="33375" cy="12225"/>
            </a:xfrm>
            <a:custGeom>
              <a:rect b="b" l="l" r="r" t="t"/>
              <a:pathLst>
                <a:path extrusionOk="0" h="489" w="1335">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1"/>
            <p:cNvSpPr/>
            <p:nvPr/>
          </p:nvSpPr>
          <p:spPr>
            <a:xfrm>
              <a:off x="6241250" y="2189975"/>
              <a:ext cx="5075" cy="3000"/>
            </a:xfrm>
            <a:custGeom>
              <a:rect b="b" l="l" r="r" t="t"/>
              <a:pathLst>
                <a:path extrusionOk="0" h="120" w="203">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1"/>
            <p:cNvSpPr/>
            <p:nvPr/>
          </p:nvSpPr>
          <p:spPr>
            <a:xfrm>
              <a:off x="6118025" y="2136700"/>
              <a:ext cx="35725" cy="17600"/>
            </a:xfrm>
            <a:custGeom>
              <a:rect b="b" l="l" r="r" t="t"/>
              <a:pathLst>
                <a:path extrusionOk="0" h="704" w="1429">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1"/>
            <p:cNvSpPr/>
            <p:nvPr/>
          </p:nvSpPr>
          <p:spPr>
            <a:xfrm>
              <a:off x="6176350" y="1996575"/>
              <a:ext cx="12825" cy="10025"/>
            </a:xfrm>
            <a:custGeom>
              <a:rect b="b" l="l" r="r" t="t"/>
              <a:pathLst>
                <a:path extrusionOk="0" h="401" w="513">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1"/>
            <p:cNvSpPr/>
            <p:nvPr/>
          </p:nvSpPr>
          <p:spPr>
            <a:xfrm>
              <a:off x="6083475" y="2307000"/>
              <a:ext cx="40525" cy="8325"/>
            </a:xfrm>
            <a:custGeom>
              <a:rect b="b" l="l" r="r" t="t"/>
              <a:pathLst>
                <a:path extrusionOk="0" h="333" w="1621">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1"/>
            <p:cNvSpPr/>
            <p:nvPr/>
          </p:nvSpPr>
          <p:spPr>
            <a:xfrm>
              <a:off x="6142125" y="3093075"/>
              <a:ext cx="16100" cy="8050"/>
            </a:xfrm>
            <a:custGeom>
              <a:rect b="b" l="l" r="r" t="t"/>
              <a:pathLst>
                <a:path extrusionOk="0" h="322" w="644">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1"/>
            <p:cNvSpPr/>
            <p:nvPr/>
          </p:nvSpPr>
          <p:spPr>
            <a:xfrm>
              <a:off x="6164150" y="3093675"/>
              <a:ext cx="6575" cy="5975"/>
            </a:xfrm>
            <a:custGeom>
              <a:rect b="b" l="l" r="r" t="t"/>
              <a:pathLst>
                <a:path extrusionOk="0" h="239" w="263">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1"/>
            <p:cNvSpPr/>
            <p:nvPr/>
          </p:nvSpPr>
          <p:spPr>
            <a:xfrm>
              <a:off x="6138850" y="3089075"/>
              <a:ext cx="7475" cy="9075"/>
            </a:xfrm>
            <a:custGeom>
              <a:rect b="b" l="l" r="r" t="t"/>
              <a:pathLst>
                <a:path extrusionOk="0" h="363" w="299">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1"/>
            <p:cNvSpPr/>
            <p:nvPr/>
          </p:nvSpPr>
          <p:spPr>
            <a:xfrm>
              <a:off x="6161775" y="1841425"/>
              <a:ext cx="38125" cy="11350"/>
            </a:xfrm>
            <a:custGeom>
              <a:rect b="b" l="l" r="r" t="t"/>
              <a:pathLst>
                <a:path extrusionOk="0" h="454" w="1525">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1"/>
            <p:cNvSpPr/>
            <p:nvPr/>
          </p:nvSpPr>
          <p:spPr>
            <a:xfrm>
              <a:off x="6196000" y="1849175"/>
              <a:ext cx="3900" cy="3300"/>
            </a:xfrm>
            <a:custGeom>
              <a:rect b="b" l="l" r="r" t="t"/>
              <a:pathLst>
                <a:path extrusionOk="0" h="132" w="156">
                  <a:moveTo>
                    <a:pt x="1" y="131"/>
                  </a:moveTo>
                  <a:cubicBezTo>
                    <a:pt x="48" y="84"/>
                    <a:pt x="108" y="36"/>
                    <a:pt x="155" y="0"/>
                  </a:cubicBezTo>
                  <a:cubicBezTo>
                    <a:pt x="108" y="36"/>
                    <a:pt x="48" y="84"/>
                    <a:pt x="1" y="13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1"/>
            <p:cNvSpPr/>
            <p:nvPr/>
          </p:nvSpPr>
          <p:spPr>
            <a:xfrm>
              <a:off x="6213850" y="1842025"/>
              <a:ext cx="3900" cy="3300"/>
            </a:xfrm>
            <a:custGeom>
              <a:rect b="b" l="l" r="r" t="t"/>
              <a:pathLst>
                <a:path extrusionOk="0" h="132" w="156">
                  <a:moveTo>
                    <a:pt x="1" y="0"/>
                  </a:moveTo>
                  <a:lnTo>
                    <a:pt x="1" y="131"/>
                  </a:lnTo>
                  <a:cubicBezTo>
                    <a:pt x="49" y="84"/>
                    <a:pt x="108" y="48"/>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1"/>
            <p:cNvSpPr/>
            <p:nvPr/>
          </p:nvSpPr>
          <p:spPr>
            <a:xfrm>
              <a:off x="6122175" y="1708950"/>
              <a:ext cx="105100" cy="14975"/>
            </a:xfrm>
            <a:custGeom>
              <a:rect b="b" l="l" r="r" t="t"/>
              <a:pathLst>
                <a:path extrusionOk="0" h="599" w="4204">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1"/>
            <p:cNvSpPr/>
            <p:nvPr/>
          </p:nvSpPr>
          <p:spPr>
            <a:xfrm>
              <a:off x="6196000" y="1712550"/>
              <a:ext cx="16550" cy="13800"/>
            </a:xfrm>
            <a:custGeom>
              <a:rect b="b" l="l" r="r" t="t"/>
              <a:pathLst>
                <a:path extrusionOk="0" h="552" w="662">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1"/>
            <p:cNvSpPr/>
            <p:nvPr/>
          </p:nvSpPr>
          <p:spPr>
            <a:xfrm>
              <a:off x="5216425" y="2070925"/>
              <a:ext cx="11925" cy="17875"/>
            </a:xfrm>
            <a:custGeom>
              <a:rect b="b" l="l" r="r" t="t"/>
              <a:pathLst>
                <a:path extrusionOk="0" h="715" w="477">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1"/>
            <p:cNvSpPr/>
            <p:nvPr/>
          </p:nvSpPr>
          <p:spPr>
            <a:xfrm>
              <a:off x="5217000" y="2093550"/>
              <a:ext cx="8075" cy="7150"/>
            </a:xfrm>
            <a:custGeom>
              <a:rect b="b" l="l" r="r" t="t"/>
              <a:pathLst>
                <a:path extrusionOk="0" h="286" w="323">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1"/>
            <p:cNvSpPr/>
            <p:nvPr/>
          </p:nvSpPr>
          <p:spPr>
            <a:xfrm>
              <a:off x="6202850" y="3628050"/>
              <a:ext cx="11625" cy="7075"/>
            </a:xfrm>
            <a:custGeom>
              <a:rect b="b" l="l" r="r" t="t"/>
              <a:pathLst>
                <a:path extrusionOk="0" h="283" w="465">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1"/>
            <p:cNvSpPr/>
            <p:nvPr/>
          </p:nvSpPr>
          <p:spPr>
            <a:xfrm>
              <a:off x="6182000" y="1888450"/>
              <a:ext cx="10750" cy="7175"/>
            </a:xfrm>
            <a:custGeom>
              <a:rect b="b" l="l" r="r" t="t"/>
              <a:pathLst>
                <a:path extrusionOk="0" h="287" w="430">
                  <a:moveTo>
                    <a:pt x="287" y="1"/>
                  </a:moveTo>
                  <a:lnTo>
                    <a:pt x="1" y="287"/>
                  </a:lnTo>
                  <a:lnTo>
                    <a:pt x="430" y="287"/>
                  </a:lnTo>
                  <a:cubicBezTo>
                    <a:pt x="430" y="191"/>
                    <a:pt x="430" y="96"/>
                    <a:pt x="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1"/>
            <p:cNvSpPr/>
            <p:nvPr/>
          </p:nvSpPr>
          <p:spPr>
            <a:xfrm>
              <a:off x="6243025" y="2182850"/>
              <a:ext cx="46175" cy="13700"/>
            </a:xfrm>
            <a:custGeom>
              <a:rect b="b" l="l" r="r" t="t"/>
              <a:pathLst>
                <a:path extrusionOk="0" h="548" w="1847">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51"/>
            <p:cNvSpPr/>
            <p:nvPr/>
          </p:nvSpPr>
          <p:spPr>
            <a:xfrm>
              <a:off x="6152550" y="1842025"/>
              <a:ext cx="14600" cy="7750"/>
            </a:xfrm>
            <a:custGeom>
              <a:rect b="b" l="l" r="r" t="t"/>
              <a:pathLst>
                <a:path extrusionOk="0" h="310" w="584">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51"/>
            <p:cNvSpPr/>
            <p:nvPr/>
          </p:nvSpPr>
          <p:spPr>
            <a:xfrm>
              <a:off x="5375950" y="2091150"/>
              <a:ext cx="108675" cy="18475"/>
            </a:xfrm>
            <a:custGeom>
              <a:rect b="b" l="l" r="r" t="t"/>
              <a:pathLst>
                <a:path extrusionOk="0" h="739" w="4347">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1"/>
            <p:cNvSpPr/>
            <p:nvPr/>
          </p:nvSpPr>
          <p:spPr>
            <a:xfrm>
              <a:off x="5247675" y="2003250"/>
              <a:ext cx="75325" cy="31675"/>
            </a:xfrm>
            <a:custGeom>
              <a:rect b="b" l="l" r="r" t="t"/>
              <a:pathLst>
                <a:path extrusionOk="0" h="1267" w="3013">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1"/>
            <p:cNvSpPr/>
            <p:nvPr/>
          </p:nvSpPr>
          <p:spPr>
            <a:xfrm>
              <a:off x="5229225" y="1974675"/>
              <a:ext cx="24725" cy="86750"/>
            </a:xfrm>
            <a:custGeom>
              <a:rect b="b" l="l" r="r" t="t"/>
              <a:pathLst>
                <a:path extrusionOk="0" h="3470" w="989">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1"/>
            <p:cNvSpPr/>
            <p:nvPr/>
          </p:nvSpPr>
          <p:spPr>
            <a:xfrm>
              <a:off x="5312550" y="2084900"/>
              <a:ext cx="70875" cy="20725"/>
            </a:xfrm>
            <a:custGeom>
              <a:rect b="b" l="l" r="r" t="t"/>
              <a:pathLst>
                <a:path extrusionOk="0" h="829" w="2835">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1"/>
            <p:cNvSpPr/>
            <p:nvPr/>
          </p:nvSpPr>
          <p:spPr>
            <a:xfrm>
              <a:off x="5479250" y="2093375"/>
              <a:ext cx="72950" cy="14600"/>
            </a:xfrm>
            <a:custGeom>
              <a:rect b="b" l="l" r="r" t="t"/>
              <a:pathLst>
                <a:path extrusionOk="0" h="584" w="2918">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1"/>
            <p:cNvSpPr/>
            <p:nvPr/>
          </p:nvSpPr>
          <p:spPr>
            <a:xfrm>
              <a:off x="5312850" y="2043250"/>
              <a:ext cx="56875" cy="13725"/>
            </a:xfrm>
            <a:custGeom>
              <a:rect b="b" l="l" r="r" t="t"/>
              <a:pathLst>
                <a:path extrusionOk="0" h="549" w="2275">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1"/>
            <p:cNvSpPr/>
            <p:nvPr/>
          </p:nvSpPr>
          <p:spPr>
            <a:xfrm>
              <a:off x="5342325" y="2067900"/>
              <a:ext cx="60450" cy="10825"/>
            </a:xfrm>
            <a:custGeom>
              <a:rect b="b" l="l" r="r" t="t"/>
              <a:pathLst>
                <a:path extrusionOk="0" h="433" w="2418">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1"/>
            <p:cNvSpPr/>
            <p:nvPr/>
          </p:nvSpPr>
          <p:spPr>
            <a:xfrm>
              <a:off x="5319700" y="2017850"/>
              <a:ext cx="60750" cy="13800"/>
            </a:xfrm>
            <a:custGeom>
              <a:rect b="b" l="l" r="r" t="t"/>
              <a:pathLst>
                <a:path extrusionOk="0" h="552" w="243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1"/>
            <p:cNvSpPr/>
            <p:nvPr/>
          </p:nvSpPr>
          <p:spPr>
            <a:xfrm>
              <a:off x="5408700" y="2067350"/>
              <a:ext cx="55975" cy="10675"/>
            </a:xfrm>
            <a:custGeom>
              <a:rect b="b" l="l" r="r" t="t"/>
              <a:pathLst>
                <a:path extrusionOk="0" h="427" w="2239">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51"/>
            <p:cNvSpPr/>
            <p:nvPr/>
          </p:nvSpPr>
          <p:spPr>
            <a:xfrm>
              <a:off x="5273350" y="2042625"/>
              <a:ext cx="38625" cy="14000"/>
            </a:xfrm>
            <a:custGeom>
              <a:rect b="b" l="l" r="r" t="t"/>
              <a:pathLst>
                <a:path extrusionOk="0" h="560" w="1545">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51"/>
            <p:cNvSpPr/>
            <p:nvPr/>
          </p:nvSpPr>
          <p:spPr>
            <a:xfrm>
              <a:off x="5564075" y="2085475"/>
              <a:ext cx="45275" cy="6600"/>
            </a:xfrm>
            <a:custGeom>
              <a:rect b="b" l="l" r="r" t="t"/>
              <a:pathLst>
                <a:path extrusionOk="0" h="264" w="1811">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51"/>
            <p:cNvSpPr/>
            <p:nvPr/>
          </p:nvSpPr>
          <p:spPr>
            <a:xfrm>
              <a:off x="5319100" y="2063650"/>
              <a:ext cx="21175" cy="11400"/>
            </a:xfrm>
            <a:custGeom>
              <a:rect b="b" l="l" r="r" t="t"/>
              <a:pathLst>
                <a:path extrusionOk="0" h="456" w="847">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1"/>
            <p:cNvSpPr/>
            <p:nvPr/>
          </p:nvSpPr>
          <p:spPr>
            <a:xfrm>
              <a:off x="5289350" y="2081050"/>
              <a:ext cx="28300" cy="15975"/>
            </a:xfrm>
            <a:custGeom>
              <a:rect b="b" l="l" r="r" t="t"/>
              <a:pathLst>
                <a:path extrusionOk="0" h="639" w="1132">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1"/>
            <p:cNvSpPr/>
            <p:nvPr/>
          </p:nvSpPr>
          <p:spPr>
            <a:xfrm>
              <a:off x="5528950" y="2087975"/>
              <a:ext cx="49450" cy="9550"/>
            </a:xfrm>
            <a:custGeom>
              <a:rect b="b" l="l" r="r" t="t"/>
              <a:pathLst>
                <a:path extrusionOk="0" h="382" w="1978">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1"/>
            <p:cNvSpPr/>
            <p:nvPr/>
          </p:nvSpPr>
          <p:spPr>
            <a:xfrm>
              <a:off x="5270000" y="2073825"/>
              <a:ext cx="22650" cy="16850"/>
            </a:xfrm>
            <a:custGeom>
              <a:rect b="b" l="l" r="r" t="t"/>
              <a:pathLst>
                <a:path extrusionOk="0" h="674" w="906">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1"/>
            <p:cNvSpPr/>
            <p:nvPr/>
          </p:nvSpPr>
          <p:spPr>
            <a:xfrm>
              <a:off x="5253025" y="2055750"/>
              <a:ext cx="22650" cy="22925"/>
            </a:xfrm>
            <a:custGeom>
              <a:rect b="b" l="l" r="r" t="t"/>
              <a:pathLst>
                <a:path extrusionOk="0" h="917" w="906">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1"/>
            <p:cNvSpPr/>
            <p:nvPr/>
          </p:nvSpPr>
          <p:spPr>
            <a:xfrm>
              <a:off x="5528650" y="2092350"/>
              <a:ext cx="33075" cy="7700"/>
            </a:xfrm>
            <a:custGeom>
              <a:rect b="b" l="l" r="r" t="t"/>
              <a:pathLst>
                <a:path extrusionOk="0" h="308" w="1323">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1"/>
            <p:cNvSpPr/>
            <p:nvPr/>
          </p:nvSpPr>
          <p:spPr>
            <a:xfrm>
              <a:off x="5400375" y="2068250"/>
              <a:ext cx="13700" cy="9850"/>
            </a:xfrm>
            <a:custGeom>
              <a:rect b="b" l="l" r="r" t="t"/>
              <a:pathLst>
                <a:path extrusionOk="0" h="394" w="548">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1"/>
            <p:cNvSpPr/>
            <p:nvPr/>
          </p:nvSpPr>
          <p:spPr>
            <a:xfrm>
              <a:off x="5664100" y="2082250"/>
              <a:ext cx="27100" cy="3750"/>
            </a:xfrm>
            <a:custGeom>
              <a:rect b="b" l="l" r="r" t="t"/>
              <a:pathLst>
                <a:path extrusionOk="0" h="150" w="1084">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1"/>
            <p:cNvSpPr/>
            <p:nvPr/>
          </p:nvSpPr>
          <p:spPr>
            <a:xfrm>
              <a:off x="5692950" y="2082125"/>
              <a:ext cx="26525" cy="3100"/>
            </a:xfrm>
            <a:custGeom>
              <a:rect b="b" l="l" r="r" t="t"/>
              <a:pathLst>
                <a:path extrusionOk="0" h="124" w="1061">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1"/>
            <p:cNvSpPr/>
            <p:nvPr/>
          </p:nvSpPr>
          <p:spPr>
            <a:xfrm>
              <a:off x="5338750" y="2065350"/>
              <a:ext cx="10450" cy="9475"/>
            </a:xfrm>
            <a:custGeom>
              <a:rect b="b" l="l" r="r" t="t"/>
              <a:pathLst>
                <a:path extrusionOk="0" h="379" w="418">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1"/>
            <p:cNvSpPr/>
            <p:nvPr/>
          </p:nvSpPr>
          <p:spPr>
            <a:xfrm>
              <a:off x="5561400" y="2068050"/>
              <a:ext cx="11625" cy="6575"/>
            </a:xfrm>
            <a:custGeom>
              <a:rect b="b" l="l" r="r" t="t"/>
              <a:pathLst>
                <a:path extrusionOk="0" h="263" w="465">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1"/>
            <p:cNvSpPr/>
            <p:nvPr/>
          </p:nvSpPr>
          <p:spPr>
            <a:xfrm>
              <a:off x="5247675" y="2028600"/>
              <a:ext cx="8650" cy="6925"/>
            </a:xfrm>
            <a:custGeom>
              <a:rect b="b" l="l" r="r" t="t"/>
              <a:pathLst>
                <a:path extrusionOk="0" h="277" w="346">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51"/>
            <p:cNvSpPr/>
            <p:nvPr/>
          </p:nvSpPr>
          <p:spPr>
            <a:xfrm>
              <a:off x="5256300" y="2031625"/>
              <a:ext cx="10750" cy="3675"/>
            </a:xfrm>
            <a:custGeom>
              <a:rect b="b" l="l" r="r" t="t"/>
              <a:pathLst>
                <a:path extrusionOk="0" h="147" w="43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1"/>
            <p:cNvSpPr/>
            <p:nvPr/>
          </p:nvSpPr>
          <p:spPr>
            <a:xfrm>
              <a:off x="5372100" y="2067950"/>
              <a:ext cx="6275" cy="5700"/>
            </a:xfrm>
            <a:custGeom>
              <a:rect b="b" l="l" r="r" t="t"/>
              <a:pathLst>
                <a:path extrusionOk="0" h="228" w="251">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1"/>
            <p:cNvSpPr/>
            <p:nvPr/>
          </p:nvSpPr>
          <p:spPr>
            <a:xfrm>
              <a:off x="5367625" y="2043250"/>
              <a:ext cx="3900" cy="7650"/>
            </a:xfrm>
            <a:custGeom>
              <a:rect b="b" l="l" r="r" t="t"/>
              <a:pathLst>
                <a:path extrusionOk="0" h="306" w="156">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1"/>
            <p:cNvSpPr/>
            <p:nvPr/>
          </p:nvSpPr>
          <p:spPr>
            <a:xfrm>
              <a:off x="5310175" y="2044925"/>
              <a:ext cx="7475" cy="5775"/>
            </a:xfrm>
            <a:custGeom>
              <a:rect b="b" l="l" r="r" t="t"/>
              <a:pathLst>
                <a:path extrusionOk="0" h="231" w="299">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1"/>
            <p:cNvSpPr/>
            <p:nvPr/>
          </p:nvSpPr>
          <p:spPr>
            <a:xfrm>
              <a:off x="5353325" y="2073600"/>
              <a:ext cx="3900" cy="4675"/>
            </a:xfrm>
            <a:custGeom>
              <a:rect b="b" l="l" r="r" t="t"/>
              <a:pathLst>
                <a:path extrusionOk="0" h="187" w="156">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1"/>
            <p:cNvSpPr/>
            <p:nvPr/>
          </p:nvSpPr>
          <p:spPr>
            <a:xfrm>
              <a:off x="5454250" y="2096525"/>
              <a:ext cx="3000" cy="1200"/>
            </a:xfrm>
            <a:custGeom>
              <a:rect b="b" l="l" r="r" t="t"/>
              <a:pathLst>
                <a:path extrusionOk="0" h="48" w="120">
                  <a:moveTo>
                    <a:pt x="0" y="0"/>
                  </a:moveTo>
                  <a:cubicBezTo>
                    <a:pt x="12" y="12"/>
                    <a:pt x="24" y="48"/>
                    <a:pt x="48" y="48"/>
                  </a:cubicBezTo>
                  <a:cubicBezTo>
                    <a:pt x="72" y="48"/>
                    <a:pt x="83" y="12"/>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51"/>
            <p:cNvSpPr/>
            <p:nvPr/>
          </p:nvSpPr>
          <p:spPr>
            <a:xfrm>
              <a:off x="5550975" y="2069350"/>
              <a:ext cx="3300" cy="2325"/>
            </a:xfrm>
            <a:custGeom>
              <a:rect b="b" l="l" r="r" t="t"/>
              <a:pathLst>
                <a:path extrusionOk="0" h="93" w="132">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1"/>
            <p:cNvSpPr/>
            <p:nvPr/>
          </p:nvSpPr>
          <p:spPr>
            <a:xfrm>
              <a:off x="5323575" y="1995450"/>
              <a:ext cx="46450" cy="13700"/>
            </a:xfrm>
            <a:custGeom>
              <a:rect b="b" l="l" r="r" t="t"/>
              <a:pathLst>
                <a:path extrusionOk="0" h="548" w="1858">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1"/>
            <p:cNvSpPr/>
            <p:nvPr/>
          </p:nvSpPr>
          <p:spPr>
            <a:xfrm>
              <a:off x="5367025" y="1992925"/>
              <a:ext cx="29200" cy="14150"/>
            </a:xfrm>
            <a:custGeom>
              <a:rect b="b" l="l" r="r" t="t"/>
              <a:pathLst>
                <a:path extrusionOk="0" h="566" w="1168">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1"/>
            <p:cNvSpPr/>
            <p:nvPr/>
          </p:nvSpPr>
          <p:spPr>
            <a:xfrm>
              <a:off x="5250050" y="1988475"/>
              <a:ext cx="36625" cy="25325"/>
            </a:xfrm>
            <a:custGeom>
              <a:rect b="b" l="l" r="r" t="t"/>
              <a:pathLst>
                <a:path extrusionOk="0" h="1013" w="1465">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1"/>
            <p:cNvSpPr/>
            <p:nvPr/>
          </p:nvSpPr>
          <p:spPr>
            <a:xfrm>
              <a:off x="5381625" y="2016725"/>
              <a:ext cx="37525" cy="11350"/>
            </a:xfrm>
            <a:custGeom>
              <a:rect b="b" l="l" r="r" t="t"/>
              <a:pathLst>
                <a:path extrusionOk="0" h="454" w="1501">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1"/>
            <p:cNvSpPr/>
            <p:nvPr/>
          </p:nvSpPr>
          <p:spPr>
            <a:xfrm>
              <a:off x="5302150" y="1998175"/>
              <a:ext cx="18175" cy="11750"/>
            </a:xfrm>
            <a:custGeom>
              <a:rect b="b" l="l" r="r" t="t"/>
              <a:pathLst>
                <a:path extrusionOk="0" h="470" w="727">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1"/>
            <p:cNvSpPr/>
            <p:nvPr/>
          </p:nvSpPr>
          <p:spPr>
            <a:xfrm>
              <a:off x="5317325" y="1996500"/>
              <a:ext cx="10725" cy="13375"/>
            </a:xfrm>
            <a:custGeom>
              <a:rect b="b" l="l" r="r" t="t"/>
              <a:pathLst>
                <a:path extrusionOk="0" h="535" w="429">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1"/>
            <p:cNvSpPr/>
            <p:nvPr/>
          </p:nvSpPr>
          <p:spPr>
            <a:xfrm>
              <a:off x="5284575" y="1999425"/>
              <a:ext cx="22350" cy="10800"/>
            </a:xfrm>
            <a:custGeom>
              <a:rect b="b" l="l" r="r" t="t"/>
              <a:pathLst>
                <a:path extrusionOk="0" h="432" w="894">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1"/>
            <p:cNvSpPr/>
            <p:nvPr/>
          </p:nvSpPr>
          <p:spPr>
            <a:xfrm>
              <a:off x="5295300" y="2003550"/>
              <a:ext cx="10725" cy="6375"/>
            </a:xfrm>
            <a:custGeom>
              <a:rect b="b" l="l" r="r" t="t"/>
              <a:pathLst>
                <a:path extrusionOk="0" h="255" w="429">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1"/>
            <p:cNvSpPr/>
            <p:nvPr/>
          </p:nvSpPr>
          <p:spPr>
            <a:xfrm>
              <a:off x="5317325" y="2021800"/>
              <a:ext cx="10725" cy="6875"/>
            </a:xfrm>
            <a:custGeom>
              <a:rect b="b" l="l" r="r" t="t"/>
              <a:pathLst>
                <a:path extrusionOk="0" h="275" w="429">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1"/>
            <p:cNvSpPr/>
            <p:nvPr/>
          </p:nvSpPr>
          <p:spPr>
            <a:xfrm>
              <a:off x="5373575" y="2020625"/>
              <a:ext cx="9250" cy="4175"/>
            </a:xfrm>
            <a:custGeom>
              <a:rect b="b" l="l" r="r" t="t"/>
              <a:pathLst>
                <a:path extrusionOk="0" h="167" w="37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1"/>
            <p:cNvSpPr/>
            <p:nvPr/>
          </p:nvSpPr>
          <p:spPr>
            <a:xfrm>
              <a:off x="5281600" y="2003950"/>
              <a:ext cx="7175" cy="6575"/>
            </a:xfrm>
            <a:custGeom>
              <a:rect b="b" l="l" r="r" t="t"/>
              <a:pathLst>
                <a:path extrusionOk="0" h="263" w="287">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1"/>
            <p:cNvSpPr/>
            <p:nvPr/>
          </p:nvSpPr>
          <p:spPr>
            <a:xfrm>
              <a:off x="5344700" y="2020925"/>
              <a:ext cx="5375" cy="7150"/>
            </a:xfrm>
            <a:custGeom>
              <a:rect b="b" l="l" r="r" t="t"/>
              <a:pathLst>
                <a:path extrusionOk="0" h="286" w="215">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1"/>
            <p:cNvSpPr/>
            <p:nvPr/>
          </p:nvSpPr>
          <p:spPr>
            <a:xfrm>
              <a:off x="5420600" y="2001275"/>
              <a:ext cx="8375" cy="4550"/>
            </a:xfrm>
            <a:custGeom>
              <a:rect b="b" l="l" r="r" t="t"/>
              <a:pathLst>
                <a:path extrusionOk="0" h="182" w="335">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1"/>
            <p:cNvSpPr/>
            <p:nvPr/>
          </p:nvSpPr>
          <p:spPr>
            <a:xfrm>
              <a:off x="5410200" y="2003000"/>
              <a:ext cx="7750" cy="3375"/>
            </a:xfrm>
            <a:custGeom>
              <a:rect b="b" l="l" r="r" t="t"/>
              <a:pathLst>
                <a:path extrusionOk="0" h="135" w="31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1"/>
            <p:cNvSpPr/>
            <p:nvPr/>
          </p:nvSpPr>
          <p:spPr>
            <a:xfrm>
              <a:off x="5426550" y="2017925"/>
              <a:ext cx="4200" cy="2425"/>
            </a:xfrm>
            <a:custGeom>
              <a:rect b="b" l="l" r="r" t="t"/>
              <a:pathLst>
                <a:path extrusionOk="0" h="97" w="168">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1"/>
            <p:cNvSpPr/>
            <p:nvPr/>
          </p:nvSpPr>
          <p:spPr>
            <a:xfrm>
              <a:off x="5427150" y="1999775"/>
              <a:ext cx="5100" cy="4200"/>
            </a:xfrm>
            <a:custGeom>
              <a:rect b="b" l="l" r="r" t="t"/>
              <a:pathLst>
                <a:path extrusionOk="0" h="168" w="204">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1"/>
            <p:cNvSpPr/>
            <p:nvPr/>
          </p:nvSpPr>
          <p:spPr>
            <a:xfrm>
              <a:off x="5493225" y="1938325"/>
              <a:ext cx="17900" cy="6475"/>
            </a:xfrm>
            <a:custGeom>
              <a:rect b="b" l="l" r="r" t="t"/>
              <a:pathLst>
                <a:path extrusionOk="0" h="259" w="716">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1"/>
            <p:cNvSpPr/>
            <p:nvPr/>
          </p:nvSpPr>
          <p:spPr>
            <a:xfrm>
              <a:off x="5472100" y="1942325"/>
              <a:ext cx="3300" cy="4500"/>
            </a:xfrm>
            <a:custGeom>
              <a:rect b="b" l="l" r="r" t="t"/>
              <a:pathLst>
                <a:path extrusionOk="0" h="180" w="132">
                  <a:moveTo>
                    <a:pt x="1" y="1"/>
                  </a:moveTo>
                  <a:cubicBezTo>
                    <a:pt x="1" y="84"/>
                    <a:pt x="1" y="156"/>
                    <a:pt x="72" y="179"/>
                  </a:cubicBezTo>
                  <a:cubicBezTo>
                    <a:pt x="84" y="120"/>
                    <a:pt x="120" y="60"/>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1"/>
            <p:cNvSpPr/>
            <p:nvPr/>
          </p:nvSpPr>
          <p:spPr>
            <a:xfrm>
              <a:off x="5460800" y="1928050"/>
              <a:ext cx="6850" cy="3325"/>
            </a:xfrm>
            <a:custGeom>
              <a:rect b="b" l="l" r="r" t="t"/>
              <a:pathLst>
                <a:path extrusionOk="0" h="133" w="274">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1"/>
            <p:cNvSpPr/>
            <p:nvPr/>
          </p:nvSpPr>
          <p:spPr>
            <a:xfrm>
              <a:off x="6096000" y="2087600"/>
              <a:ext cx="23225" cy="5150"/>
            </a:xfrm>
            <a:custGeom>
              <a:rect b="b" l="l" r="r" t="t"/>
              <a:pathLst>
                <a:path extrusionOk="0" h="206" w="929">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1"/>
            <p:cNvSpPr/>
            <p:nvPr/>
          </p:nvSpPr>
          <p:spPr>
            <a:xfrm>
              <a:off x="6131700" y="2081925"/>
              <a:ext cx="6275" cy="4800"/>
            </a:xfrm>
            <a:custGeom>
              <a:rect b="b" l="l" r="r" t="t"/>
              <a:pathLst>
                <a:path extrusionOk="0" h="192" w="251">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1"/>
            <p:cNvSpPr/>
            <p:nvPr/>
          </p:nvSpPr>
          <p:spPr>
            <a:xfrm>
              <a:off x="6080500" y="2078650"/>
              <a:ext cx="4800" cy="6025"/>
            </a:xfrm>
            <a:custGeom>
              <a:rect b="b" l="l" r="r" t="t"/>
              <a:pathLst>
                <a:path extrusionOk="0" h="241" w="192">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1"/>
            <p:cNvSpPr/>
            <p:nvPr/>
          </p:nvSpPr>
          <p:spPr>
            <a:xfrm>
              <a:off x="6070675" y="2099875"/>
              <a:ext cx="3300" cy="2350"/>
            </a:xfrm>
            <a:custGeom>
              <a:rect b="b" l="l" r="r" t="t"/>
              <a:pathLst>
                <a:path extrusionOk="0" h="94" w="132">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1"/>
            <p:cNvSpPr/>
            <p:nvPr/>
          </p:nvSpPr>
          <p:spPr>
            <a:xfrm>
              <a:off x="5271175" y="2000150"/>
              <a:ext cx="6275" cy="5600"/>
            </a:xfrm>
            <a:custGeom>
              <a:rect b="b" l="l" r="r" t="t"/>
              <a:pathLst>
                <a:path extrusionOk="0" h="224" w="251">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1"/>
            <p:cNvSpPr/>
            <p:nvPr/>
          </p:nvSpPr>
          <p:spPr>
            <a:xfrm>
              <a:off x="5299750" y="1796175"/>
              <a:ext cx="75350" cy="16400"/>
            </a:xfrm>
            <a:custGeom>
              <a:rect b="b" l="l" r="r" t="t"/>
              <a:pathLst>
                <a:path extrusionOk="0" h="656" w="3014">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1"/>
            <p:cNvSpPr/>
            <p:nvPr/>
          </p:nvSpPr>
          <p:spPr>
            <a:xfrm>
              <a:off x="5280100" y="1796175"/>
              <a:ext cx="57175" cy="22875"/>
            </a:xfrm>
            <a:custGeom>
              <a:rect b="b" l="l" r="r" t="t"/>
              <a:pathLst>
                <a:path extrusionOk="0" h="915" w="2287">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1"/>
            <p:cNvSpPr/>
            <p:nvPr/>
          </p:nvSpPr>
          <p:spPr>
            <a:xfrm>
              <a:off x="5278925" y="1817325"/>
              <a:ext cx="17275" cy="13700"/>
            </a:xfrm>
            <a:custGeom>
              <a:rect b="b" l="l" r="r" t="t"/>
              <a:pathLst>
                <a:path extrusionOk="0" h="548" w="691">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1"/>
            <p:cNvSpPr/>
            <p:nvPr/>
          </p:nvSpPr>
          <p:spPr>
            <a:xfrm>
              <a:off x="5349175" y="1806600"/>
              <a:ext cx="16975" cy="10275"/>
            </a:xfrm>
            <a:custGeom>
              <a:rect b="b" l="l" r="r" t="t"/>
              <a:pathLst>
                <a:path extrusionOk="0" h="411" w="679">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1"/>
            <p:cNvSpPr/>
            <p:nvPr/>
          </p:nvSpPr>
          <p:spPr>
            <a:xfrm>
              <a:off x="5335175" y="1808175"/>
              <a:ext cx="12525" cy="8225"/>
            </a:xfrm>
            <a:custGeom>
              <a:rect b="b" l="l" r="r" t="t"/>
              <a:pathLst>
                <a:path extrusionOk="0" h="329" w="501">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1"/>
            <p:cNvSpPr/>
            <p:nvPr/>
          </p:nvSpPr>
          <p:spPr>
            <a:xfrm>
              <a:off x="5324475" y="1823725"/>
              <a:ext cx="14300" cy="3750"/>
            </a:xfrm>
            <a:custGeom>
              <a:rect b="b" l="l" r="r" t="t"/>
              <a:pathLst>
                <a:path extrusionOk="0" h="150" w="572">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1"/>
            <p:cNvSpPr/>
            <p:nvPr/>
          </p:nvSpPr>
          <p:spPr>
            <a:xfrm>
              <a:off x="5363750" y="1807975"/>
              <a:ext cx="10450" cy="6850"/>
            </a:xfrm>
            <a:custGeom>
              <a:rect b="b" l="l" r="r" t="t"/>
              <a:pathLst>
                <a:path extrusionOk="0" h="274" w="418">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1"/>
            <p:cNvSpPr/>
            <p:nvPr/>
          </p:nvSpPr>
          <p:spPr>
            <a:xfrm>
              <a:off x="5295600" y="1815600"/>
              <a:ext cx="8050" cy="5600"/>
            </a:xfrm>
            <a:custGeom>
              <a:rect b="b" l="l" r="r" t="t"/>
              <a:pathLst>
                <a:path extrusionOk="0" h="224" w="322">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51"/>
            <p:cNvSpPr/>
            <p:nvPr/>
          </p:nvSpPr>
          <p:spPr>
            <a:xfrm>
              <a:off x="5367625" y="1806000"/>
              <a:ext cx="6875" cy="3600"/>
            </a:xfrm>
            <a:custGeom>
              <a:rect b="b" l="l" r="r" t="t"/>
              <a:pathLst>
                <a:path extrusionOk="0" h="144" w="275">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51"/>
            <p:cNvSpPr/>
            <p:nvPr/>
          </p:nvSpPr>
          <p:spPr>
            <a:xfrm>
              <a:off x="5346200" y="1808675"/>
              <a:ext cx="5075" cy="5400"/>
            </a:xfrm>
            <a:custGeom>
              <a:rect b="b" l="l" r="r" t="t"/>
              <a:pathLst>
                <a:path extrusionOk="0" h="216" w="203">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1"/>
            <p:cNvSpPr/>
            <p:nvPr/>
          </p:nvSpPr>
          <p:spPr>
            <a:xfrm>
              <a:off x="5866500" y="2103950"/>
              <a:ext cx="6275" cy="3100"/>
            </a:xfrm>
            <a:custGeom>
              <a:rect b="b" l="l" r="r" t="t"/>
              <a:pathLst>
                <a:path extrusionOk="0" h="124" w="251">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51"/>
            <p:cNvSpPr/>
            <p:nvPr/>
          </p:nvSpPr>
          <p:spPr>
            <a:xfrm>
              <a:off x="5876025" y="2103950"/>
              <a:ext cx="5375" cy="3600"/>
            </a:xfrm>
            <a:custGeom>
              <a:rect b="b" l="l" r="r" t="t"/>
              <a:pathLst>
                <a:path extrusionOk="0" h="144" w="215">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51"/>
            <p:cNvSpPr/>
            <p:nvPr/>
          </p:nvSpPr>
          <p:spPr>
            <a:xfrm>
              <a:off x="5880475" y="2103950"/>
              <a:ext cx="2425" cy="2725"/>
            </a:xfrm>
            <a:custGeom>
              <a:rect b="b" l="l" r="r" t="t"/>
              <a:pathLst>
                <a:path extrusionOk="0" h="109" w="97">
                  <a:moveTo>
                    <a:pt x="1" y="1"/>
                  </a:moveTo>
                  <a:lnTo>
                    <a:pt x="1" y="108"/>
                  </a:lnTo>
                  <a:cubicBezTo>
                    <a:pt x="96" y="72"/>
                    <a:pt x="96" y="25"/>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1"/>
            <p:cNvSpPr/>
            <p:nvPr/>
          </p:nvSpPr>
          <p:spPr>
            <a:xfrm>
              <a:off x="5244400" y="1833600"/>
              <a:ext cx="32450" cy="112325"/>
            </a:xfrm>
            <a:custGeom>
              <a:rect b="b" l="l" r="r" t="t"/>
              <a:pathLst>
                <a:path extrusionOk="0" h="4493" w="1298">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51"/>
            <p:cNvSpPr/>
            <p:nvPr/>
          </p:nvSpPr>
          <p:spPr>
            <a:xfrm>
              <a:off x="5244100" y="1926650"/>
              <a:ext cx="22350" cy="96850"/>
            </a:xfrm>
            <a:custGeom>
              <a:rect b="b" l="l" r="r" t="t"/>
              <a:pathLst>
                <a:path extrusionOk="0" h="3874" w="894">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51"/>
            <p:cNvSpPr/>
            <p:nvPr/>
          </p:nvSpPr>
          <p:spPr>
            <a:xfrm>
              <a:off x="5270000" y="1851150"/>
              <a:ext cx="7750" cy="7875"/>
            </a:xfrm>
            <a:custGeom>
              <a:rect b="b" l="l" r="r" t="t"/>
              <a:pathLst>
                <a:path extrusionOk="0" h="315" w="31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1"/>
            <p:cNvSpPr/>
            <p:nvPr/>
          </p:nvSpPr>
          <p:spPr>
            <a:xfrm>
              <a:off x="5727775" y="1773850"/>
              <a:ext cx="23250" cy="9250"/>
            </a:xfrm>
            <a:custGeom>
              <a:rect b="b" l="l" r="r" t="t"/>
              <a:pathLst>
                <a:path extrusionOk="0" h="370" w="93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51"/>
            <p:cNvSpPr/>
            <p:nvPr/>
          </p:nvSpPr>
          <p:spPr>
            <a:xfrm>
              <a:off x="5731350" y="1787775"/>
              <a:ext cx="15800" cy="7250"/>
            </a:xfrm>
            <a:custGeom>
              <a:rect b="b" l="l" r="r" t="t"/>
              <a:pathLst>
                <a:path extrusionOk="0" h="290" w="632">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51"/>
            <p:cNvSpPr/>
            <p:nvPr/>
          </p:nvSpPr>
          <p:spPr>
            <a:xfrm>
              <a:off x="5719150" y="1773850"/>
              <a:ext cx="10750" cy="8150"/>
            </a:xfrm>
            <a:custGeom>
              <a:rect b="b" l="l" r="r" t="t"/>
              <a:pathLst>
                <a:path extrusionOk="0" h="326" w="43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1"/>
            <p:cNvSpPr/>
            <p:nvPr/>
          </p:nvSpPr>
          <p:spPr>
            <a:xfrm>
              <a:off x="5722725" y="1788825"/>
              <a:ext cx="7475" cy="6200"/>
            </a:xfrm>
            <a:custGeom>
              <a:rect b="b" l="l" r="r" t="t"/>
              <a:pathLst>
                <a:path extrusionOk="0" h="248" w="299">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51"/>
            <p:cNvSpPr/>
            <p:nvPr/>
          </p:nvSpPr>
          <p:spPr>
            <a:xfrm>
              <a:off x="5759050" y="1791425"/>
              <a:ext cx="10425" cy="3750"/>
            </a:xfrm>
            <a:custGeom>
              <a:rect b="b" l="l" r="r" t="t"/>
              <a:pathLst>
                <a:path extrusionOk="0" h="150" w="417">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51"/>
            <p:cNvSpPr/>
            <p:nvPr/>
          </p:nvSpPr>
          <p:spPr>
            <a:xfrm>
              <a:off x="5798025" y="1788975"/>
              <a:ext cx="7175" cy="2475"/>
            </a:xfrm>
            <a:custGeom>
              <a:rect b="b" l="l" r="r" t="t"/>
              <a:pathLst>
                <a:path extrusionOk="0" h="99" w="287">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1"/>
            <p:cNvSpPr/>
            <p:nvPr/>
          </p:nvSpPr>
          <p:spPr>
            <a:xfrm>
              <a:off x="5697425" y="1775625"/>
              <a:ext cx="4200" cy="3025"/>
            </a:xfrm>
            <a:custGeom>
              <a:rect b="b" l="l" r="r" t="t"/>
              <a:pathLst>
                <a:path extrusionOk="0" h="121" w="168">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51"/>
            <p:cNvSpPr/>
            <p:nvPr/>
          </p:nvSpPr>
          <p:spPr>
            <a:xfrm>
              <a:off x="5726600" y="1791125"/>
              <a:ext cx="7175" cy="3900"/>
            </a:xfrm>
            <a:custGeom>
              <a:rect b="b" l="l" r="r" t="t"/>
              <a:pathLst>
                <a:path extrusionOk="0" h="156" w="287">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51"/>
            <p:cNvSpPr/>
            <p:nvPr/>
          </p:nvSpPr>
          <p:spPr>
            <a:xfrm>
              <a:off x="5991500" y="1841725"/>
              <a:ext cx="13125" cy="7125"/>
            </a:xfrm>
            <a:custGeom>
              <a:rect b="b" l="l" r="r" t="t"/>
              <a:pathLst>
                <a:path extrusionOk="0" h="285" w="525">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51"/>
            <p:cNvSpPr/>
            <p:nvPr/>
          </p:nvSpPr>
          <p:spPr>
            <a:xfrm>
              <a:off x="6002525" y="1841125"/>
              <a:ext cx="13125" cy="7500"/>
            </a:xfrm>
            <a:custGeom>
              <a:rect b="b" l="l" r="r" t="t"/>
              <a:pathLst>
                <a:path extrusionOk="0" h="300" w="525">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1"/>
            <p:cNvSpPr/>
            <p:nvPr/>
          </p:nvSpPr>
          <p:spPr>
            <a:xfrm>
              <a:off x="6024250" y="1841875"/>
              <a:ext cx="7775" cy="6225"/>
            </a:xfrm>
            <a:custGeom>
              <a:rect b="b" l="l" r="r" t="t"/>
              <a:pathLst>
                <a:path extrusionOk="0" h="249" w="311">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1"/>
            <p:cNvSpPr/>
            <p:nvPr/>
          </p:nvSpPr>
          <p:spPr>
            <a:xfrm>
              <a:off x="6045375" y="1841600"/>
              <a:ext cx="3300" cy="4925"/>
            </a:xfrm>
            <a:custGeom>
              <a:rect b="b" l="l" r="r" t="t"/>
              <a:pathLst>
                <a:path extrusionOk="0" h="197" w="132">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51"/>
            <p:cNvSpPr/>
            <p:nvPr/>
          </p:nvSpPr>
          <p:spPr>
            <a:xfrm>
              <a:off x="6013525" y="1841725"/>
              <a:ext cx="3300" cy="6875"/>
            </a:xfrm>
            <a:custGeom>
              <a:rect b="b" l="l" r="r" t="t"/>
              <a:pathLst>
                <a:path extrusionOk="0" h="275" w="132">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51"/>
            <p:cNvSpPr/>
            <p:nvPr/>
          </p:nvSpPr>
          <p:spPr>
            <a:xfrm>
              <a:off x="6034675" y="1845000"/>
              <a:ext cx="1500" cy="1800"/>
            </a:xfrm>
            <a:custGeom>
              <a:rect b="b" l="l" r="r" t="t"/>
              <a:pathLst>
                <a:path extrusionOk="0" h="72" w="60">
                  <a:moveTo>
                    <a:pt x="0" y="1"/>
                  </a:moveTo>
                  <a:cubicBezTo>
                    <a:pt x="12" y="24"/>
                    <a:pt x="24" y="48"/>
                    <a:pt x="60" y="72"/>
                  </a:cubicBezTo>
                  <a:cubicBezTo>
                    <a:pt x="48" y="48"/>
                    <a:pt x="12" y="2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1"/>
            <p:cNvSpPr/>
            <p:nvPr/>
          </p:nvSpPr>
          <p:spPr>
            <a:xfrm>
              <a:off x="6024250" y="1842025"/>
              <a:ext cx="3300" cy="3300"/>
            </a:xfrm>
            <a:custGeom>
              <a:rect b="b" l="l" r="r" t="t"/>
              <a:pathLst>
                <a:path extrusionOk="0" h="132" w="132">
                  <a:moveTo>
                    <a:pt x="132" y="0"/>
                  </a:moveTo>
                  <a:cubicBezTo>
                    <a:pt x="84" y="12"/>
                    <a:pt x="48" y="12"/>
                    <a:pt x="1" y="24"/>
                  </a:cubicBezTo>
                  <a:lnTo>
                    <a:pt x="1" y="131"/>
                  </a:lnTo>
                  <a:lnTo>
                    <a:pt x="1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1"/>
            <p:cNvSpPr/>
            <p:nvPr/>
          </p:nvSpPr>
          <p:spPr>
            <a:xfrm>
              <a:off x="6002525" y="2078650"/>
              <a:ext cx="7175" cy="7175"/>
            </a:xfrm>
            <a:custGeom>
              <a:rect b="b" l="l" r="r" t="t"/>
              <a:pathLst>
                <a:path extrusionOk="0" h="287" w="287">
                  <a:moveTo>
                    <a:pt x="0" y="1"/>
                  </a:moveTo>
                  <a:lnTo>
                    <a:pt x="0" y="287"/>
                  </a:lnTo>
                  <a:lnTo>
                    <a:pt x="286" y="287"/>
                  </a:lnTo>
                  <a:lnTo>
                    <a:pt x="2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51"/>
            <p:cNvSpPr/>
            <p:nvPr/>
          </p:nvSpPr>
          <p:spPr>
            <a:xfrm>
              <a:off x="5969775" y="2081775"/>
              <a:ext cx="4625" cy="4050"/>
            </a:xfrm>
            <a:custGeom>
              <a:rect b="b" l="l" r="r" t="t"/>
              <a:pathLst>
                <a:path extrusionOk="0" h="162" w="185">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51"/>
            <p:cNvSpPr/>
            <p:nvPr/>
          </p:nvSpPr>
          <p:spPr>
            <a:xfrm>
              <a:off x="5886450" y="2071125"/>
              <a:ext cx="5375" cy="3925"/>
            </a:xfrm>
            <a:custGeom>
              <a:rect b="b" l="l" r="r" t="t"/>
              <a:pathLst>
                <a:path extrusionOk="0" h="157" w="215">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51"/>
            <p:cNvSpPr/>
            <p:nvPr/>
          </p:nvSpPr>
          <p:spPr>
            <a:xfrm>
              <a:off x="5837925" y="1781000"/>
              <a:ext cx="129800" cy="15525"/>
            </a:xfrm>
            <a:custGeom>
              <a:rect b="b" l="l" r="r" t="t"/>
              <a:pathLst>
                <a:path extrusionOk="0" h="621" w="5192">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1"/>
            <p:cNvSpPr/>
            <p:nvPr/>
          </p:nvSpPr>
          <p:spPr>
            <a:xfrm>
              <a:off x="5854875" y="1776750"/>
              <a:ext cx="25625" cy="7250"/>
            </a:xfrm>
            <a:custGeom>
              <a:rect b="b" l="l" r="r" t="t"/>
              <a:pathLst>
                <a:path extrusionOk="0" h="290" w="1025">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51"/>
            <p:cNvSpPr/>
            <p:nvPr/>
          </p:nvSpPr>
          <p:spPr>
            <a:xfrm>
              <a:off x="5886450" y="1778325"/>
              <a:ext cx="2700" cy="1800"/>
            </a:xfrm>
            <a:custGeom>
              <a:rect b="b" l="l" r="r" t="t"/>
              <a:pathLst>
                <a:path extrusionOk="0" h="72" w="108">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1"/>
            <p:cNvSpPr/>
            <p:nvPr/>
          </p:nvSpPr>
          <p:spPr>
            <a:xfrm>
              <a:off x="5921550" y="1777125"/>
              <a:ext cx="2125" cy="3000"/>
            </a:xfrm>
            <a:custGeom>
              <a:rect b="b" l="l" r="r" t="t"/>
              <a:pathLst>
                <a:path extrusionOk="0" h="120" w="85">
                  <a:moveTo>
                    <a:pt x="84" y="1"/>
                  </a:moveTo>
                  <a:cubicBezTo>
                    <a:pt x="1" y="48"/>
                    <a:pt x="1" y="96"/>
                    <a:pt x="84" y="120"/>
                  </a:cubicBezTo>
                  <a:lnTo>
                    <a:pt x="84" y="60"/>
                  </a:lnTo>
                  <a:lnTo>
                    <a:pt x="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51"/>
            <p:cNvSpPr/>
            <p:nvPr/>
          </p:nvSpPr>
          <p:spPr>
            <a:xfrm>
              <a:off x="5945075" y="1777725"/>
              <a:ext cx="3600" cy="3300"/>
            </a:xfrm>
            <a:custGeom>
              <a:rect b="b" l="l" r="r" t="t"/>
              <a:pathLst>
                <a:path extrusionOk="0" h="132" w="144">
                  <a:moveTo>
                    <a:pt x="143" y="1"/>
                  </a:moveTo>
                  <a:cubicBezTo>
                    <a:pt x="96" y="24"/>
                    <a:pt x="60" y="72"/>
                    <a:pt x="1" y="132"/>
                  </a:cubicBezTo>
                  <a:cubicBezTo>
                    <a:pt x="60" y="84"/>
                    <a:pt x="96" y="36"/>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51"/>
            <p:cNvSpPr/>
            <p:nvPr/>
          </p:nvSpPr>
          <p:spPr>
            <a:xfrm>
              <a:off x="5934075" y="1779000"/>
              <a:ext cx="3875" cy="1725"/>
            </a:xfrm>
            <a:custGeom>
              <a:rect b="b" l="l" r="r" t="t"/>
              <a:pathLst>
                <a:path extrusionOk="0" h="69" w="155">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1"/>
            <p:cNvSpPr/>
            <p:nvPr/>
          </p:nvSpPr>
          <p:spPr>
            <a:xfrm>
              <a:off x="5751000" y="2021400"/>
              <a:ext cx="8075" cy="3700"/>
            </a:xfrm>
            <a:custGeom>
              <a:rect b="b" l="l" r="r" t="t"/>
              <a:pathLst>
                <a:path extrusionOk="0" h="148" w="323">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1"/>
            <p:cNvSpPr/>
            <p:nvPr/>
          </p:nvSpPr>
          <p:spPr>
            <a:xfrm>
              <a:off x="5726600" y="2020925"/>
              <a:ext cx="3000" cy="3300"/>
            </a:xfrm>
            <a:custGeom>
              <a:rect b="b" l="l" r="r" t="t"/>
              <a:pathLst>
                <a:path extrusionOk="0" h="132" w="12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1"/>
            <p:cNvSpPr/>
            <p:nvPr/>
          </p:nvSpPr>
          <p:spPr>
            <a:xfrm>
              <a:off x="5970375" y="1795650"/>
              <a:ext cx="43175" cy="15200"/>
            </a:xfrm>
            <a:custGeom>
              <a:rect b="b" l="l" r="r" t="t"/>
              <a:pathLst>
                <a:path extrusionOk="0" h="608" w="1727">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1"/>
            <p:cNvSpPr/>
            <p:nvPr/>
          </p:nvSpPr>
          <p:spPr>
            <a:xfrm>
              <a:off x="6029900" y="1782625"/>
              <a:ext cx="38425" cy="16275"/>
            </a:xfrm>
            <a:custGeom>
              <a:rect b="b" l="l" r="r" t="t"/>
              <a:pathLst>
                <a:path extrusionOk="0" h="651" w="1537">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1"/>
            <p:cNvSpPr/>
            <p:nvPr/>
          </p:nvSpPr>
          <p:spPr>
            <a:xfrm>
              <a:off x="5988225" y="1783425"/>
              <a:ext cx="21475" cy="11600"/>
            </a:xfrm>
            <a:custGeom>
              <a:rect b="b" l="l" r="r" t="t"/>
              <a:pathLst>
                <a:path extrusionOk="0" h="464" w="859">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1"/>
            <p:cNvSpPr/>
            <p:nvPr/>
          </p:nvSpPr>
          <p:spPr>
            <a:xfrm>
              <a:off x="5984375" y="1791425"/>
              <a:ext cx="18175" cy="7175"/>
            </a:xfrm>
            <a:custGeom>
              <a:rect b="b" l="l" r="r" t="t"/>
              <a:pathLst>
                <a:path extrusionOk="0" h="287" w="727">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1"/>
            <p:cNvSpPr/>
            <p:nvPr/>
          </p:nvSpPr>
          <p:spPr>
            <a:xfrm>
              <a:off x="6038850" y="1788025"/>
              <a:ext cx="9825" cy="3425"/>
            </a:xfrm>
            <a:custGeom>
              <a:rect b="b" l="l" r="r" t="t"/>
              <a:pathLst>
                <a:path extrusionOk="0" h="137" w="393">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1"/>
            <p:cNvSpPr/>
            <p:nvPr/>
          </p:nvSpPr>
          <p:spPr>
            <a:xfrm>
              <a:off x="5584900" y="2097875"/>
              <a:ext cx="42600" cy="10050"/>
            </a:xfrm>
            <a:custGeom>
              <a:rect b="b" l="l" r="r" t="t"/>
              <a:pathLst>
                <a:path extrusionOk="0" h="402" w="1704">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1"/>
            <p:cNvSpPr/>
            <p:nvPr/>
          </p:nvSpPr>
          <p:spPr>
            <a:xfrm>
              <a:off x="5625700" y="2103950"/>
              <a:ext cx="11325" cy="6825"/>
            </a:xfrm>
            <a:custGeom>
              <a:rect b="b" l="l" r="r" t="t"/>
              <a:pathLst>
                <a:path extrusionOk="0" h="273" w="453">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51"/>
            <p:cNvSpPr/>
            <p:nvPr/>
          </p:nvSpPr>
          <p:spPr>
            <a:xfrm>
              <a:off x="5851900" y="2103275"/>
              <a:ext cx="10150" cy="3975"/>
            </a:xfrm>
            <a:custGeom>
              <a:rect b="b" l="l" r="r" t="t"/>
              <a:pathLst>
                <a:path extrusionOk="0" h="159" w="406">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51"/>
            <p:cNvSpPr/>
            <p:nvPr/>
          </p:nvSpPr>
          <p:spPr>
            <a:xfrm>
              <a:off x="5585200" y="1770750"/>
              <a:ext cx="2725" cy="2200"/>
            </a:xfrm>
            <a:custGeom>
              <a:rect b="b" l="l" r="r" t="t"/>
              <a:pathLst>
                <a:path extrusionOk="0" h="88" w="109">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51"/>
            <p:cNvSpPr/>
            <p:nvPr/>
          </p:nvSpPr>
          <p:spPr>
            <a:xfrm>
              <a:off x="5606650" y="1770875"/>
              <a:ext cx="2400" cy="1825"/>
            </a:xfrm>
            <a:custGeom>
              <a:rect b="b" l="l" r="r" t="t"/>
              <a:pathLst>
                <a:path extrusionOk="0" h="73" w="96">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1"/>
            <p:cNvSpPr/>
            <p:nvPr/>
          </p:nvSpPr>
          <p:spPr>
            <a:xfrm>
              <a:off x="5597125" y="1770300"/>
              <a:ext cx="1500" cy="1350"/>
            </a:xfrm>
            <a:custGeom>
              <a:rect b="b" l="l" r="r" t="t"/>
              <a:pathLst>
                <a:path extrusionOk="0" h="54" w="6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1"/>
            <p:cNvSpPr/>
            <p:nvPr/>
          </p:nvSpPr>
          <p:spPr>
            <a:xfrm>
              <a:off x="5920175" y="1788600"/>
              <a:ext cx="52000" cy="11550"/>
            </a:xfrm>
            <a:custGeom>
              <a:rect b="b" l="l" r="r" t="t"/>
              <a:pathLst>
                <a:path extrusionOk="0" h="462" w="208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1"/>
            <p:cNvSpPr/>
            <p:nvPr/>
          </p:nvSpPr>
          <p:spPr>
            <a:xfrm>
              <a:off x="5976925" y="1806000"/>
              <a:ext cx="39625" cy="7550"/>
            </a:xfrm>
            <a:custGeom>
              <a:rect b="b" l="l" r="r" t="t"/>
              <a:pathLst>
                <a:path extrusionOk="0" h="302" w="1585">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1"/>
            <p:cNvSpPr/>
            <p:nvPr/>
          </p:nvSpPr>
          <p:spPr>
            <a:xfrm>
              <a:off x="5909950" y="1791725"/>
              <a:ext cx="20875" cy="13700"/>
            </a:xfrm>
            <a:custGeom>
              <a:rect b="b" l="l" r="r" t="t"/>
              <a:pathLst>
                <a:path extrusionOk="0" h="548" w="835">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1"/>
            <p:cNvSpPr/>
            <p:nvPr/>
          </p:nvSpPr>
          <p:spPr>
            <a:xfrm>
              <a:off x="5953125" y="1806525"/>
              <a:ext cx="9825" cy="6950"/>
            </a:xfrm>
            <a:custGeom>
              <a:rect b="b" l="l" r="r" t="t"/>
              <a:pathLst>
                <a:path extrusionOk="0" h="278" w="393">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1"/>
            <p:cNvSpPr/>
            <p:nvPr/>
          </p:nvSpPr>
          <p:spPr>
            <a:xfrm>
              <a:off x="5938225" y="1807800"/>
              <a:ext cx="7475" cy="4775"/>
            </a:xfrm>
            <a:custGeom>
              <a:rect b="b" l="l" r="r" t="t"/>
              <a:pathLst>
                <a:path extrusionOk="0" h="191" w="299">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1"/>
            <p:cNvSpPr/>
            <p:nvPr/>
          </p:nvSpPr>
          <p:spPr>
            <a:xfrm>
              <a:off x="5618550" y="1733700"/>
              <a:ext cx="10450" cy="3825"/>
            </a:xfrm>
            <a:custGeom>
              <a:rect b="b" l="l" r="r" t="t"/>
              <a:pathLst>
                <a:path extrusionOk="0" h="153" w="418">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1"/>
            <p:cNvSpPr/>
            <p:nvPr/>
          </p:nvSpPr>
          <p:spPr>
            <a:xfrm>
              <a:off x="5905775" y="1993700"/>
              <a:ext cx="6575" cy="6400"/>
            </a:xfrm>
            <a:custGeom>
              <a:rect b="b" l="l" r="r" t="t"/>
              <a:pathLst>
                <a:path extrusionOk="0" h="256" w="263">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1"/>
            <p:cNvSpPr/>
            <p:nvPr/>
          </p:nvSpPr>
          <p:spPr>
            <a:xfrm>
              <a:off x="5259875" y="1751825"/>
              <a:ext cx="42875" cy="51700"/>
            </a:xfrm>
            <a:custGeom>
              <a:rect b="b" l="l" r="r" t="t"/>
              <a:pathLst>
                <a:path extrusionOk="0" h="2068" w="1715">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51"/>
            <p:cNvSpPr/>
            <p:nvPr/>
          </p:nvSpPr>
          <p:spPr>
            <a:xfrm>
              <a:off x="5298575" y="1770300"/>
              <a:ext cx="58950" cy="31925"/>
            </a:xfrm>
            <a:custGeom>
              <a:rect b="b" l="l" r="r" t="t"/>
              <a:pathLst>
                <a:path extrusionOk="0" h="1277" w="2358">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51"/>
            <p:cNvSpPr/>
            <p:nvPr/>
          </p:nvSpPr>
          <p:spPr>
            <a:xfrm>
              <a:off x="5255375" y="1790075"/>
              <a:ext cx="31300" cy="37450"/>
            </a:xfrm>
            <a:custGeom>
              <a:rect b="b" l="l" r="r" t="t"/>
              <a:pathLst>
                <a:path extrusionOk="0" h="1498" w="1252">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51"/>
            <p:cNvSpPr/>
            <p:nvPr/>
          </p:nvSpPr>
          <p:spPr>
            <a:xfrm>
              <a:off x="5285175" y="1790525"/>
              <a:ext cx="14600" cy="7475"/>
            </a:xfrm>
            <a:custGeom>
              <a:rect b="b" l="l" r="r" t="t"/>
              <a:pathLst>
                <a:path extrusionOk="0" h="299" w="584">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51"/>
            <p:cNvSpPr/>
            <p:nvPr/>
          </p:nvSpPr>
          <p:spPr>
            <a:xfrm>
              <a:off x="5504850" y="1877750"/>
              <a:ext cx="7450" cy="3600"/>
            </a:xfrm>
            <a:custGeom>
              <a:rect b="b" l="l" r="r" t="t"/>
              <a:pathLst>
                <a:path extrusionOk="0" h="144" w="298">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51"/>
            <p:cNvSpPr/>
            <p:nvPr/>
          </p:nvSpPr>
          <p:spPr>
            <a:xfrm>
              <a:off x="5732250" y="1873875"/>
              <a:ext cx="4800" cy="5675"/>
            </a:xfrm>
            <a:custGeom>
              <a:rect b="b" l="l" r="r" t="t"/>
              <a:pathLst>
                <a:path extrusionOk="0" h="227" w="192">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1"/>
            <p:cNvSpPr/>
            <p:nvPr/>
          </p:nvSpPr>
          <p:spPr>
            <a:xfrm>
              <a:off x="5970375" y="1791400"/>
              <a:ext cx="9875" cy="7500"/>
            </a:xfrm>
            <a:custGeom>
              <a:rect b="b" l="l" r="r" t="t"/>
              <a:pathLst>
                <a:path extrusionOk="0" h="300" w="395">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1"/>
            <p:cNvSpPr/>
            <p:nvPr/>
          </p:nvSpPr>
          <p:spPr>
            <a:xfrm>
              <a:off x="5984375" y="1777675"/>
              <a:ext cx="10425" cy="6925"/>
            </a:xfrm>
            <a:custGeom>
              <a:rect b="b" l="l" r="r" t="t"/>
              <a:pathLst>
                <a:path extrusionOk="0" h="277" w="417">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1"/>
            <p:cNvSpPr/>
            <p:nvPr/>
          </p:nvSpPr>
          <p:spPr>
            <a:xfrm>
              <a:off x="5963225" y="1784575"/>
              <a:ext cx="11050" cy="7175"/>
            </a:xfrm>
            <a:custGeom>
              <a:rect b="b" l="l" r="r" t="t"/>
              <a:pathLst>
                <a:path extrusionOk="0" h="287" w="442">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1"/>
            <p:cNvSpPr/>
            <p:nvPr/>
          </p:nvSpPr>
          <p:spPr>
            <a:xfrm>
              <a:off x="5539675" y="2092650"/>
              <a:ext cx="53600" cy="14925"/>
            </a:xfrm>
            <a:custGeom>
              <a:rect b="b" l="l" r="r" t="t"/>
              <a:pathLst>
                <a:path extrusionOk="0" h="597" w="2144">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51"/>
            <p:cNvSpPr/>
            <p:nvPr/>
          </p:nvSpPr>
          <p:spPr>
            <a:xfrm>
              <a:off x="5608125" y="2089075"/>
              <a:ext cx="25025" cy="3975"/>
            </a:xfrm>
            <a:custGeom>
              <a:rect b="b" l="l" r="r" t="t"/>
              <a:pathLst>
                <a:path extrusionOk="0" h="159" w="1001">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1"/>
            <p:cNvSpPr/>
            <p:nvPr/>
          </p:nvSpPr>
          <p:spPr>
            <a:xfrm>
              <a:off x="5637000" y="2089375"/>
              <a:ext cx="6575" cy="2400"/>
            </a:xfrm>
            <a:custGeom>
              <a:rect b="b" l="l" r="r" t="t"/>
              <a:pathLst>
                <a:path extrusionOk="0" h="96" w="263">
                  <a:moveTo>
                    <a:pt x="1" y="0"/>
                  </a:moveTo>
                  <a:lnTo>
                    <a:pt x="1" y="96"/>
                  </a:lnTo>
                  <a:lnTo>
                    <a:pt x="263" y="96"/>
                  </a:lnTo>
                  <a:cubicBezTo>
                    <a:pt x="191" y="0"/>
                    <a:pt x="96"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1"/>
            <p:cNvSpPr/>
            <p:nvPr/>
          </p:nvSpPr>
          <p:spPr>
            <a:xfrm>
              <a:off x="5632825" y="2089375"/>
              <a:ext cx="4200" cy="2400"/>
            </a:xfrm>
            <a:custGeom>
              <a:rect b="b" l="l" r="r" t="t"/>
              <a:pathLst>
                <a:path extrusionOk="0" h="96" w="168">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1"/>
            <p:cNvSpPr/>
            <p:nvPr/>
          </p:nvSpPr>
          <p:spPr>
            <a:xfrm>
              <a:off x="6116225" y="1796100"/>
              <a:ext cx="22650" cy="6475"/>
            </a:xfrm>
            <a:custGeom>
              <a:rect b="b" l="l" r="r" t="t"/>
              <a:pathLst>
                <a:path extrusionOk="0" h="259" w="906">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51"/>
            <p:cNvSpPr/>
            <p:nvPr/>
          </p:nvSpPr>
          <p:spPr>
            <a:xfrm>
              <a:off x="6110575" y="1805700"/>
              <a:ext cx="7175" cy="6350"/>
            </a:xfrm>
            <a:custGeom>
              <a:rect b="b" l="l" r="r" t="t"/>
              <a:pathLst>
                <a:path extrusionOk="0" h="254" w="287">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51"/>
            <p:cNvSpPr/>
            <p:nvPr/>
          </p:nvSpPr>
          <p:spPr>
            <a:xfrm>
              <a:off x="6142425" y="1798875"/>
              <a:ext cx="10450" cy="3575"/>
            </a:xfrm>
            <a:custGeom>
              <a:rect b="b" l="l" r="r" t="t"/>
              <a:pathLst>
                <a:path extrusionOk="0" h="143" w="418">
                  <a:moveTo>
                    <a:pt x="0" y="0"/>
                  </a:moveTo>
                  <a:cubicBezTo>
                    <a:pt x="60" y="119"/>
                    <a:pt x="167" y="131"/>
                    <a:pt x="286" y="143"/>
                  </a:cubicBezTo>
                  <a:cubicBezTo>
                    <a:pt x="334" y="107"/>
                    <a:pt x="381" y="48"/>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51"/>
            <p:cNvSpPr/>
            <p:nvPr/>
          </p:nvSpPr>
          <p:spPr>
            <a:xfrm>
              <a:off x="6134975" y="1812850"/>
              <a:ext cx="7475" cy="3050"/>
            </a:xfrm>
            <a:custGeom>
              <a:rect b="b" l="l" r="r" t="t"/>
              <a:pathLst>
                <a:path extrusionOk="0" h="122" w="299">
                  <a:moveTo>
                    <a:pt x="1" y="1"/>
                  </a:moveTo>
                  <a:cubicBezTo>
                    <a:pt x="53" y="82"/>
                    <a:pt x="106" y="121"/>
                    <a:pt x="156" y="121"/>
                  </a:cubicBezTo>
                  <a:cubicBezTo>
                    <a:pt x="207" y="121"/>
                    <a:pt x="256" y="79"/>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51"/>
            <p:cNvSpPr/>
            <p:nvPr/>
          </p:nvSpPr>
          <p:spPr>
            <a:xfrm>
              <a:off x="6149875" y="1813450"/>
              <a:ext cx="3575" cy="3300"/>
            </a:xfrm>
            <a:custGeom>
              <a:rect b="b" l="l" r="r" t="t"/>
              <a:pathLst>
                <a:path extrusionOk="0" h="132" w="143">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51"/>
            <p:cNvSpPr/>
            <p:nvPr/>
          </p:nvSpPr>
          <p:spPr>
            <a:xfrm>
              <a:off x="5328025" y="1794400"/>
              <a:ext cx="35450" cy="4775"/>
            </a:xfrm>
            <a:custGeom>
              <a:rect b="b" l="l" r="r" t="t"/>
              <a:pathLst>
                <a:path extrusionOk="0" h="191" w="1418">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1"/>
            <p:cNvSpPr/>
            <p:nvPr/>
          </p:nvSpPr>
          <p:spPr>
            <a:xfrm>
              <a:off x="6117125" y="1744975"/>
              <a:ext cx="11025" cy="3425"/>
            </a:xfrm>
            <a:custGeom>
              <a:rect b="b" l="l" r="r" t="t"/>
              <a:pathLst>
                <a:path extrusionOk="0" h="137" w="441">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1"/>
            <p:cNvSpPr/>
            <p:nvPr/>
          </p:nvSpPr>
          <p:spPr>
            <a:xfrm>
              <a:off x="6060275" y="1744975"/>
              <a:ext cx="3300" cy="3300"/>
            </a:xfrm>
            <a:custGeom>
              <a:rect b="b" l="l" r="r" t="t"/>
              <a:pathLst>
                <a:path extrusionOk="0" h="132" w="132">
                  <a:moveTo>
                    <a:pt x="131" y="1"/>
                  </a:moveTo>
                  <a:cubicBezTo>
                    <a:pt x="72" y="37"/>
                    <a:pt x="36" y="84"/>
                    <a:pt x="0" y="132"/>
                  </a:cubicBezTo>
                  <a:lnTo>
                    <a:pt x="13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1"/>
            <p:cNvSpPr/>
            <p:nvPr/>
          </p:nvSpPr>
          <p:spPr>
            <a:xfrm>
              <a:off x="5277725" y="1826750"/>
              <a:ext cx="11650" cy="11425"/>
            </a:xfrm>
            <a:custGeom>
              <a:rect b="b" l="l" r="r" t="t"/>
              <a:pathLst>
                <a:path extrusionOk="0" h="457" w="466">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1"/>
            <p:cNvSpPr/>
            <p:nvPr/>
          </p:nvSpPr>
          <p:spPr>
            <a:xfrm>
              <a:off x="5875425" y="1808450"/>
              <a:ext cx="8950" cy="4500"/>
            </a:xfrm>
            <a:custGeom>
              <a:rect b="b" l="l" r="r" t="t"/>
              <a:pathLst>
                <a:path extrusionOk="0" h="180" w="358">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1"/>
            <p:cNvSpPr/>
            <p:nvPr/>
          </p:nvSpPr>
          <p:spPr>
            <a:xfrm>
              <a:off x="5880175" y="1807075"/>
              <a:ext cx="4200" cy="2225"/>
            </a:xfrm>
            <a:custGeom>
              <a:rect b="b" l="l" r="r" t="t"/>
              <a:pathLst>
                <a:path extrusionOk="0" h="89" w="168">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51"/>
            <p:cNvSpPr/>
            <p:nvPr/>
          </p:nvSpPr>
          <p:spPr>
            <a:xfrm>
              <a:off x="6024250" y="1802150"/>
              <a:ext cx="15200" cy="4175"/>
            </a:xfrm>
            <a:custGeom>
              <a:rect b="b" l="l" r="r" t="t"/>
              <a:pathLst>
                <a:path extrusionOk="0" h="167" w="608">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1"/>
            <p:cNvSpPr/>
            <p:nvPr/>
          </p:nvSpPr>
          <p:spPr>
            <a:xfrm>
              <a:off x="6059975" y="1806000"/>
              <a:ext cx="8050" cy="6775"/>
            </a:xfrm>
            <a:custGeom>
              <a:rect b="b" l="l" r="r" t="t"/>
              <a:pathLst>
                <a:path extrusionOk="0" h="271" w="322">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1"/>
            <p:cNvSpPr/>
            <p:nvPr/>
          </p:nvSpPr>
          <p:spPr>
            <a:xfrm>
              <a:off x="6146300" y="1777725"/>
              <a:ext cx="7450" cy="6275"/>
            </a:xfrm>
            <a:custGeom>
              <a:rect b="b" l="l" r="r" t="t"/>
              <a:pathLst>
                <a:path extrusionOk="0" h="251" w="298">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51"/>
            <p:cNvSpPr/>
            <p:nvPr/>
          </p:nvSpPr>
          <p:spPr>
            <a:xfrm>
              <a:off x="5966500" y="1931325"/>
              <a:ext cx="1525" cy="1575"/>
            </a:xfrm>
            <a:custGeom>
              <a:rect b="b" l="l" r="r" t="t"/>
              <a:pathLst>
                <a:path extrusionOk="0" h="63" w="61">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51"/>
            <p:cNvSpPr/>
            <p:nvPr/>
          </p:nvSpPr>
          <p:spPr>
            <a:xfrm>
              <a:off x="6017100" y="2078950"/>
              <a:ext cx="4800" cy="10375"/>
            </a:xfrm>
            <a:custGeom>
              <a:rect b="b" l="l" r="r" t="t"/>
              <a:pathLst>
                <a:path extrusionOk="0" h="415" w="192">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51"/>
            <p:cNvSpPr/>
            <p:nvPr/>
          </p:nvSpPr>
          <p:spPr>
            <a:xfrm>
              <a:off x="5962350" y="2024775"/>
              <a:ext cx="4175" cy="2650"/>
            </a:xfrm>
            <a:custGeom>
              <a:rect b="b" l="l" r="r" t="t"/>
              <a:pathLst>
                <a:path extrusionOk="0" h="106" w="167">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1"/>
            <p:cNvSpPr/>
            <p:nvPr/>
          </p:nvSpPr>
          <p:spPr>
            <a:xfrm>
              <a:off x="5794175" y="1778200"/>
              <a:ext cx="4625" cy="2825"/>
            </a:xfrm>
            <a:custGeom>
              <a:rect b="b" l="l" r="r" t="t"/>
              <a:pathLst>
                <a:path extrusionOk="0" h="113" w="185">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51"/>
            <p:cNvSpPr/>
            <p:nvPr/>
          </p:nvSpPr>
          <p:spPr>
            <a:xfrm>
              <a:off x="5320000" y="1737850"/>
              <a:ext cx="8050" cy="3275"/>
            </a:xfrm>
            <a:custGeom>
              <a:rect b="b" l="l" r="r" t="t"/>
              <a:pathLst>
                <a:path extrusionOk="0" h="131" w="322">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51"/>
            <p:cNvSpPr/>
            <p:nvPr/>
          </p:nvSpPr>
          <p:spPr>
            <a:xfrm>
              <a:off x="6110300" y="1795600"/>
              <a:ext cx="7450" cy="6600"/>
            </a:xfrm>
            <a:custGeom>
              <a:rect b="b" l="l" r="r" t="t"/>
              <a:pathLst>
                <a:path extrusionOk="0" h="264" w="298">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51"/>
            <p:cNvSpPr/>
            <p:nvPr/>
          </p:nvSpPr>
          <p:spPr>
            <a:xfrm>
              <a:off x="6123075" y="1814925"/>
              <a:ext cx="1500" cy="1825"/>
            </a:xfrm>
            <a:custGeom>
              <a:rect b="b" l="l" r="r" t="t"/>
              <a:pathLst>
                <a:path extrusionOk="0" h="73" w="6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51"/>
            <p:cNvSpPr/>
            <p:nvPr/>
          </p:nvSpPr>
          <p:spPr>
            <a:xfrm>
              <a:off x="5856675" y="1993900"/>
              <a:ext cx="5075" cy="4425"/>
            </a:xfrm>
            <a:custGeom>
              <a:rect b="b" l="l" r="r" t="t"/>
              <a:pathLst>
                <a:path extrusionOk="0" h="177" w="203">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51"/>
            <p:cNvSpPr/>
            <p:nvPr/>
          </p:nvSpPr>
          <p:spPr>
            <a:xfrm>
              <a:off x="5866200" y="1737050"/>
              <a:ext cx="14300" cy="4425"/>
            </a:xfrm>
            <a:custGeom>
              <a:rect b="b" l="l" r="r" t="t"/>
              <a:pathLst>
                <a:path extrusionOk="0" h="177" w="572">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1"/>
            <p:cNvSpPr/>
            <p:nvPr/>
          </p:nvSpPr>
          <p:spPr>
            <a:xfrm>
              <a:off x="6095700" y="1795000"/>
              <a:ext cx="4775" cy="5975"/>
            </a:xfrm>
            <a:custGeom>
              <a:rect b="b" l="l" r="r" t="t"/>
              <a:pathLst>
                <a:path extrusionOk="0" h="239" w="191">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51"/>
            <p:cNvSpPr/>
            <p:nvPr/>
          </p:nvSpPr>
          <p:spPr>
            <a:xfrm>
              <a:off x="6096875" y="1806950"/>
              <a:ext cx="6275" cy="4150"/>
            </a:xfrm>
            <a:custGeom>
              <a:rect b="b" l="l" r="r" t="t"/>
              <a:pathLst>
                <a:path extrusionOk="0" h="166" w="251">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1"/>
            <p:cNvSpPr/>
            <p:nvPr/>
          </p:nvSpPr>
          <p:spPr>
            <a:xfrm>
              <a:off x="5876925" y="1791800"/>
              <a:ext cx="14600" cy="7625"/>
            </a:xfrm>
            <a:custGeom>
              <a:rect b="b" l="l" r="r" t="t"/>
              <a:pathLst>
                <a:path extrusionOk="0" h="305" w="584">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1"/>
            <p:cNvSpPr/>
            <p:nvPr/>
          </p:nvSpPr>
          <p:spPr>
            <a:xfrm>
              <a:off x="6077825" y="1784275"/>
              <a:ext cx="14625" cy="10750"/>
            </a:xfrm>
            <a:custGeom>
              <a:rect b="b" l="l" r="r" t="t"/>
              <a:pathLst>
                <a:path extrusionOk="0" h="430" w="585">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51"/>
            <p:cNvSpPr/>
            <p:nvPr/>
          </p:nvSpPr>
          <p:spPr>
            <a:xfrm>
              <a:off x="6060275" y="1788000"/>
              <a:ext cx="13700" cy="6725"/>
            </a:xfrm>
            <a:custGeom>
              <a:rect b="b" l="l" r="r" t="t"/>
              <a:pathLst>
                <a:path extrusionOk="0" h="269" w="548">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51"/>
            <p:cNvSpPr/>
            <p:nvPr/>
          </p:nvSpPr>
          <p:spPr>
            <a:xfrm>
              <a:off x="5820950" y="1809575"/>
              <a:ext cx="2400" cy="1525"/>
            </a:xfrm>
            <a:custGeom>
              <a:rect b="b" l="l" r="r" t="t"/>
              <a:pathLst>
                <a:path extrusionOk="0" h="61" w="96">
                  <a:moveTo>
                    <a:pt x="96" y="1"/>
                  </a:moveTo>
                  <a:lnTo>
                    <a:pt x="96" y="1"/>
                  </a:lnTo>
                  <a:cubicBezTo>
                    <a:pt x="24" y="13"/>
                    <a:pt x="1" y="48"/>
                    <a:pt x="60" y="60"/>
                  </a:cubicBezTo>
                  <a:cubicBezTo>
                    <a:pt x="60" y="60"/>
                    <a:pt x="84" y="13"/>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1"/>
            <p:cNvSpPr/>
            <p:nvPr/>
          </p:nvSpPr>
          <p:spPr>
            <a:xfrm>
              <a:off x="5899825" y="1791125"/>
              <a:ext cx="13125" cy="9050"/>
            </a:xfrm>
            <a:custGeom>
              <a:rect b="b" l="l" r="r" t="t"/>
              <a:pathLst>
                <a:path extrusionOk="0" h="362" w="525">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1"/>
            <p:cNvSpPr/>
            <p:nvPr/>
          </p:nvSpPr>
          <p:spPr>
            <a:xfrm>
              <a:off x="5905200" y="1798650"/>
              <a:ext cx="7450" cy="7675"/>
            </a:xfrm>
            <a:custGeom>
              <a:rect b="b" l="l" r="r" t="t"/>
              <a:pathLst>
                <a:path extrusionOk="0" h="307" w="298">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1"/>
            <p:cNvSpPr/>
            <p:nvPr/>
          </p:nvSpPr>
          <p:spPr>
            <a:xfrm>
              <a:off x="5938225" y="1739525"/>
              <a:ext cx="14625" cy="5650"/>
            </a:xfrm>
            <a:custGeom>
              <a:rect b="b" l="l" r="r" t="t"/>
              <a:pathLst>
                <a:path extrusionOk="0" h="226" w="585">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1"/>
            <p:cNvSpPr/>
            <p:nvPr/>
          </p:nvSpPr>
          <p:spPr>
            <a:xfrm>
              <a:off x="5511100" y="1877750"/>
              <a:ext cx="2700" cy="3300"/>
            </a:xfrm>
            <a:custGeom>
              <a:rect b="b" l="l" r="r" t="t"/>
              <a:pathLst>
                <a:path extrusionOk="0" h="132" w="108">
                  <a:moveTo>
                    <a:pt x="0" y="0"/>
                  </a:moveTo>
                  <a:lnTo>
                    <a:pt x="0" y="131"/>
                  </a:lnTo>
                  <a:cubicBezTo>
                    <a:pt x="107" y="84"/>
                    <a:pt x="95" y="3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1"/>
            <p:cNvSpPr/>
            <p:nvPr/>
          </p:nvSpPr>
          <p:spPr>
            <a:xfrm>
              <a:off x="5715875" y="2062275"/>
              <a:ext cx="7475" cy="5700"/>
            </a:xfrm>
            <a:custGeom>
              <a:rect b="b" l="l" r="r" t="t"/>
              <a:pathLst>
                <a:path extrusionOk="0" h="228" w="299">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1"/>
            <p:cNvSpPr/>
            <p:nvPr/>
          </p:nvSpPr>
          <p:spPr>
            <a:xfrm>
              <a:off x="5455425" y="2001275"/>
              <a:ext cx="1825" cy="1800"/>
            </a:xfrm>
            <a:custGeom>
              <a:rect b="b" l="l" r="r" t="t"/>
              <a:pathLst>
                <a:path extrusionOk="0" h="72" w="73">
                  <a:moveTo>
                    <a:pt x="1" y="0"/>
                  </a:moveTo>
                  <a:lnTo>
                    <a:pt x="72" y="72"/>
                  </a:lnTo>
                  <a:cubicBezTo>
                    <a:pt x="72" y="60"/>
                    <a:pt x="60" y="24"/>
                    <a:pt x="36" y="12"/>
                  </a:cubicBezTo>
                  <a:cubicBezTo>
                    <a:pt x="25" y="0"/>
                    <a:pt x="13"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1"/>
            <p:cNvSpPr/>
            <p:nvPr/>
          </p:nvSpPr>
          <p:spPr>
            <a:xfrm>
              <a:off x="5648025" y="2065575"/>
              <a:ext cx="3000" cy="1800"/>
            </a:xfrm>
            <a:custGeom>
              <a:rect b="b" l="l" r="r" t="t"/>
              <a:pathLst>
                <a:path extrusionOk="0" h="72" w="12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1"/>
            <p:cNvSpPr/>
            <p:nvPr/>
          </p:nvSpPr>
          <p:spPr>
            <a:xfrm>
              <a:off x="5495025" y="1793500"/>
              <a:ext cx="2100" cy="2125"/>
            </a:xfrm>
            <a:custGeom>
              <a:rect b="b" l="l" r="r" t="t"/>
              <a:pathLst>
                <a:path extrusionOk="0" h="85" w="84">
                  <a:moveTo>
                    <a:pt x="0" y="1"/>
                  </a:moveTo>
                  <a:lnTo>
                    <a:pt x="84" y="84"/>
                  </a:lnTo>
                  <a:cubicBezTo>
                    <a:pt x="60" y="48"/>
                    <a:pt x="36" y="36"/>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1"/>
            <p:cNvSpPr/>
            <p:nvPr/>
          </p:nvSpPr>
          <p:spPr>
            <a:xfrm>
              <a:off x="5938525" y="2053850"/>
              <a:ext cx="20875" cy="10075"/>
            </a:xfrm>
            <a:custGeom>
              <a:rect b="b" l="l" r="r" t="t"/>
              <a:pathLst>
                <a:path extrusionOk="0" h="403" w="835">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1"/>
            <p:cNvSpPr/>
            <p:nvPr/>
          </p:nvSpPr>
          <p:spPr>
            <a:xfrm>
              <a:off x="5250650" y="1818800"/>
              <a:ext cx="33950" cy="29800"/>
            </a:xfrm>
            <a:custGeom>
              <a:rect b="b" l="l" r="r" t="t"/>
              <a:pathLst>
                <a:path extrusionOk="0" h="1192" w="1358">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51"/>
            <p:cNvSpPr/>
            <p:nvPr/>
          </p:nvSpPr>
          <p:spPr>
            <a:xfrm>
              <a:off x="5271475" y="1848875"/>
              <a:ext cx="3000" cy="4175"/>
            </a:xfrm>
            <a:custGeom>
              <a:rect b="b" l="l" r="r" t="t"/>
              <a:pathLst>
                <a:path extrusionOk="0" h="167" w="12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51"/>
            <p:cNvSpPr/>
            <p:nvPr/>
          </p:nvSpPr>
          <p:spPr>
            <a:xfrm>
              <a:off x="5908750" y="2053650"/>
              <a:ext cx="4200" cy="1825"/>
            </a:xfrm>
            <a:custGeom>
              <a:rect b="b" l="l" r="r" t="t"/>
              <a:pathLst>
                <a:path extrusionOk="0" h="73" w="168">
                  <a:moveTo>
                    <a:pt x="1" y="1"/>
                  </a:moveTo>
                  <a:cubicBezTo>
                    <a:pt x="31" y="48"/>
                    <a:pt x="58" y="72"/>
                    <a:pt x="84" y="72"/>
                  </a:cubicBezTo>
                  <a:cubicBezTo>
                    <a:pt x="111" y="72"/>
                    <a:pt x="138" y="48"/>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1"/>
            <p:cNvSpPr/>
            <p:nvPr/>
          </p:nvSpPr>
          <p:spPr>
            <a:xfrm>
              <a:off x="5421325" y="1998050"/>
              <a:ext cx="7350" cy="4725"/>
            </a:xfrm>
            <a:custGeom>
              <a:rect b="b" l="l" r="r" t="t"/>
              <a:pathLst>
                <a:path extrusionOk="0" h="189" w="294">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1"/>
            <p:cNvSpPr/>
            <p:nvPr/>
          </p:nvSpPr>
          <p:spPr>
            <a:xfrm>
              <a:off x="6121000" y="1998300"/>
              <a:ext cx="1800" cy="1500"/>
            </a:xfrm>
            <a:custGeom>
              <a:rect b="b" l="l" r="r" t="t"/>
              <a:pathLst>
                <a:path extrusionOk="0" h="60" w="72">
                  <a:moveTo>
                    <a:pt x="24" y="0"/>
                  </a:moveTo>
                  <a:cubicBezTo>
                    <a:pt x="24" y="0"/>
                    <a:pt x="12" y="36"/>
                    <a:pt x="0" y="60"/>
                  </a:cubicBezTo>
                  <a:cubicBezTo>
                    <a:pt x="60" y="24"/>
                    <a:pt x="72"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1"/>
            <p:cNvSpPr/>
            <p:nvPr/>
          </p:nvSpPr>
          <p:spPr>
            <a:xfrm>
              <a:off x="5919175" y="2593100"/>
              <a:ext cx="83375" cy="16000"/>
            </a:xfrm>
            <a:custGeom>
              <a:rect b="b" l="l" r="r" t="t"/>
              <a:pathLst>
                <a:path extrusionOk="0" h="640" w="3335">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1"/>
            <p:cNvSpPr/>
            <p:nvPr/>
          </p:nvSpPr>
          <p:spPr>
            <a:xfrm>
              <a:off x="6098975" y="2605200"/>
              <a:ext cx="36625" cy="14525"/>
            </a:xfrm>
            <a:custGeom>
              <a:rect b="b" l="l" r="r" t="t"/>
              <a:pathLst>
                <a:path extrusionOk="0" h="581" w="1465">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1"/>
            <p:cNvSpPr/>
            <p:nvPr/>
          </p:nvSpPr>
          <p:spPr>
            <a:xfrm>
              <a:off x="6056100" y="2602225"/>
              <a:ext cx="32475" cy="17175"/>
            </a:xfrm>
            <a:custGeom>
              <a:rect b="b" l="l" r="r" t="t"/>
              <a:pathLst>
                <a:path extrusionOk="0" h="687" w="1299">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1"/>
            <p:cNvSpPr/>
            <p:nvPr/>
          </p:nvSpPr>
          <p:spPr>
            <a:xfrm>
              <a:off x="5909350" y="2593275"/>
              <a:ext cx="17900" cy="12250"/>
            </a:xfrm>
            <a:custGeom>
              <a:rect b="b" l="l" r="r" t="t"/>
              <a:pathLst>
                <a:path extrusionOk="0" h="490" w="716">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51"/>
            <p:cNvSpPr/>
            <p:nvPr/>
          </p:nvSpPr>
          <p:spPr>
            <a:xfrm>
              <a:off x="5950425" y="2566650"/>
              <a:ext cx="17600" cy="10175"/>
            </a:xfrm>
            <a:custGeom>
              <a:rect b="b" l="l" r="r" t="t"/>
              <a:pathLst>
                <a:path extrusionOk="0" h="407" w="704">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51"/>
            <p:cNvSpPr/>
            <p:nvPr/>
          </p:nvSpPr>
          <p:spPr>
            <a:xfrm>
              <a:off x="5965325" y="2568150"/>
              <a:ext cx="10600" cy="8525"/>
            </a:xfrm>
            <a:custGeom>
              <a:rect b="b" l="l" r="r" t="t"/>
              <a:pathLst>
                <a:path extrusionOk="0" h="341" w="424">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1"/>
            <p:cNvSpPr/>
            <p:nvPr/>
          </p:nvSpPr>
          <p:spPr>
            <a:xfrm>
              <a:off x="5819175" y="2590550"/>
              <a:ext cx="14600" cy="7775"/>
            </a:xfrm>
            <a:custGeom>
              <a:rect b="b" l="l" r="r" t="t"/>
              <a:pathLst>
                <a:path extrusionOk="0" h="311" w="584">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1"/>
            <p:cNvSpPr/>
            <p:nvPr/>
          </p:nvSpPr>
          <p:spPr>
            <a:xfrm>
              <a:off x="6073375" y="2577225"/>
              <a:ext cx="11925" cy="10375"/>
            </a:xfrm>
            <a:custGeom>
              <a:rect b="b" l="l" r="r" t="t"/>
              <a:pathLst>
                <a:path extrusionOk="0" h="415" w="477">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1"/>
            <p:cNvSpPr/>
            <p:nvPr/>
          </p:nvSpPr>
          <p:spPr>
            <a:xfrm>
              <a:off x="6034675" y="2602225"/>
              <a:ext cx="10725" cy="7175"/>
            </a:xfrm>
            <a:custGeom>
              <a:rect b="b" l="l" r="r" t="t"/>
              <a:pathLst>
                <a:path extrusionOk="0" h="287" w="429">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1"/>
            <p:cNvSpPr/>
            <p:nvPr/>
          </p:nvSpPr>
          <p:spPr>
            <a:xfrm>
              <a:off x="6103100" y="2585575"/>
              <a:ext cx="14650" cy="5675"/>
            </a:xfrm>
            <a:custGeom>
              <a:rect b="b" l="l" r="r" t="t"/>
              <a:pathLst>
                <a:path extrusionOk="0" h="227" w="586">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1"/>
            <p:cNvSpPr/>
            <p:nvPr/>
          </p:nvSpPr>
          <p:spPr>
            <a:xfrm>
              <a:off x="6048375" y="2601650"/>
              <a:ext cx="4475" cy="9550"/>
            </a:xfrm>
            <a:custGeom>
              <a:rect b="b" l="l" r="r" t="t"/>
              <a:pathLst>
                <a:path extrusionOk="0" h="382" w="179">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1"/>
            <p:cNvSpPr/>
            <p:nvPr/>
          </p:nvSpPr>
          <p:spPr>
            <a:xfrm>
              <a:off x="5751000" y="2587650"/>
              <a:ext cx="7175" cy="3600"/>
            </a:xfrm>
            <a:custGeom>
              <a:rect b="b" l="l" r="r" t="t"/>
              <a:pathLst>
                <a:path extrusionOk="0" h="144" w="287">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1"/>
            <p:cNvSpPr/>
            <p:nvPr/>
          </p:nvSpPr>
          <p:spPr>
            <a:xfrm>
              <a:off x="5948650" y="2566925"/>
              <a:ext cx="3300" cy="6175"/>
            </a:xfrm>
            <a:custGeom>
              <a:rect b="b" l="l" r="r" t="t"/>
              <a:pathLst>
                <a:path extrusionOk="0" h="247" w="132">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1"/>
            <p:cNvSpPr/>
            <p:nvPr/>
          </p:nvSpPr>
          <p:spPr>
            <a:xfrm>
              <a:off x="5963525" y="2573950"/>
              <a:ext cx="3000" cy="3125"/>
            </a:xfrm>
            <a:custGeom>
              <a:rect b="b" l="l" r="r" t="t"/>
              <a:pathLst>
                <a:path extrusionOk="0" h="125" w="12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1"/>
            <p:cNvSpPr/>
            <p:nvPr/>
          </p:nvSpPr>
          <p:spPr>
            <a:xfrm>
              <a:off x="5252125" y="2540625"/>
              <a:ext cx="75925" cy="22050"/>
            </a:xfrm>
            <a:custGeom>
              <a:rect b="b" l="l" r="r" t="t"/>
              <a:pathLst>
                <a:path extrusionOk="0" h="882" w="3037">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1"/>
            <p:cNvSpPr/>
            <p:nvPr/>
          </p:nvSpPr>
          <p:spPr>
            <a:xfrm>
              <a:off x="5318500" y="2577150"/>
              <a:ext cx="67300" cy="15775"/>
            </a:xfrm>
            <a:custGeom>
              <a:rect b="b" l="l" r="r" t="t"/>
              <a:pathLst>
                <a:path extrusionOk="0" h="631" w="2692">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1"/>
            <p:cNvSpPr/>
            <p:nvPr/>
          </p:nvSpPr>
          <p:spPr>
            <a:xfrm>
              <a:off x="5402750" y="2576825"/>
              <a:ext cx="63425" cy="11850"/>
            </a:xfrm>
            <a:custGeom>
              <a:rect b="b" l="l" r="r" t="t"/>
              <a:pathLst>
                <a:path extrusionOk="0" h="474" w="2537">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1"/>
            <p:cNvSpPr/>
            <p:nvPr/>
          </p:nvSpPr>
          <p:spPr>
            <a:xfrm>
              <a:off x="5463475" y="2577475"/>
              <a:ext cx="55075" cy="11400"/>
            </a:xfrm>
            <a:custGeom>
              <a:rect b="b" l="l" r="r" t="t"/>
              <a:pathLst>
                <a:path extrusionOk="0" h="456" w="2203">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1"/>
            <p:cNvSpPr/>
            <p:nvPr/>
          </p:nvSpPr>
          <p:spPr>
            <a:xfrm>
              <a:off x="5265500" y="2549725"/>
              <a:ext cx="48875" cy="10550"/>
            </a:xfrm>
            <a:custGeom>
              <a:rect b="b" l="l" r="r" t="t"/>
              <a:pathLst>
                <a:path extrusionOk="0" h="422" w="1955">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1"/>
            <p:cNvSpPr/>
            <p:nvPr/>
          </p:nvSpPr>
          <p:spPr>
            <a:xfrm>
              <a:off x="5290550" y="2572325"/>
              <a:ext cx="28875" cy="16475"/>
            </a:xfrm>
            <a:custGeom>
              <a:rect b="b" l="l" r="r" t="t"/>
              <a:pathLst>
                <a:path extrusionOk="0" h="659" w="1155">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1"/>
            <p:cNvSpPr/>
            <p:nvPr/>
          </p:nvSpPr>
          <p:spPr>
            <a:xfrm>
              <a:off x="5375075" y="2577225"/>
              <a:ext cx="27100" cy="17900"/>
            </a:xfrm>
            <a:custGeom>
              <a:rect b="b" l="l" r="r" t="t"/>
              <a:pathLst>
                <a:path extrusionOk="0" h="716" w="1084">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1"/>
            <p:cNvSpPr/>
            <p:nvPr/>
          </p:nvSpPr>
          <p:spPr>
            <a:xfrm>
              <a:off x="5523000" y="2579375"/>
              <a:ext cx="31275" cy="8600"/>
            </a:xfrm>
            <a:custGeom>
              <a:rect b="b" l="l" r="r" t="t"/>
              <a:pathLst>
                <a:path extrusionOk="0" h="344" w="1251">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1"/>
            <p:cNvSpPr/>
            <p:nvPr/>
          </p:nvSpPr>
          <p:spPr>
            <a:xfrm>
              <a:off x="5396200" y="2576675"/>
              <a:ext cx="14600" cy="11025"/>
            </a:xfrm>
            <a:custGeom>
              <a:rect b="b" l="l" r="r" t="t"/>
              <a:pathLst>
                <a:path extrusionOk="0" h="441" w="584">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1"/>
            <p:cNvSpPr/>
            <p:nvPr/>
          </p:nvSpPr>
          <p:spPr>
            <a:xfrm>
              <a:off x="5310175" y="2551925"/>
              <a:ext cx="7475" cy="7875"/>
            </a:xfrm>
            <a:custGeom>
              <a:rect b="b" l="l" r="r" t="t"/>
              <a:pathLst>
                <a:path extrusionOk="0" h="315" w="299">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51"/>
            <p:cNvSpPr/>
            <p:nvPr/>
          </p:nvSpPr>
          <p:spPr>
            <a:xfrm>
              <a:off x="5511100" y="2605250"/>
              <a:ext cx="15200" cy="3850"/>
            </a:xfrm>
            <a:custGeom>
              <a:rect b="b" l="l" r="r" t="t"/>
              <a:pathLst>
                <a:path extrusionOk="0" h="154" w="608">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51"/>
            <p:cNvSpPr/>
            <p:nvPr/>
          </p:nvSpPr>
          <p:spPr>
            <a:xfrm>
              <a:off x="5410200" y="2550750"/>
              <a:ext cx="8050" cy="6475"/>
            </a:xfrm>
            <a:custGeom>
              <a:rect b="b" l="l" r="r" t="t"/>
              <a:pathLst>
                <a:path extrusionOk="0" h="259" w="322">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1"/>
            <p:cNvSpPr/>
            <p:nvPr/>
          </p:nvSpPr>
          <p:spPr>
            <a:xfrm>
              <a:off x="5414350" y="2577400"/>
              <a:ext cx="7175" cy="6100"/>
            </a:xfrm>
            <a:custGeom>
              <a:rect b="b" l="l" r="r" t="t"/>
              <a:pathLst>
                <a:path extrusionOk="0" h="244" w="287">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1"/>
            <p:cNvSpPr/>
            <p:nvPr/>
          </p:nvSpPr>
          <p:spPr>
            <a:xfrm>
              <a:off x="5317625" y="2579675"/>
              <a:ext cx="3300" cy="8300"/>
            </a:xfrm>
            <a:custGeom>
              <a:rect b="b" l="l" r="r" t="t"/>
              <a:pathLst>
                <a:path extrusionOk="0" h="332" w="132">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1"/>
            <p:cNvSpPr/>
            <p:nvPr/>
          </p:nvSpPr>
          <p:spPr>
            <a:xfrm>
              <a:off x="5496200" y="2577675"/>
              <a:ext cx="4500" cy="4425"/>
            </a:xfrm>
            <a:custGeom>
              <a:rect b="b" l="l" r="r" t="t"/>
              <a:pathLst>
                <a:path extrusionOk="0" h="177" w="18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1"/>
            <p:cNvSpPr/>
            <p:nvPr/>
          </p:nvSpPr>
          <p:spPr>
            <a:xfrm>
              <a:off x="5874375" y="2502850"/>
              <a:ext cx="8825" cy="12200"/>
            </a:xfrm>
            <a:custGeom>
              <a:rect b="b" l="l" r="r" t="t"/>
              <a:pathLst>
                <a:path extrusionOk="0" h="488" w="353">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1"/>
            <p:cNvSpPr/>
            <p:nvPr/>
          </p:nvSpPr>
          <p:spPr>
            <a:xfrm>
              <a:off x="5956375" y="2514400"/>
              <a:ext cx="4500" cy="4125"/>
            </a:xfrm>
            <a:custGeom>
              <a:rect b="b" l="l" r="r" t="t"/>
              <a:pathLst>
                <a:path extrusionOk="0" h="165" w="18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51"/>
            <p:cNvSpPr/>
            <p:nvPr/>
          </p:nvSpPr>
          <p:spPr>
            <a:xfrm>
              <a:off x="5873650" y="2484600"/>
              <a:ext cx="6850" cy="3075"/>
            </a:xfrm>
            <a:custGeom>
              <a:rect b="b" l="l" r="r" t="t"/>
              <a:pathLst>
                <a:path extrusionOk="0" h="123" w="274">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1"/>
            <p:cNvSpPr/>
            <p:nvPr/>
          </p:nvSpPr>
          <p:spPr>
            <a:xfrm>
              <a:off x="5564675" y="2328975"/>
              <a:ext cx="31275" cy="14325"/>
            </a:xfrm>
            <a:custGeom>
              <a:rect b="b" l="l" r="r" t="t"/>
              <a:pathLst>
                <a:path extrusionOk="0" h="573" w="1251">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1"/>
            <p:cNvSpPr/>
            <p:nvPr/>
          </p:nvSpPr>
          <p:spPr>
            <a:xfrm>
              <a:off x="5457225" y="2318800"/>
              <a:ext cx="29475" cy="4125"/>
            </a:xfrm>
            <a:custGeom>
              <a:rect b="b" l="l" r="r" t="t"/>
              <a:pathLst>
                <a:path extrusionOk="0" h="165" w="1179">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1"/>
            <p:cNvSpPr/>
            <p:nvPr/>
          </p:nvSpPr>
          <p:spPr>
            <a:xfrm>
              <a:off x="5489650" y="2322375"/>
              <a:ext cx="22350" cy="3775"/>
            </a:xfrm>
            <a:custGeom>
              <a:rect b="b" l="l" r="r" t="t"/>
              <a:pathLst>
                <a:path extrusionOk="0" h="151" w="894">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1"/>
            <p:cNvSpPr/>
            <p:nvPr/>
          </p:nvSpPr>
          <p:spPr>
            <a:xfrm>
              <a:off x="5413175" y="2307900"/>
              <a:ext cx="19075" cy="5225"/>
            </a:xfrm>
            <a:custGeom>
              <a:rect b="b" l="l" r="r" t="t"/>
              <a:pathLst>
                <a:path extrusionOk="0" h="209" w="763">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51"/>
            <p:cNvSpPr/>
            <p:nvPr/>
          </p:nvSpPr>
          <p:spPr>
            <a:xfrm>
              <a:off x="5425075" y="2311425"/>
              <a:ext cx="18475" cy="3975"/>
            </a:xfrm>
            <a:custGeom>
              <a:rect b="b" l="l" r="r" t="t"/>
              <a:pathLst>
                <a:path extrusionOk="0" h="159" w="739">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1"/>
            <p:cNvSpPr/>
            <p:nvPr/>
          </p:nvSpPr>
          <p:spPr>
            <a:xfrm>
              <a:off x="5442925" y="2314675"/>
              <a:ext cx="11925" cy="3975"/>
            </a:xfrm>
            <a:custGeom>
              <a:rect b="b" l="l" r="r" t="t"/>
              <a:pathLst>
                <a:path extrusionOk="0" h="159" w="477">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1"/>
            <p:cNvSpPr/>
            <p:nvPr/>
          </p:nvSpPr>
          <p:spPr>
            <a:xfrm>
              <a:off x="5414350" y="2311125"/>
              <a:ext cx="7175" cy="3275"/>
            </a:xfrm>
            <a:custGeom>
              <a:rect b="b" l="l" r="r" t="t"/>
              <a:pathLst>
                <a:path extrusionOk="0" h="131" w="287">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1"/>
            <p:cNvSpPr/>
            <p:nvPr/>
          </p:nvSpPr>
          <p:spPr>
            <a:xfrm>
              <a:off x="5439050" y="2322725"/>
              <a:ext cx="4500" cy="1500"/>
            </a:xfrm>
            <a:custGeom>
              <a:rect b="b" l="l" r="r" t="t"/>
              <a:pathLst>
                <a:path extrusionOk="0" h="60" w="180">
                  <a:moveTo>
                    <a:pt x="1" y="1"/>
                  </a:moveTo>
                  <a:cubicBezTo>
                    <a:pt x="32" y="38"/>
                    <a:pt x="63" y="59"/>
                    <a:pt x="94" y="59"/>
                  </a:cubicBezTo>
                  <a:cubicBezTo>
                    <a:pt x="122" y="59"/>
                    <a:pt x="151" y="4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1"/>
            <p:cNvSpPr/>
            <p:nvPr/>
          </p:nvSpPr>
          <p:spPr>
            <a:xfrm>
              <a:off x="5887625" y="2429900"/>
              <a:ext cx="10750" cy="3600"/>
            </a:xfrm>
            <a:custGeom>
              <a:rect b="b" l="l" r="r" t="t"/>
              <a:pathLst>
                <a:path extrusionOk="0" h="144" w="43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1"/>
            <p:cNvSpPr/>
            <p:nvPr/>
          </p:nvSpPr>
          <p:spPr>
            <a:xfrm>
              <a:off x="5980200" y="2371550"/>
              <a:ext cx="148250" cy="21450"/>
            </a:xfrm>
            <a:custGeom>
              <a:rect b="b" l="l" r="r" t="t"/>
              <a:pathLst>
                <a:path extrusionOk="0" h="858" w="593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1"/>
            <p:cNvSpPr/>
            <p:nvPr/>
          </p:nvSpPr>
          <p:spPr>
            <a:xfrm>
              <a:off x="5952525" y="2384050"/>
              <a:ext cx="7450" cy="6275"/>
            </a:xfrm>
            <a:custGeom>
              <a:rect b="b" l="l" r="r" t="t"/>
              <a:pathLst>
                <a:path extrusionOk="0" h="251" w="298">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1"/>
            <p:cNvSpPr/>
            <p:nvPr/>
          </p:nvSpPr>
          <p:spPr>
            <a:xfrm>
              <a:off x="5933775" y="2386725"/>
              <a:ext cx="4775" cy="2875"/>
            </a:xfrm>
            <a:custGeom>
              <a:rect b="b" l="l" r="r" t="t"/>
              <a:pathLst>
                <a:path extrusionOk="0" h="115" w="191">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1"/>
            <p:cNvSpPr/>
            <p:nvPr/>
          </p:nvSpPr>
          <p:spPr>
            <a:xfrm>
              <a:off x="5248550" y="2462325"/>
              <a:ext cx="6875" cy="14025"/>
            </a:xfrm>
            <a:custGeom>
              <a:rect b="b" l="l" r="r" t="t"/>
              <a:pathLst>
                <a:path extrusionOk="0" h="561" w="275">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1"/>
            <p:cNvSpPr/>
            <p:nvPr/>
          </p:nvSpPr>
          <p:spPr>
            <a:xfrm>
              <a:off x="5805175" y="2356700"/>
              <a:ext cx="79800" cy="19650"/>
            </a:xfrm>
            <a:custGeom>
              <a:rect b="b" l="l" r="r" t="t"/>
              <a:pathLst>
                <a:path extrusionOk="0" h="786" w="3192">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1"/>
            <p:cNvSpPr/>
            <p:nvPr/>
          </p:nvSpPr>
          <p:spPr>
            <a:xfrm>
              <a:off x="5848350" y="2374125"/>
              <a:ext cx="39300" cy="5775"/>
            </a:xfrm>
            <a:custGeom>
              <a:rect b="b" l="l" r="r" t="t"/>
              <a:pathLst>
                <a:path extrusionOk="0" h="231" w="1572">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1"/>
            <p:cNvSpPr/>
            <p:nvPr/>
          </p:nvSpPr>
          <p:spPr>
            <a:xfrm>
              <a:off x="5253325" y="2491750"/>
              <a:ext cx="53600" cy="9600"/>
            </a:xfrm>
            <a:custGeom>
              <a:rect b="b" l="l" r="r" t="t"/>
              <a:pathLst>
                <a:path extrusionOk="0" h="384" w="2144">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51"/>
            <p:cNvSpPr/>
            <p:nvPr/>
          </p:nvSpPr>
          <p:spPr>
            <a:xfrm>
              <a:off x="5253025" y="2491200"/>
              <a:ext cx="8050" cy="3125"/>
            </a:xfrm>
            <a:custGeom>
              <a:rect b="b" l="l" r="r" t="t"/>
              <a:pathLst>
                <a:path extrusionOk="0" h="125" w="322">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51"/>
            <p:cNvSpPr/>
            <p:nvPr/>
          </p:nvSpPr>
          <p:spPr>
            <a:xfrm>
              <a:off x="5713800" y="2342175"/>
              <a:ext cx="50325" cy="19525"/>
            </a:xfrm>
            <a:custGeom>
              <a:rect b="b" l="l" r="r" t="t"/>
              <a:pathLst>
                <a:path extrusionOk="0" h="781" w="2013">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51"/>
            <p:cNvSpPr/>
            <p:nvPr/>
          </p:nvSpPr>
          <p:spPr>
            <a:xfrm>
              <a:off x="5701600" y="2339700"/>
              <a:ext cx="80675" cy="19900"/>
            </a:xfrm>
            <a:custGeom>
              <a:rect b="b" l="l" r="r" t="t"/>
              <a:pathLst>
                <a:path extrusionOk="0" h="796" w="3227">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51"/>
            <p:cNvSpPr/>
            <p:nvPr/>
          </p:nvSpPr>
          <p:spPr>
            <a:xfrm>
              <a:off x="5679575" y="2340525"/>
              <a:ext cx="19950" cy="8425"/>
            </a:xfrm>
            <a:custGeom>
              <a:rect b="b" l="l" r="r" t="t"/>
              <a:pathLst>
                <a:path extrusionOk="0" h="337" w="798">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51"/>
            <p:cNvSpPr/>
            <p:nvPr/>
          </p:nvSpPr>
          <p:spPr>
            <a:xfrm>
              <a:off x="5657850" y="2339500"/>
              <a:ext cx="15300" cy="7675"/>
            </a:xfrm>
            <a:custGeom>
              <a:rect b="b" l="l" r="r" t="t"/>
              <a:pathLst>
                <a:path extrusionOk="0" h="307" w="612">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1"/>
            <p:cNvSpPr/>
            <p:nvPr/>
          </p:nvSpPr>
          <p:spPr>
            <a:xfrm>
              <a:off x="5701300" y="2343875"/>
              <a:ext cx="14600" cy="6950"/>
            </a:xfrm>
            <a:custGeom>
              <a:rect b="b" l="l" r="r" t="t"/>
              <a:pathLst>
                <a:path extrusionOk="0" h="278" w="584">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1"/>
            <p:cNvSpPr/>
            <p:nvPr/>
          </p:nvSpPr>
          <p:spPr>
            <a:xfrm>
              <a:off x="5698025" y="2343575"/>
              <a:ext cx="14000" cy="3675"/>
            </a:xfrm>
            <a:custGeom>
              <a:rect b="b" l="l" r="r" t="t"/>
              <a:pathLst>
                <a:path extrusionOk="0" h="147" w="56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51"/>
            <p:cNvSpPr/>
            <p:nvPr/>
          </p:nvSpPr>
          <p:spPr>
            <a:xfrm>
              <a:off x="5668850" y="2343875"/>
              <a:ext cx="4200" cy="4475"/>
            </a:xfrm>
            <a:custGeom>
              <a:rect b="b" l="l" r="r" t="t"/>
              <a:pathLst>
                <a:path extrusionOk="0" h="179" w="168">
                  <a:moveTo>
                    <a:pt x="1" y="0"/>
                  </a:moveTo>
                  <a:cubicBezTo>
                    <a:pt x="12" y="72"/>
                    <a:pt x="48" y="131"/>
                    <a:pt x="84" y="179"/>
                  </a:cubicBezTo>
                  <a:cubicBezTo>
                    <a:pt x="108" y="119"/>
                    <a:pt x="132" y="6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1"/>
            <p:cNvSpPr/>
            <p:nvPr/>
          </p:nvSpPr>
          <p:spPr>
            <a:xfrm>
              <a:off x="5679575" y="2343875"/>
              <a:ext cx="7150" cy="3900"/>
            </a:xfrm>
            <a:custGeom>
              <a:rect b="b" l="l" r="r" t="t"/>
              <a:pathLst>
                <a:path extrusionOk="0" h="156" w="286">
                  <a:moveTo>
                    <a:pt x="0" y="0"/>
                  </a:moveTo>
                  <a:cubicBezTo>
                    <a:pt x="60" y="119"/>
                    <a:pt x="167" y="155"/>
                    <a:pt x="286" y="155"/>
                  </a:cubicBezTo>
                  <a:cubicBezTo>
                    <a:pt x="226" y="36"/>
                    <a:pt x="119"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1"/>
            <p:cNvSpPr/>
            <p:nvPr/>
          </p:nvSpPr>
          <p:spPr>
            <a:xfrm>
              <a:off x="5686700" y="2347750"/>
              <a:ext cx="8375" cy="3300"/>
            </a:xfrm>
            <a:custGeom>
              <a:rect b="b" l="l" r="r" t="t"/>
              <a:pathLst>
                <a:path extrusionOk="0" h="132" w="335">
                  <a:moveTo>
                    <a:pt x="1" y="0"/>
                  </a:moveTo>
                  <a:cubicBezTo>
                    <a:pt x="60" y="119"/>
                    <a:pt x="180" y="131"/>
                    <a:pt x="287" y="131"/>
                  </a:cubicBezTo>
                  <a:cubicBezTo>
                    <a:pt x="334" y="83"/>
                    <a:pt x="334" y="36"/>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1"/>
            <p:cNvSpPr/>
            <p:nvPr/>
          </p:nvSpPr>
          <p:spPr>
            <a:xfrm>
              <a:off x="5693850" y="2341200"/>
              <a:ext cx="3600" cy="2700"/>
            </a:xfrm>
            <a:custGeom>
              <a:rect b="b" l="l" r="r" t="t"/>
              <a:pathLst>
                <a:path extrusionOk="0" h="108" w="144">
                  <a:moveTo>
                    <a:pt x="1" y="0"/>
                  </a:moveTo>
                  <a:cubicBezTo>
                    <a:pt x="60" y="36"/>
                    <a:pt x="108" y="84"/>
                    <a:pt x="144" y="107"/>
                  </a:cubicBezTo>
                  <a:cubicBezTo>
                    <a:pt x="108" y="60"/>
                    <a:pt x="60" y="3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1"/>
            <p:cNvSpPr/>
            <p:nvPr/>
          </p:nvSpPr>
          <p:spPr>
            <a:xfrm>
              <a:off x="5694150" y="2347750"/>
              <a:ext cx="3900" cy="3300"/>
            </a:xfrm>
            <a:custGeom>
              <a:rect b="b" l="l" r="r" t="t"/>
              <a:pathLst>
                <a:path extrusionOk="0" h="132" w="156">
                  <a:moveTo>
                    <a:pt x="1" y="0"/>
                  </a:moveTo>
                  <a:lnTo>
                    <a:pt x="1" y="131"/>
                  </a:lnTo>
                  <a:cubicBezTo>
                    <a:pt x="48" y="83"/>
                    <a:pt x="96" y="36"/>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51"/>
            <p:cNvSpPr/>
            <p:nvPr/>
          </p:nvSpPr>
          <p:spPr>
            <a:xfrm>
              <a:off x="5221175" y="2455200"/>
              <a:ext cx="8350" cy="21150"/>
            </a:xfrm>
            <a:custGeom>
              <a:rect b="b" l="l" r="r" t="t"/>
              <a:pathLst>
                <a:path extrusionOk="0" h="846" w="334">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51"/>
            <p:cNvSpPr/>
            <p:nvPr/>
          </p:nvSpPr>
          <p:spPr>
            <a:xfrm>
              <a:off x="5220875" y="2487050"/>
              <a:ext cx="3300" cy="11625"/>
            </a:xfrm>
            <a:custGeom>
              <a:rect b="b" l="l" r="r" t="t"/>
              <a:pathLst>
                <a:path extrusionOk="0" h="465" w="132">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1"/>
            <p:cNvSpPr/>
            <p:nvPr/>
          </p:nvSpPr>
          <p:spPr>
            <a:xfrm>
              <a:off x="5246775" y="2548050"/>
              <a:ext cx="13725" cy="17475"/>
            </a:xfrm>
            <a:custGeom>
              <a:rect b="b" l="l" r="r" t="t"/>
              <a:pathLst>
                <a:path extrusionOk="0" h="699" w="549">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1"/>
            <p:cNvSpPr/>
            <p:nvPr/>
          </p:nvSpPr>
          <p:spPr>
            <a:xfrm>
              <a:off x="5245875" y="2551625"/>
              <a:ext cx="3300" cy="7775"/>
            </a:xfrm>
            <a:custGeom>
              <a:rect b="b" l="l" r="r" t="t"/>
              <a:pathLst>
                <a:path extrusionOk="0" h="311" w="132">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1"/>
            <p:cNvSpPr/>
            <p:nvPr/>
          </p:nvSpPr>
          <p:spPr>
            <a:xfrm>
              <a:off x="5314050" y="2540625"/>
              <a:ext cx="46150" cy="8675"/>
            </a:xfrm>
            <a:custGeom>
              <a:rect b="b" l="l" r="r" t="t"/>
              <a:pathLst>
                <a:path extrusionOk="0" h="347" w="1846">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51"/>
            <p:cNvSpPr/>
            <p:nvPr/>
          </p:nvSpPr>
          <p:spPr>
            <a:xfrm>
              <a:off x="5660225" y="2376325"/>
              <a:ext cx="5975" cy="3575"/>
            </a:xfrm>
            <a:custGeom>
              <a:rect b="b" l="l" r="r" t="t"/>
              <a:pathLst>
                <a:path extrusionOk="0" h="143" w="239">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51"/>
            <p:cNvSpPr/>
            <p:nvPr/>
          </p:nvSpPr>
          <p:spPr>
            <a:xfrm>
              <a:off x="5658125" y="2376325"/>
              <a:ext cx="3600" cy="3575"/>
            </a:xfrm>
            <a:custGeom>
              <a:rect b="b" l="l" r="r" t="t"/>
              <a:pathLst>
                <a:path extrusionOk="0" h="143" w="144">
                  <a:moveTo>
                    <a:pt x="1" y="0"/>
                  </a:moveTo>
                  <a:lnTo>
                    <a:pt x="1" y="143"/>
                  </a:lnTo>
                  <a:lnTo>
                    <a:pt x="144" y="143"/>
                  </a:lnTo>
                  <a:lnTo>
                    <a:pt x="144" y="72"/>
                  </a:lnTo>
                  <a:lnTo>
                    <a:pt x="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1"/>
            <p:cNvSpPr/>
            <p:nvPr/>
          </p:nvSpPr>
          <p:spPr>
            <a:xfrm>
              <a:off x="5814100" y="2476625"/>
              <a:ext cx="1825" cy="1525"/>
            </a:xfrm>
            <a:custGeom>
              <a:rect b="b" l="l" r="r" t="t"/>
              <a:pathLst>
                <a:path extrusionOk="0" h="61" w="73">
                  <a:moveTo>
                    <a:pt x="72" y="0"/>
                  </a:moveTo>
                  <a:cubicBezTo>
                    <a:pt x="13" y="36"/>
                    <a:pt x="1" y="48"/>
                    <a:pt x="37" y="60"/>
                  </a:cubicBezTo>
                  <a:cubicBezTo>
                    <a:pt x="37" y="60"/>
                    <a:pt x="60" y="24"/>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51"/>
            <p:cNvSpPr/>
            <p:nvPr/>
          </p:nvSpPr>
          <p:spPr>
            <a:xfrm>
              <a:off x="5635525" y="2337100"/>
              <a:ext cx="11925" cy="6800"/>
            </a:xfrm>
            <a:custGeom>
              <a:rect b="b" l="l" r="r" t="t"/>
              <a:pathLst>
                <a:path extrusionOk="0" h="272" w="477">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51"/>
            <p:cNvSpPr/>
            <p:nvPr/>
          </p:nvSpPr>
          <p:spPr>
            <a:xfrm>
              <a:off x="5607825" y="2340300"/>
              <a:ext cx="3900" cy="3600"/>
            </a:xfrm>
            <a:custGeom>
              <a:rect b="b" l="l" r="r" t="t"/>
              <a:pathLst>
                <a:path extrusionOk="0" h="144" w="156">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1"/>
            <p:cNvSpPr/>
            <p:nvPr/>
          </p:nvSpPr>
          <p:spPr>
            <a:xfrm>
              <a:off x="5651000" y="2342025"/>
              <a:ext cx="3300" cy="1875"/>
            </a:xfrm>
            <a:custGeom>
              <a:rect b="b" l="l" r="r" t="t"/>
              <a:pathLst>
                <a:path extrusionOk="0" h="75" w="132">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51"/>
            <p:cNvSpPr/>
            <p:nvPr/>
          </p:nvSpPr>
          <p:spPr>
            <a:xfrm>
              <a:off x="6002225" y="2601650"/>
              <a:ext cx="4800" cy="3575"/>
            </a:xfrm>
            <a:custGeom>
              <a:rect b="b" l="l" r="r" t="t"/>
              <a:pathLst>
                <a:path extrusionOk="0" h="143" w="192">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51"/>
            <p:cNvSpPr/>
            <p:nvPr/>
          </p:nvSpPr>
          <p:spPr>
            <a:xfrm>
              <a:off x="6033475" y="2604250"/>
              <a:ext cx="1525" cy="1575"/>
            </a:xfrm>
            <a:custGeom>
              <a:rect b="b" l="l" r="r" t="t"/>
              <a:pathLst>
                <a:path extrusionOk="0" h="63" w="61">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1"/>
            <p:cNvSpPr/>
            <p:nvPr/>
          </p:nvSpPr>
          <p:spPr>
            <a:xfrm>
              <a:off x="5267025" y="2508800"/>
              <a:ext cx="26200" cy="4175"/>
            </a:xfrm>
            <a:custGeom>
              <a:rect b="b" l="l" r="r" t="t"/>
              <a:pathLst>
                <a:path extrusionOk="0" h="167" w="1048">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1"/>
            <p:cNvSpPr/>
            <p:nvPr/>
          </p:nvSpPr>
          <p:spPr>
            <a:xfrm>
              <a:off x="5306000" y="2516125"/>
              <a:ext cx="8375" cy="3675"/>
            </a:xfrm>
            <a:custGeom>
              <a:rect b="b" l="l" r="r" t="t"/>
              <a:pathLst>
                <a:path extrusionOk="0" h="147" w="335">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1"/>
            <p:cNvSpPr/>
            <p:nvPr/>
          </p:nvSpPr>
          <p:spPr>
            <a:xfrm>
              <a:off x="5303025" y="2510850"/>
              <a:ext cx="3900" cy="1450"/>
            </a:xfrm>
            <a:custGeom>
              <a:rect b="b" l="l" r="r" t="t"/>
              <a:pathLst>
                <a:path extrusionOk="0" h="58" w="156">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1"/>
            <p:cNvSpPr/>
            <p:nvPr/>
          </p:nvSpPr>
          <p:spPr>
            <a:xfrm>
              <a:off x="5292325" y="2509075"/>
              <a:ext cx="3875" cy="3300"/>
            </a:xfrm>
            <a:custGeom>
              <a:rect b="b" l="l" r="r" t="t"/>
              <a:pathLst>
                <a:path extrusionOk="0" h="132" w="155">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1"/>
            <p:cNvSpPr/>
            <p:nvPr/>
          </p:nvSpPr>
          <p:spPr>
            <a:xfrm>
              <a:off x="5471200" y="2548650"/>
              <a:ext cx="7475" cy="6100"/>
            </a:xfrm>
            <a:custGeom>
              <a:rect b="b" l="l" r="r" t="t"/>
              <a:pathLst>
                <a:path extrusionOk="0" h="244" w="299">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51"/>
            <p:cNvSpPr/>
            <p:nvPr/>
          </p:nvSpPr>
          <p:spPr>
            <a:xfrm>
              <a:off x="6085275" y="2501475"/>
              <a:ext cx="13725" cy="4350"/>
            </a:xfrm>
            <a:custGeom>
              <a:rect b="b" l="l" r="r" t="t"/>
              <a:pathLst>
                <a:path extrusionOk="0" h="174" w="549">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1"/>
            <p:cNvSpPr/>
            <p:nvPr/>
          </p:nvSpPr>
          <p:spPr>
            <a:xfrm>
              <a:off x="5371200" y="2304575"/>
              <a:ext cx="22650" cy="10750"/>
            </a:xfrm>
            <a:custGeom>
              <a:rect b="b" l="l" r="r" t="t"/>
              <a:pathLst>
                <a:path extrusionOk="0" h="430" w="906">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1"/>
            <p:cNvSpPr/>
            <p:nvPr/>
          </p:nvSpPr>
          <p:spPr>
            <a:xfrm>
              <a:off x="5391725" y="2304425"/>
              <a:ext cx="19375" cy="3750"/>
            </a:xfrm>
            <a:custGeom>
              <a:rect b="b" l="l" r="r" t="t"/>
              <a:pathLst>
                <a:path extrusionOk="0" h="150" w="775">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51"/>
            <p:cNvSpPr/>
            <p:nvPr/>
          </p:nvSpPr>
          <p:spPr>
            <a:xfrm>
              <a:off x="5267025" y="2351300"/>
              <a:ext cx="6275" cy="4200"/>
            </a:xfrm>
            <a:custGeom>
              <a:rect b="b" l="l" r="r" t="t"/>
              <a:pathLst>
                <a:path extrusionOk="0" h="168" w="251">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51"/>
            <p:cNvSpPr/>
            <p:nvPr/>
          </p:nvSpPr>
          <p:spPr>
            <a:xfrm>
              <a:off x="5280700" y="2499200"/>
              <a:ext cx="8675" cy="2150"/>
            </a:xfrm>
            <a:custGeom>
              <a:rect b="b" l="l" r="r" t="t"/>
              <a:pathLst>
                <a:path extrusionOk="0" h="86" w="347">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1"/>
            <p:cNvSpPr/>
            <p:nvPr/>
          </p:nvSpPr>
          <p:spPr>
            <a:xfrm>
              <a:off x="5255400" y="2509375"/>
              <a:ext cx="4500" cy="4200"/>
            </a:xfrm>
            <a:custGeom>
              <a:rect b="b" l="l" r="r" t="t"/>
              <a:pathLst>
                <a:path extrusionOk="0" h="168" w="18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1"/>
            <p:cNvSpPr/>
            <p:nvPr/>
          </p:nvSpPr>
          <p:spPr>
            <a:xfrm>
              <a:off x="5302425" y="2498950"/>
              <a:ext cx="3900" cy="2700"/>
            </a:xfrm>
            <a:custGeom>
              <a:rect b="b" l="l" r="r" t="t"/>
              <a:pathLst>
                <a:path extrusionOk="0" h="108" w="156">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1"/>
            <p:cNvSpPr/>
            <p:nvPr/>
          </p:nvSpPr>
          <p:spPr>
            <a:xfrm>
              <a:off x="5725100" y="2445300"/>
              <a:ext cx="3300" cy="2300"/>
            </a:xfrm>
            <a:custGeom>
              <a:rect b="b" l="l" r="r" t="t"/>
              <a:pathLst>
                <a:path extrusionOk="0" h="92" w="132">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1"/>
            <p:cNvSpPr/>
            <p:nvPr/>
          </p:nvSpPr>
          <p:spPr>
            <a:xfrm>
              <a:off x="5973650" y="2433750"/>
              <a:ext cx="11050" cy="5175"/>
            </a:xfrm>
            <a:custGeom>
              <a:rect b="b" l="l" r="r" t="t"/>
              <a:pathLst>
                <a:path extrusionOk="0" h="207" w="442">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1"/>
            <p:cNvSpPr/>
            <p:nvPr/>
          </p:nvSpPr>
          <p:spPr>
            <a:xfrm>
              <a:off x="5219700" y="2461750"/>
              <a:ext cx="5375" cy="11325"/>
            </a:xfrm>
            <a:custGeom>
              <a:rect b="b" l="l" r="r" t="t"/>
              <a:pathLst>
                <a:path extrusionOk="0" h="453" w="215">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51"/>
            <p:cNvSpPr/>
            <p:nvPr/>
          </p:nvSpPr>
          <p:spPr>
            <a:xfrm>
              <a:off x="5768575" y="2343875"/>
              <a:ext cx="118950" cy="25100"/>
            </a:xfrm>
            <a:custGeom>
              <a:rect b="b" l="l" r="r" t="t"/>
              <a:pathLst>
                <a:path extrusionOk="0" h="1004" w="4758">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51"/>
            <p:cNvSpPr/>
            <p:nvPr/>
          </p:nvSpPr>
          <p:spPr>
            <a:xfrm>
              <a:off x="5769150" y="2354575"/>
              <a:ext cx="14325" cy="3900"/>
            </a:xfrm>
            <a:custGeom>
              <a:rect b="b" l="l" r="r" t="t"/>
              <a:pathLst>
                <a:path extrusionOk="0" h="156" w="573">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51"/>
            <p:cNvSpPr/>
            <p:nvPr/>
          </p:nvSpPr>
          <p:spPr>
            <a:xfrm>
              <a:off x="6077400" y="2389700"/>
              <a:ext cx="8500" cy="4675"/>
            </a:xfrm>
            <a:custGeom>
              <a:rect b="b" l="l" r="r" t="t"/>
              <a:pathLst>
                <a:path extrusionOk="0" h="187" w="34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51"/>
            <p:cNvSpPr/>
            <p:nvPr/>
          </p:nvSpPr>
          <p:spPr>
            <a:xfrm>
              <a:off x="6095700" y="2390150"/>
              <a:ext cx="7150" cy="4050"/>
            </a:xfrm>
            <a:custGeom>
              <a:rect b="b" l="l" r="r" t="t"/>
              <a:pathLst>
                <a:path extrusionOk="0" h="162" w="286">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1"/>
            <p:cNvSpPr/>
            <p:nvPr/>
          </p:nvSpPr>
          <p:spPr>
            <a:xfrm>
              <a:off x="6084975" y="2389900"/>
              <a:ext cx="3600" cy="4000"/>
            </a:xfrm>
            <a:custGeom>
              <a:rect b="b" l="l" r="r" t="t"/>
              <a:pathLst>
                <a:path extrusionOk="0" h="160" w="144">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1"/>
            <p:cNvSpPr/>
            <p:nvPr/>
          </p:nvSpPr>
          <p:spPr>
            <a:xfrm>
              <a:off x="5826900" y="2506850"/>
              <a:ext cx="7175" cy="5525"/>
            </a:xfrm>
            <a:custGeom>
              <a:rect b="b" l="l" r="r" t="t"/>
              <a:pathLst>
                <a:path extrusionOk="0" h="221" w="287">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1"/>
            <p:cNvSpPr/>
            <p:nvPr/>
          </p:nvSpPr>
          <p:spPr>
            <a:xfrm>
              <a:off x="5758150" y="2357275"/>
              <a:ext cx="7475" cy="3875"/>
            </a:xfrm>
            <a:custGeom>
              <a:rect b="b" l="l" r="r" t="t"/>
              <a:pathLst>
                <a:path extrusionOk="0" h="155" w="299">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51"/>
            <p:cNvSpPr/>
            <p:nvPr/>
          </p:nvSpPr>
          <p:spPr>
            <a:xfrm>
              <a:off x="5981400" y="2602000"/>
              <a:ext cx="8950" cy="7000"/>
            </a:xfrm>
            <a:custGeom>
              <a:rect b="b" l="l" r="r" t="t"/>
              <a:pathLst>
                <a:path extrusionOk="0" h="280" w="358">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51"/>
            <p:cNvSpPr/>
            <p:nvPr/>
          </p:nvSpPr>
          <p:spPr>
            <a:xfrm>
              <a:off x="5208675" y="2379875"/>
              <a:ext cx="14025" cy="35750"/>
            </a:xfrm>
            <a:custGeom>
              <a:rect b="b" l="l" r="r" t="t"/>
              <a:pathLst>
                <a:path extrusionOk="0" h="1430" w="561">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1"/>
            <p:cNvSpPr/>
            <p:nvPr/>
          </p:nvSpPr>
          <p:spPr>
            <a:xfrm>
              <a:off x="5317325" y="2498275"/>
              <a:ext cx="10725" cy="3675"/>
            </a:xfrm>
            <a:custGeom>
              <a:rect b="b" l="l" r="r" t="t"/>
              <a:pathLst>
                <a:path extrusionOk="0" h="147" w="429">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1"/>
            <p:cNvSpPr/>
            <p:nvPr/>
          </p:nvSpPr>
          <p:spPr>
            <a:xfrm>
              <a:off x="5768275" y="3744450"/>
              <a:ext cx="250050" cy="33850"/>
            </a:xfrm>
            <a:custGeom>
              <a:rect b="b" l="l" r="r" t="t"/>
              <a:pathLst>
                <a:path extrusionOk="0" h="1354" w="10002">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1"/>
            <p:cNvSpPr/>
            <p:nvPr/>
          </p:nvSpPr>
          <p:spPr>
            <a:xfrm>
              <a:off x="5456925" y="3710100"/>
              <a:ext cx="228325" cy="33825"/>
            </a:xfrm>
            <a:custGeom>
              <a:rect b="b" l="l" r="r" t="t"/>
              <a:pathLst>
                <a:path extrusionOk="0" h="1353" w="9133">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51"/>
            <p:cNvSpPr/>
            <p:nvPr/>
          </p:nvSpPr>
          <p:spPr>
            <a:xfrm>
              <a:off x="5298275" y="3687525"/>
              <a:ext cx="132175" cy="25125"/>
            </a:xfrm>
            <a:custGeom>
              <a:rect b="b" l="l" r="r" t="t"/>
              <a:pathLst>
                <a:path extrusionOk="0" h="1005" w="5287">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51"/>
            <p:cNvSpPr/>
            <p:nvPr/>
          </p:nvSpPr>
          <p:spPr>
            <a:xfrm>
              <a:off x="5674800" y="3734825"/>
              <a:ext cx="109875" cy="18650"/>
            </a:xfrm>
            <a:custGeom>
              <a:rect b="b" l="l" r="r" t="t"/>
              <a:pathLst>
                <a:path extrusionOk="0" h="746" w="4395">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1"/>
            <p:cNvSpPr/>
            <p:nvPr/>
          </p:nvSpPr>
          <p:spPr>
            <a:xfrm>
              <a:off x="5204500" y="3670825"/>
              <a:ext cx="96475" cy="22350"/>
            </a:xfrm>
            <a:custGeom>
              <a:rect b="b" l="l" r="r" t="t"/>
              <a:pathLst>
                <a:path extrusionOk="0" h="894" w="3859">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1"/>
            <p:cNvSpPr/>
            <p:nvPr/>
          </p:nvSpPr>
          <p:spPr>
            <a:xfrm>
              <a:off x="6058775" y="3780050"/>
              <a:ext cx="66700" cy="12825"/>
            </a:xfrm>
            <a:custGeom>
              <a:rect b="b" l="l" r="r" t="t"/>
              <a:pathLst>
                <a:path extrusionOk="0" h="513" w="2668">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1"/>
            <p:cNvSpPr/>
            <p:nvPr/>
          </p:nvSpPr>
          <p:spPr>
            <a:xfrm>
              <a:off x="5170575" y="3609500"/>
              <a:ext cx="25325" cy="33375"/>
            </a:xfrm>
            <a:custGeom>
              <a:rect b="b" l="l" r="r" t="t"/>
              <a:pathLst>
                <a:path extrusionOk="0" h="1335" w="1013">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1"/>
            <p:cNvSpPr/>
            <p:nvPr/>
          </p:nvSpPr>
          <p:spPr>
            <a:xfrm>
              <a:off x="6016525" y="3775200"/>
              <a:ext cx="44950" cy="10575"/>
            </a:xfrm>
            <a:custGeom>
              <a:rect b="b" l="l" r="r" t="t"/>
              <a:pathLst>
                <a:path extrusionOk="0" h="423" w="1798">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1"/>
            <p:cNvSpPr/>
            <p:nvPr/>
          </p:nvSpPr>
          <p:spPr>
            <a:xfrm>
              <a:off x="5425075" y="3704775"/>
              <a:ext cx="44075" cy="13450"/>
            </a:xfrm>
            <a:custGeom>
              <a:rect b="b" l="l" r="r" t="t"/>
              <a:pathLst>
                <a:path extrusionOk="0" h="538" w="1763">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1"/>
            <p:cNvSpPr/>
            <p:nvPr/>
          </p:nvSpPr>
          <p:spPr>
            <a:xfrm>
              <a:off x="5179200" y="3674400"/>
              <a:ext cx="21750" cy="27200"/>
            </a:xfrm>
            <a:custGeom>
              <a:rect b="b" l="l" r="r" t="t"/>
              <a:pathLst>
                <a:path extrusionOk="0" h="1088" w="87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1"/>
            <p:cNvSpPr/>
            <p:nvPr/>
          </p:nvSpPr>
          <p:spPr>
            <a:xfrm>
              <a:off x="5857575" y="3728275"/>
              <a:ext cx="33350" cy="8350"/>
            </a:xfrm>
            <a:custGeom>
              <a:rect b="b" l="l" r="r" t="t"/>
              <a:pathLst>
                <a:path extrusionOk="0" h="334" w="1334">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51"/>
            <p:cNvSpPr/>
            <p:nvPr/>
          </p:nvSpPr>
          <p:spPr>
            <a:xfrm>
              <a:off x="6133200" y="3788750"/>
              <a:ext cx="37525" cy="8450"/>
            </a:xfrm>
            <a:custGeom>
              <a:rect b="b" l="l" r="r" t="t"/>
              <a:pathLst>
                <a:path extrusionOk="0" h="338" w="1501">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51"/>
            <p:cNvSpPr/>
            <p:nvPr/>
          </p:nvSpPr>
          <p:spPr>
            <a:xfrm>
              <a:off x="5166100" y="3693150"/>
              <a:ext cx="16100" cy="25325"/>
            </a:xfrm>
            <a:custGeom>
              <a:rect b="b" l="l" r="r" t="t"/>
              <a:pathLst>
                <a:path extrusionOk="0" h="1013" w="644">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1"/>
            <p:cNvSpPr/>
            <p:nvPr/>
          </p:nvSpPr>
          <p:spPr>
            <a:xfrm>
              <a:off x="6110575" y="3787500"/>
              <a:ext cx="24425" cy="8650"/>
            </a:xfrm>
            <a:custGeom>
              <a:rect b="b" l="l" r="r" t="t"/>
              <a:pathLst>
                <a:path extrusionOk="0" h="346" w="977">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1"/>
            <p:cNvSpPr/>
            <p:nvPr/>
          </p:nvSpPr>
          <p:spPr>
            <a:xfrm>
              <a:off x="5148850" y="3709350"/>
              <a:ext cx="23225" cy="19275"/>
            </a:xfrm>
            <a:custGeom>
              <a:rect b="b" l="l" r="r" t="t"/>
              <a:pathLst>
                <a:path extrusionOk="0" h="771" w="929">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1"/>
            <p:cNvSpPr/>
            <p:nvPr/>
          </p:nvSpPr>
          <p:spPr>
            <a:xfrm>
              <a:off x="5593850" y="3721725"/>
              <a:ext cx="25900" cy="3275"/>
            </a:xfrm>
            <a:custGeom>
              <a:rect b="b" l="l" r="r" t="t"/>
              <a:pathLst>
                <a:path extrusionOk="0" h="131" w="1036">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1"/>
            <p:cNvSpPr/>
            <p:nvPr/>
          </p:nvSpPr>
          <p:spPr>
            <a:xfrm>
              <a:off x="5826900" y="3749775"/>
              <a:ext cx="25925" cy="4125"/>
            </a:xfrm>
            <a:custGeom>
              <a:rect b="b" l="l" r="r" t="t"/>
              <a:pathLst>
                <a:path extrusionOk="0" h="165" w="1037">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51"/>
            <p:cNvSpPr/>
            <p:nvPr/>
          </p:nvSpPr>
          <p:spPr>
            <a:xfrm>
              <a:off x="5140800" y="3691350"/>
              <a:ext cx="17600" cy="19675"/>
            </a:xfrm>
            <a:custGeom>
              <a:rect b="b" l="l" r="r" t="t"/>
              <a:pathLst>
                <a:path extrusionOk="0" h="787" w="704">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51"/>
            <p:cNvSpPr/>
            <p:nvPr/>
          </p:nvSpPr>
          <p:spPr>
            <a:xfrm>
              <a:off x="5794750" y="3746425"/>
              <a:ext cx="23250" cy="3850"/>
            </a:xfrm>
            <a:custGeom>
              <a:rect b="b" l="l" r="r" t="t"/>
              <a:pathLst>
                <a:path extrusionOk="0" h="154" w="93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1"/>
            <p:cNvSpPr/>
            <p:nvPr/>
          </p:nvSpPr>
          <p:spPr>
            <a:xfrm>
              <a:off x="5195275" y="3671425"/>
              <a:ext cx="14625" cy="11700"/>
            </a:xfrm>
            <a:custGeom>
              <a:rect b="b" l="l" r="r" t="t"/>
              <a:pathLst>
                <a:path extrusionOk="0" h="468" w="585">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1"/>
            <p:cNvSpPr/>
            <p:nvPr/>
          </p:nvSpPr>
          <p:spPr>
            <a:xfrm>
              <a:off x="5157475" y="3680350"/>
              <a:ext cx="11050" cy="13800"/>
            </a:xfrm>
            <a:custGeom>
              <a:rect b="b" l="l" r="r" t="t"/>
              <a:pathLst>
                <a:path extrusionOk="0" h="552" w="442">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51"/>
            <p:cNvSpPr/>
            <p:nvPr/>
          </p:nvSpPr>
          <p:spPr>
            <a:xfrm>
              <a:off x="5428950" y="3703550"/>
              <a:ext cx="19075" cy="3300"/>
            </a:xfrm>
            <a:custGeom>
              <a:rect b="b" l="l" r="r" t="t"/>
              <a:pathLst>
                <a:path extrusionOk="0" h="132" w="763">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1"/>
            <p:cNvSpPr/>
            <p:nvPr/>
          </p:nvSpPr>
          <p:spPr>
            <a:xfrm>
              <a:off x="5458400" y="3709525"/>
              <a:ext cx="17000" cy="4400"/>
            </a:xfrm>
            <a:custGeom>
              <a:rect b="b" l="l" r="r" t="t"/>
              <a:pathLst>
                <a:path extrusionOk="0" h="176" w="68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1"/>
            <p:cNvSpPr/>
            <p:nvPr/>
          </p:nvSpPr>
          <p:spPr>
            <a:xfrm>
              <a:off x="5266725" y="3650550"/>
              <a:ext cx="11025" cy="6900"/>
            </a:xfrm>
            <a:custGeom>
              <a:rect b="b" l="l" r="r" t="t"/>
              <a:pathLst>
                <a:path extrusionOk="0" h="276" w="441">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1"/>
            <p:cNvSpPr/>
            <p:nvPr/>
          </p:nvSpPr>
          <p:spPr>
            <a:xfrm>
              <a:off x="5399775" y="3699675"/>
              <a:ext cx="19375" cy="3700"/>
            </a:xfrm>
            <a:custGeom>
              <a:rect b="b" l="l" r="r" t="t"/>
              <a:pathLst>
                <a:path extrusionOk="0" h="148" w="775">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51"/>
            <p:cNvSpPr/>
            <p:nvPr/>
          </p:nvSpPr>
          <p:spPr>
            <a:xfrm>
              <a:off x="6073950" y="3757875"/>
              <a:ext cx="14325" cy="5875"/>
            </a:xfrm>
            <a:custGeom>
              <a:rect b="b" l="l" r="r" t="t"/>
              <a:pathLst>
                <a:path extrusionOk="0" h="235" w="573">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51"/>
            <p:cNvSpPr/>
            <p:nvPr/>
          </p:nvSpPr>
          <p:spPr>
            <a:xfrm>
              <a:off x="5843875" y="3730150"/>
              <a:ext cx="18775" cy="5000"/>
            </a:xfrm>
            <a:custGeom>
              <a:rect b="b" l="l" r="r" t="t"/>
              <a:pathLst>
                <a:path extrusionOk="0" h="200" w="751">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1"/>
            <p:cNvSpPr/>
            <p:nvPr/>
          </p:nvSpPr>
          <p:spPr>
            <a:xfrm>
              <a:off x="5750100" y="3721150"/>
              <a:ext cx="19375" cy="3275"/>
            </a:xfrm>
            <a:custGeom>
              <a:rect b="b" l="l" r="r" t="t"/>
              <a:pathLst>
                <a:path extrusionOk="0" h="131" w="775">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1"/>
            <p:cNvSpPr/>
            <p:nvPr/>
          </p:nvSpPr>
          <p:spPr>
            <a:xfrm>
              <a:off x="5710525" y="3717300"/>
              <a:ext cx="19075" cy="3875"/>
            </a:xfrm>
            <a:custGeom>
              <a:rect b="b" l="l" r="r" t="t"/>
              <a:pathLst>
                <a:path extrusionOk="0" h="155" w="763">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1"/>
            <p:cNvSpPr/>
            <p:nvPr/>
          </p:nvSpPr>
          <p:spPr>
            <a:xfrm>
              <a:off x="5529250" y="3688975"/>
              <a:ext cx="14300" cy="4200"/>
            </a:xfrm>
            <a:custGeom>
              <a:rect b="b" l="l" r="r" t="t"/>
              <a:pathLst>
                <a:path extrusionOk="0" h="168" w="572">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1"/>
            <p:cNvSpPr/>
            <p:nvPr/>
          </p:nvSpPr>
          <p:spPr>
            <a:xfrm>
              <a:off x="5643550" y="3728375"/>
              <a:ext cx="16400" cy="3925"/>
            </a:xfrm>
            <a:custGeom>
              <a:rect b="b" l="l" r="r" t="t"/>
              <a:pathLst>
                <a:path extrusionOk="0" h="157" w="656">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51"/>
            <p:cNvSpPr/>
            <p:nvPr/>
          </p:nvSpPr>
          <p:spPr>
            <a:xfrm>
              <a:off x="5685525" y="3714125"/>
              <a:ext cx="15200" cy="3325"/>
            </a:xfrm>
            <a:custGeom>
              <a:rect b="b" l="l" r="r" t="t"/>
              <a:pathLst>
                <a:path extrusionOk="0" h="133" w="608">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1"/>
            <p:cNvSpPr/>
            <p:nvPr/>
          </p:nvSpPr>
          <p:spPr>
            <a:xfrm>
              <a:off x="5668850" y="3732200"/>
              <a:ext cx="14900" cy="3500"/>
            </a:xfrm>
            <a:custGeom>
              <a:rect b="b" l="l" r="r" t="t"/>
              <a:pathLst>
                <a:path extrusionOk="0" h="140" w="596">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1"/>
            <p:cNvSpPr/>
            <p:nvPr/>
          </p:nvSpPr>
          <p:spPr>
            <a:xfrm>
              <a:off x="5155100" y="3687575"/>
              <a:ext cx="5975" cy="15425"/>
            </a:xfrm>
            <a:custGeom>
              <a:rect b="b" l="l" r="r" t="t"/>
              <a:pathLst>
                <a:path extrusionOk="0" h="617" w="239">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1"/>
            <p:cNvSpPr/>
            <p:nvPr/>
          </p:nvSpPr>
          <p:spPr>
            <a:xfrm>
              <a:off x="5778675" y="3724550"/>
              <a:ext cx="15525" cy="3400"/>
            </a:xfrm>
            <a:custGeom>
              <a:rect b="b" l="l" r="r" t="t"/>
              <a:pathLst>
                <a:path extrusionOk="0" h="136" w="621">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51"/>
            <p:cNvSpPr/>
            <p:nvPr/>
          </p:nvSpPr>
          <p:spPr>
            <a:xfrm>
              <a:off x="5626000" y="3725050"/>
              <a:ext cx="15500" cy="3300"/>
            </a:xfrm>
            <a:custGeom>
              <a:rect b="b" l="l" r="r" t="t"/>
              <a:pathLst>
                <a:path extrusionOk="0" h="132" w="62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51"/>
            <p:cNvSpPr/>
            <p:nvPr/>
          </p:nvSpPr>
          <p:spPr>
            <a:xfrm>
              <a:off x="6013250" y="3774100"/>
              <a:ext cx="11025" cy="5200"/>
            </a:xfrm>
            <a:custGeom>
              <a:rect b="b" l="l" r="r" t="t"/>
              <a:pathLst>
                <a:path extrusionOk="0" h="208" w="441">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51"/>
            <p:cNvSpPr/>
            <p:nvPr/>
          </p:nvSpPr>
          <p:spPr>
            <a:xfrm>
              <a:off x="5478650" y="3709800"/>
              <a:ext cx="11025" cy="4300"/>
            </a:xfrm>
            <a:custGeom>
              <a:rect b="b" l="l" r="r" t="t"/>
              <a:pathLst>
                <a:path extrusionOk="0" h="172" w="441">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1"/>
            <p:cNvSpPr/>
            <p:nvPr/>
          </p:nvSpPr>
          <p:spPr>
            <a:xfrm>
              <a:off x="5467625" y="3685625"/>
              <a:ext cx="11050" cy="3125"/>
            </a:xfrm>
            <a:custGeom>
              <a:rect b="b" l="l" r="r" t="t"/>
              <a:pathLst>
                <a:path extrusionOk="0" h="125" w="442">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1"/>
            <p:cNvSpPr/>
            <p:nvPr/>
          </p:nvSpPr>
          <p:spPr>
            <a:xfrm>
              <a:off x="5550675" y="3693525"/>
              <a:ext cx="7475" cy="4100"/>
            </a:xfrm>
            <a:custGeom>
              <a:rect b="b" l="l" r="r" t="t"/>
              <a:pathLst>
                <a:path extrusionOk="0" h="164" w="299">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51"/>
            <p:cNvSpPr/>
            <p:nvPr/>
          </p:nvSpPr>
          <p:spPr>
            <a:xfrm>
              <a:off x="5299450" y="3685250"/>
              <a:ext cx="12250" cy="3750"/>
            </a:xfrm>
            <a:custGeom>
              <a:rect b="b" l="l" r="r" t="t"/>
              <a:pathLst>
                <a:path extrusionOk="0" h="150" w="49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1"/>
            <p:cNvSpPr/>
            <p:nvPr/>
          </p:nvSpPr>
          <p:spPr>
            <a:xfrm>
              <a:off x="5156575" y="3669625"/>
              <a:ext cx="8675" cy="11925"/>
            </a:xfrm>
            <a:custGeom>
              <a:rect b="b" l="l" r="r" t="t"/>
              <a:pathLst>
                <a:path extrusionOk="0" h="477" w="347">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1"/>
            <p:cNvSpPr/>
            <p:nvPr/>
          </p:nvSpPr>
          <p:spPr>
            <a:xfrm>
              <a:off x="5165225" y="3658625"/>
              <a:ext cx="7700" cy="8725"/>
            </a:xfrm>
            <a:custGeom>
              <a:rect b="b" l="l" r="r" t="t"/>
              <a:pathLst>
                <a:path extrusionOk="0" h="349" w="308">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51"/>
            <p:cNvSpPr/>
            <p:nvPr/>
          </p:nvSpPr>
          <p:spPr>
            <a:xfrm>
              <a:off x="5198850" y="3670075"/>
              <a:ext cx="7475" cy="4175"/>
            </a:xfrm>
            <a:custGeom>
              <a:rect b="b" l="l" r="r" t="t"/>
              <a:pathLst>
                <a:path extrusionOk="0" h="167" w="299">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1"/>
            <p:cNvSpPr/>
            <p:nvPr/>
          </p:nvSpPr>
          <p:spPr>
            <a:xfrm>
              <a:off x="5171775" y="3641950"/>
              <a:ext cx="6850" cy="7700"/>
            </a:xfrm>
            <a:custGeom>
              <a:rect b="b" l="l" r="r" t="t"/>
              <a:pathLst>
                <a:path extrusionOk="0" h="308" w="274">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1"/>
            <p:cNvSpPr/>
            <p:nvPr/>
          </p:nvSpPr>
          <p:spPr>
            <a:xfrm>
              <a:off x="5172075" y="3648800"/>
              <a:ext cx="5675" cy="8050"/>
            </a:xfrm>
            <a:custGeom>
              <a:rect b="b" l="l" r="r" t="t"/>
              <a:pathLst>
                <a:path extrusionOk="0" h="322" w="227">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51"/>
            <p:cNvSpPr/>
            <p:nvPr/>
          </p:nvSpPr>
          <p:spPr>
            <a:xfrm>
              <a:off x="5171475" y="3673800"/>
              <a:ext cx="1500" cy="1800"/>
            </a:xfrm>
            <a:custGeom>
              <a:rect b="b" l="l" r="r" t="t"/>
              <a:pathLst>
                <a:path extrusionOk="0" h="72" w="6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51"/>
            <p:cNvSpPr/>
            <p:nvPr/>
          </p:nvSpPr>
          <p:spPr>
            <a:xfrm>
              <a:off x="5161050" y="3663975"/>
              <a:ext cx="5975" cy="7475"/>
            </a:xfrm>
            <a:custGeom>
              <a:rect b="b" l="l" r="r" t="t"/>
              <a:pathLst>
                <a:path extrusionOk="0" h="299" w="239">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1"/>
            <p:cNvSpPr/>
            <p:nvPr/>
          </p:nvSpPr>
          <p:spPr>
            <a:xfrm>
              <a:off x="5163125" y="3669625"/>
              <a:ext cx="3900" cy="8650"/>
            </a:xfrm>
            <a:custGeom>
              <a:rect b="b" l="l" r="r" t="t"/>
              <a:pathLst>
                <a:path extrusionOk="0" h="346" w="156">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1"/>
            <p:cNvSpPr/>
            <p:nvPr/>
          </p:nvSpPr>
          <p:spPr>
            <a:xfrm>
              <a:off x="5740575" y="3718325"/>
              <a:ext cx="7175" cy="3125"/>
            </a:xfrm>
            <a:custGeom>
              <a:rect b="b" l="l" r="r" t="t"/>
              <a:pathLst>
                <a:path extrusionOk="0" h="125" w="287">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1"/>
            <p:cNvSpPr/>
            <p:nvPr/>
          </p:nvSpPr>
          <p:spPr>
            <a:xfrm>
              <a:off x="5213725" y="3595800"/>
              <a:ext cx="3600" cy="5400"/>
            </a:xfrm>
            <a:custGeom>
              <a:rect b="b" l="l" r="r" t="t"/>
              <a:pathLst>
                <a:path extrusionOk="0" h="216" w="144">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1"/>
            <p:cNvSpPr/>
            <p:nvPr/>
          </p:nvSpPr>
          <p:spPr>
            <a:xfrm>
              <a:off x="5253625" y="3592825"/>
              <a:ext cx="3000" cy="2700"/>
            </a:xfrm>
            <a:custGeom>
              <a:rect b="b" l="l" r="r" t="t"/>
              <a:pathLst>
                <a:path extrusionOk="0" h="108" w="120">
                  <a:moveTo>
                    <a:pt x="119" y="1"/>
                  </a:moveTo>
                  <a:cubicBezTo>
                    <a:pt x="48" y="1"/>
                    <a:pt x="0" y="48"/>
                    <a:pt x="0" y="108"/>
                  </a:cubicBezTo>
                  <a:cubicBezTo>
                    <a:pt x="48" y="84"/>
                    <a:pt x="72" y="37"/>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1"/>
            <p:cNvSpPr/>
            <p:nvPr/>
          </p:nvSpPr>
          <p:spPr>
            <a:xfrm>
              <a:off x="5169075" y="3656225"/>
              <a:ext cx="5400" cy="4500"/>
            </a:xfrm>
            <a:custGeom>
              <a:rect b="b" l="l" r="r" t="t"/>
              <a:pathLst>
                <a:path extrusionOk="0" h="180" w="216">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1"/>
            <p:cNvSpPr/>
            <p:nvPr/>
          </p:nvSpPr>
          <p:spPr>
            <a:xfrm>
              <a:off x="5267325" y="3578550"/>
              <a:ext cx="3875" cy="3000"/>
            </a:xfrm>
            <a:custGeom>
              <a:rect b="b" l="l" r="r" t="t"/>
              <a:pathLst>
                <a:path extrusionOk="0" h="120" w="155">
                  <a:moveTo>
                    <a:pt x="155" y="0"/>
                  </a:moveTo>
                  <a:cubicBezTo>
                    <a:pt x="60" y="0"/>
                    <a:pt x="24" y="36"/>
                    <a:pt x="0" y="119"/>
                  </a:cubicBezTo>
                  <a:cubicBezTo>
                    <a:pt x="60" y="84"/>
                    <a:pt x="107" y="36"/>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1"/>
            <p:cNvSpPr/>
            <p:nvPr/>
          </p:nvSpPr>
          <p:spPr>
            <a:xfrm>
              <a:off x="5271475" y="3574675"/>
              <a:ext cx="3300" cy="3300"/>
            </a:xfrm>
            <a:custGeom>
              <a:rect b="b" l="l" r="r" t="t"/>
              <a:pathLst>
                <a:path extrusionOk="0" h="132" w="132">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1"/>
            <p:cNvSpPr/>
            <p:nvPr/>
          </p:nvSpPr>
          <p:spPr>
            <a:xfrm>
              <a:off x="5866200" y="3733750"/>
              <a:ext cx="3600" cy="1975"/>
            </a:xfrm>
            <a:custGeom>
              <a:rect b="b" l="l" r="r" t="t"/>
              <a:pathLst>
                <a:path extrusionOk="0" h="79" w="144">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1"/>
            <p:cNvSpPr/>
            <p:nvPr/>
          </p:nvSpPr>
          <p:spPr>
            <a:xfrm>
              <a:off x="5813225" y="3852675"/>
              <a:ext cx="201825" cy="34850"/>
            </a:xfrm>
            <a:custGeom>
              <a:rect b="b" l="l" r="r" t="t"/>
              <a:pathLst>
                <a:path extrusionOk="0" h="1394" w="8073">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51"/>
            <p:cNvSpPr/>
            <p:nvPr/>
          </p:nvSpPr>
          <p:spPr>
            <a:xfrm>
              <a:off x="5993600" y="3876200"/>
              <a:ext cx="130975" cy="21700"/>
            </a:xfrm>
            <a:custGeom>
              <a:rect b="b" l="l" r="r" t="t"/>
              <a:pathLst>
                <a:path extrusionOk="0" h="868" w="5239">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51"/>
            <p:cNvSpPr/>
            <p:nvPr/>
          </p:nvSpPr>
          <p:spPr>
            <a:xfrm>
              <a:off x="5815600" y="3810075"/>
              <a:ext cx="115025" cy="19250"/>
            </a:xfrm>
            <a:custGeom>
              <a:rect b="b" l="l" r="r" t="t"/>
              <a:pathLst>
                <a:path extrusionOk="0" h="770" w="4601">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1"/>
            <p:cNvSpPr/>
            <p:nvPr/>
          </p:nvSpPr>
          <p:spPr>
            <a:xfrm>
              <a:off x="5997175" y="3814075"/>
              <a:ext cx="104500" cy="15000"/>
            </a:xfrm>
            <a:custGeom>
              <a:rect b="b" l="l" r="r" t="t"/>
              <a:pathLst>
                <a:path extrusionOk="0" h="600" w="418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1"/>
            <p:cNvSpPr/>
            <p:nvPr/>
          </p:nvSpPr>
          <p:spPr>
            <a:xfrm>
              <a:off x="5955800" y="3810150"/>
              <a:ext cx="46750" cy="15650"/>
            </a:xfrm>
            <a:custGeom>
              <a:rect b="b" l="l" r="r" t="t"/>
              <a:pathLst>
                <a:path extrusionOk="0" h="626" w="187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1"/>
            <p:cNvSpPr/>
            <p:nvPr/>
          </p:nvSpPr>
          <p:spPr>
            <a:xfrm>
              <a:off x="5984375" y="3843350"/>
              <a:ext cx="54475" cy="10850"/>
            </a:xfrm>
            <a:custGeom>
              <a:rect b="b" l="l" r="r" t="t"/>
              <a:pathLst>
                <a:path extrusionOk="0" h="434" w="2179">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1"/>
            <p:cNvSpPr/>
            <p:nvPr/>
          </p:nvSpPr>
          <p:spPr>
            <a:xfrm>
              <a:off x="6052525" y="3846950"/>
              <a:ext cx="50925" cy="11050"/>
            </a:xfrm>
            <a:custGeom>
              <a:rect b="b" l="l" r="r" t="t"/>
              <a:pathLst>
                <a:path extrusionOk="0" h="442" w="2037">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1"/>
            <p:cNvSpPr/>
            <p:nvPr/>
          </p:nvSpPr>
          <p:spPr>
            <a:xfrm>
              <a:off x="5915900" y="3810800"/>
              <a:ext cx="47050" cy="20850"/>
            </a:xfrm>
            <a:custGeom>
              <a:rect b="b" l="l" r="r" t="t"/>
              <a:pathLst>
                <a:path extrusionOk="0" h="834" w="1882">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1"/>
            <p:cNvSpPr/>
            <p:nvPr/>
          </p:nvSpPr>
          <p:spPr>
            <a:xfrm>
              <a:off x="6099250" y="3821425"/>
              <a:ext cx="36775" cy="10875"/>
            </a:xfrm>
            <a:custGeom>
              <a:rect b="b" l="l" r="r" t="t"/>
              <a:pathLst>
                <a:path extrusionOk="0" h="435" w="1471">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1"/>
            <p:cNvSpPr/>
            <p:nvPr/>
          </p:nvSpPr>
          <p:spPr>
            <a:xfrm>
              <a:off x="6100450" y="3849700"/>
              <a:ext cx="33075" cy="11650"/>
            </a:xfrm>
            <a:custGeom>
              <a:rect b="b" l="l" r="r" t="t"/>
              <a:pathLst>
                <a:path extrusionOk="0" h="466" w="1323">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51"/>
            <p:cNvSpPr/>
            <p:nvPr/>
          </p:nvSpPr>
          <p:spPr>
            <a:xfrm>
              <a:off x="6033775" y="3846400"/>
              <a:ext cx="44375" cy="8400"/>
            </a:xfrm>
            <a:custGeom>
              <a:rect b="b" l="l" r="r" t="t"/>
              <a:pathLst>
                <a:path extrusionOk="0" h="336" w="1775">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51"/>
            <p:cNvSpPr/>
            <p:nvPr/>
          </p:nvSpPr>
          <p:spPr>
            <a:xfrm>
              <a:off x="5963825" y="3840175"/>
              <a:ext cx="31275" cy="10325"/>
            </a:xfrm>
            <a:custGeom>
              <a:rect b="b" l="l" r="r" t="t"/>
              <a:pathLst>
                <a:path extrusionOk="0" h="413" w="1251">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51"/>
            <p:cNvSpPr/>
            <p:nvPr/>
          </p:nvSpPr>
          <p:spPr>
            <a:xfrm>
              <a:off x="6117125" y="3885375"/>
              <a:ext cx="29200" cy="14075"/>
            </a:xfrm>
            <a:custGeom>
              <a:rect b="b" l="l" r="r" t="t"/>
              <a:pathLst>
                <a:path extrusionOk="0" h="563" w="1168">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51"/>
            <p:cNvSpPr/>
            <p:nvPr/>
          </p:nvSpPr>
          <p:spPr>
            <a:xfrm>
              <a:off x="6124275" y="3825600"/>
              <a:ext cx="32450" cy="7475"/>
            </a:xfrm>
            <a:custGeom>
              <a:rect b="b" l="l" r="r" t="t"/>
              <a:pathLst>
                <a:path extrusionOk="0" h="299" w="1298">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1"/>
            <p:cNvSpPr/>
            <p:nvPr/>
          </p:nvSpPr>
          <p:spPr>
            <a:xfrm>
              <a:off x="5944175" y="3818175"/>
              <a:ext cx="15225" cy="3725"/>
            </a:xfrm>
            <a:custGeom>
              <a:rect b="b" l="l" r="r" t="t"/>
              <a:pathLst>
                <a:path extrusionOk="0" h="149" w="609">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1"/>
            <p:cNvSpPr/>
            <p:nvPr/>
          </p:nvSpPr>
          <p:spPr>
            <a:xfrm>
              <a:off x="5991800" y="3875600"/>
              <a:ext cx="14325" cy="3825"/>
            </a:xfrm>
            <a:custGeom>
              <a:rect b="b" l="l" r="r" t="t"/>
              <a:pathLst>
                <a:path extrusionOk="0" h="153" w="573">
                  <a:moveTo>
                    <a:pt x="1" y="1"/>
                  </a:moveTo>
                  <a:cubicBezTo>
                    <a:pt x="90" y="102"/>
                    <a:pt x="182" y="153"/>
                    <a:pt x="278" y="153"/>
                  </a:cubicBezTo>
                  <a:cubicBezTo>
                    <a:pt x="373" y="153"/>
                    <a:pt x="471" y="102"/>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1"/>
            <p:cNvSpPr/>
            <p:nvPr/>
          </p:nvSpPr>
          <p:spPr>
            <a:xfrm>
              <a:off x="5973950" y="3872325"/>
              <a:ext cx="12225" cy="3100"/>
            </a:xfrm>
            <a:custGeom>
              <a:rect b="b" l="l" r="r" t="t"/>
              <a:pathLst>
                <a:path extrusionOk="0" h="124" w="489">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1"/>
            <p:cNvSpPr/>
            <p:nvPr/>
          </p:nvSpPr>
          <p:spPr>
            <a:xfrm>
              <a:off x="6095850" y="3850775"/>
              <a:ext cx="6425" cy="6400"/>
            </a:xfrm>
            <a:custGeom>
              <a:rect b="b" l="l" r="r" t="t"/>
              <a:pathLst>
                <a:path extrusionOk="0" h="256" w="257">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51"/>
            <p:cNvSpPr/>
            <p:nvPr/>
          </p:nvSpPr>
          <p:spPr>
            <a:xfrm>
              <a:off x="6030800" y="3850300"/>
              <a:ext cx="3900" cy="3900"/>
            </a:xfrm>
            <a:custGeom>
              <a:rect b="b" l="l" r="r" t="t"/>
              <a:pathLst>
                <a:path extrusionOk="0" h="156" w="156">
                  <a:moveTo>
                    <a:pt x="155" y="1"/>
                  </a:moveTo>
                  <a:cubicBezTo>
                    <a:pt x="84" y="25"/>
                    <a:pt x="36" y="84"/>
                    <a:pt x="1" y="156"/>
                  </a:cubicBezTo>
                  <a:lnTo>
                    <a:pt x="155" y="156"/>
                  </a:lnTo>
                  <a:lnTo>
                    <a:pt x="1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51"/>
            <p:cNvSpPr/>
            <p:nvPr/>
          </p:nvSpPr>
          <p:spPr>
            <a:xfrm>
              <a:off x="5652175" y="3739050"/>
              <a:ext cx="249775" cy="48300"/>
            </a:xfrm>
            <a:custGeom>
              <a:rect b="b" l="l" r="r" t="t"/>
              <a:pathLst>
                <a:path extrusionOk="0" h="1932" w="9991">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51"/>
            <p:cNvSpPr/>
            <p:nvPr/>
          </p:nvSpPr>
          <p:spPr>
            <a:xfrm>
              <a:off x="5811725" y="3796825"/>
              <a:ext cx="108075" cy="26700"/>
            </a:xfrm>
            <a:custGeom>
              <a:rect b="b" l="l" r="r" t="t"/>
              <a:pathLst>
                <a:path extrusionOk="0" h="1068" w="4323">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1"/>
            <p:cNvSpPr/>
            <p:nvPr/>
          </p:nvSpPr>
          <p:spPr>
            <a:xfrm>
              <a:off x="5980200" y="3795900"/>
              <a:ext cx="94375" cy="10175"/>
            </a:xfrm>
            <a:custGeom>
              <a:rect b="b" l="l" r="r" t="t"/>
              <a:pathLst>
                <a:path extrusionOk="0" h="407" w="3775">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51"/>
            <p:cNvSpPr/>
            <p:nvPr/>
          </p:nvSpPr>
          <p:spPr>
            <a:xfrm>
              <a:off x="5932575" y="3790050"/>
              <a:ext cx="84250" cy="10875"/>
            </a:xfrm>
            <a:custGeom>
              <a:rect b="b" l="l" r="r" t="t"/>
              <a:pathLst>
                <a:path extrusionOk="0" h="435" w="337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1"/>
            <p:cNvSpPr/>
            <p:nvPr/>
          </p:nvSpPr>
          <p:spPr>
            <a:xfrm>
              <a:off x="5800125" y="3780825"/>
              <a:ext cx="48225" cy="21100"/>
            </a:xfrm>
            <a:custGeom>
              <a:rect b="b" l="l" r="r" t="t"/>
              <a:pathLst>
                <a:path extrusionOk="0" h="844" w="1929">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1"/>
            <p:cNvSpPr/>
            <p:nvPr/>
          </p:nvSpPr>
          <p:spPr>
            <a:xfrm>
              <a:off x="6055200" y="3800375"/>
              <a:ext cx="69375" cy="9375"/>
            </a:xfrm>
            <a:custGeom>
              <a:rect b="b" l="l" r="r" t="t"/>
              <a:pathLst>
                <a:path extrusionOk="0" h="375" w="2775">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1"/>
            <p:cNvSpPr/>
            <p:nvPr/>
          </p:nvSpPr>
          <p:spPr>
            <a:xfrm>
              <a:off x="5799825" y="3767625"/>
              <a:ext cx="52400" cy="14250"/>
            </a:xfrm>
            <a:custGeom>
              <a:rect b="b" l="l" r="r" t="t"/>
              <a:pathLst>
                <a:path extrusionOk="0" h="570" w="2096">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1"/>
            <p:cNvSpPr/>
            <p:nvPr/>
          </p:nvSpPr>
          <p:spPr>
            <a:xfrm>
              <a:off x="6098975" y="3803575"/>
              <a:ext cx="50925" cy="8650"/>
            </a:xfrm>
            <a:custGeom>
              <a:rect b="b" l="l" r="r" t="t"/>
              <a:pathLst>
                <a:path extrusionOk="0" h="346" w="2037">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1"/>
            <p:cNvSpPr/>
            <p:nvPr/>
          </p:nvSpPr>
          <p:spPr>
            <a:xfrm>
              <a:off x="5809050" y="3775325"/>
              <a:ext cx="39900" cy="10425"/>
            </a:xfrm>
            <a:custGeom>
              <a:rect b="b" l="l" r="r" t="t"/>
              <a:pathLst>
                <a:path extrusionOk="0" h="417" w="1596">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51"/>
            <p:cNvSpPr/>
            <p:nvPr/>
          </p:nvSpPr>
          <p:spPr>
            <a:xfrm>
              <a:off x="5973950" y="3796075"/>
              <a:ext cx="42000" cy="4850"/>
            </a:xfrm>
            <a:custGeom>
              <a:rect b="b" l="l" r="r" t="t"/>
              <a:pathLst>
                <a:path extrusionOk="0" h="194" w="168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1"/>
            <p:cNvSpPr/>
            <p:nvPr/>
          </p:nvSpPr>
          <p:spPr>
            <a:xfrm>
              <a:off x="5847150" y="3789000"/>
              <a:ext cx="22650" cy="7450"/>
            </a:xfrm>
            <a:custGeom>
              <a:rect b="b" l="l" r="r" t="t"/>
              <a:pathLst>
                <a:path extrusionOk="0" h="298" w="906">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1"/>
            <p:cNvSpPr/>
            <p:nvPr/>
          </p:nvSpPr>
          <p:spPr>
            <a:xfrm>
              <a:off x="5884350" y="3805650"/>
              <a:ext cx="25325" cy="5625"/>
            </a:xfrm>
            <a:custGeom>
              <a:rect b="b" l="l" r="r" t="t"/>
              <a:pathLst>
                <a:path extrusionOk="0" h="225" w="1013">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1"/>
            <p:cNvSpPr/>
            <p:nvPr/>
          </p:nvSpPr>
          <p:spPr>
            <a:xfrm>
              <a:off x="5855775" y="3774600"/>
              <a:ext cx="13725" cy="6975"/>
            </a:xfrm>
            <a:custGeom>
              <a:rect b="b" l="l" r="r" t="t"/>
              <a:pathLst>
                <a:path extrusionOk="0" h="279" w="549">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1"/>
            <p:cNvSpPr/>
            <p:nvPr/>
          </p:nvSpPr>
          <p:spPr>
            <a:xfrm>
              <a:off x="5866200" y="3803575"/>
              <a:ext cx="18175" cy="4075"/>
            </a:xfrm>
            <a:custGeom>
              <a:rect b="b" l="l" r="r" t="t"/>
              <a:pathLst>
                <a:path extrusionOk="0" h="163" w="727">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1"/>
            <p:cNvSpPr/>
            <p:nvPr/>
          </p:nvSpPr>
          <p:spPr>
            <a:xfrm>
              <a:off x="6056100" y="3781550"/>
              <a:ext cx="17600" cy="5025"/>
            </a:xfrm>
            <a:custGeom>
              <a:rect b="b" l="l" r="r" t="t"/>
              <a:pathLst>
                <a:path extrusionOk="0" h="201" w="704">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1"/>
            <p:cNvSpPr/>
            <p:nvPr/>
          </p:nvSpPr>
          <p:spPr>
            <a:xfrm>
              <a:off x="5851900" y="3803575"/>
              <a:ext cx="10750" cy="3600"/>
            </a:xfrm>
            <a:custGeom>
              <a:rect b="b" l="l" r="r" t="t"/>
              <a:pathLst>
                <a:path extrusionOk="0" h="144" w="430">
                  <a:moveTo>
                    <a:pt x="1" y="0"/>
                  </a:moveTo>
                  <a:cubicBezTo>
                    <a:pt x="78" y="96"/>
                    <a:pt x="150" y="143"/>
                    <a:pt x="220" y="143"/>
                  </a:cubicBezTo>
                  <a:cubicBezTo>
                    <a:pt x="290" y="143"/>
                    <a:pt x="358" y="96"/>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1"/>
            <p:cNvSpPr/>
            <p:nvPr/>
          </p:nvSpPr>
          <p:spPr>
            <a:xfrm>
              <a:off x="6006400" y="3776800"/>
              <a:ext cx="3300" cy="1800"/>
            </a:xfrm>
            <a:custGeom>
              <a:rect b="b" l="l" r="r" t="t"/>
              <a:pathLst>
                <a:path extrusionOk="0" h="72" w="132">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1"/>
            <p:cNvSpPr/>
            <p:nvPr/>
          </p:nvSpPr>
          <p:spPr>
            <a:xfrm>
              <a:off x="5844775" y="3789875"/>
              <a:ext cx="3575" cy="3000"/>
            </a:xfrm>
            <a:custGeom>
              <a:rect b="b" l="l" r="r" t="t"/>
              <a:pathLst>
                <a:path extrusionOk="0" h="120" w="143">
                  <a:moveTo>
                    <a:pt x="119" y="1"/>
                  </a:moveTo>
                  <a:cubicBezTo>
                    <a:pt x="60" y="13"/>
                    <a:pt x="24" y="60"/>
                    <a:pt x="0" y="120"/>
                  </a:cubicBezTo>
                  <a:lnTo>
                    <a:pt x="143" y="120"/>
                  </a:lnTo>
                  <a:lnTo>
                    <a:pt x="143" y="60"/>
                  </a:lnTo>
                  <a:lnTo>
                    <a:pt x="11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1"/>
            <p:cNvSpPr/>
            <p:nvPr/>
          </p:nvSpPr>
          <p:spPr>
            <a:xfrm>
              <a:off x="5855775" y="3778275"/>
              <a:ext cx="3900" cy="3600"/>
            </a:xfrm>
            <a:custGeom>
              <a:rect b="b" l="l" r="r" t="t"/>
              <a:pathLst>
                <a:path extrusionOk="0" h="144" w="156">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1"/>
            <p:cNvSpPr/>
            <p:nvPr/>
          </p:nvSpPr>
          <p:spPr>
            <a:xfrm>
              <a:off x="5715000" y="3874125"/>
              <a:ext cx="36925" cy="85950"/>
            </a:xfrm>
            <a:custGeom>
              <a:rect b="b" l="l" r="r" t="t"/>
              <a:pathLst>
                <a:path extrusionOk="0" h="3438" w="1477">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1"/>
            <p:cNvSpPr/>
            <p:nvPr/>
          </p:nvSpPr>
          <p:spPr>
            <a:xfrm>
              <a:off x="5935550" y="4036700"/>
              <a:ext cx="114325" cy="18725"/>
            </a:xfrm>
            <a:custGeom>
              <a:rect b="b" l="l" r="r" t="t"/>
              <a:pathLst>
                <a:path extrusionOk="0" h="749" w="4573">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1"/>
            <p:cNvSpPr/>
            <p:nvPr/>
          </p:nvSpPr>
          <p:spPr>
            <a:xfrm>
              <a:off x="5907275" y="4004700"/>
              <a:ext cx="99450" cy="14700"/>
            </a:xfrm>
            <a:custGeom>
              <a:rect b="b" l="l" r="r" t="t"/>
              <a:pathLst>
                <a:path extrusionOk="0" h="588" w="3978">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1"/>
            <p:cNvSpPr/>
            <p:nvPr/>
          </p:nvSpPr>
          <p:spPr>
            <a:xfrm>
              <a:off x="5760825" y="3920900"/>
              <a:ext cx="47950" cy="40750"/>
            </a:xfrm>
            <a:custGeom>
              <a:rect b="b" l="l" r="r" t="t"/>
              <a:pathLst>
                <a:path extrusionOk="0" h="1630" w="1918">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1"/>
            <p:cNvSpPr/>
            <p:nvPr/>
          </p:nvSpPr>
          <p:spPr>
            <a:xfrm>
              <a:off x="5749225" y="3993175"/>
              <a:ext cx="60750" cy="13225"/>
            </a:xfrm>
            <a:custGeom>
              <a:rect b="b" l="l" r="r" t="t"/>
              <a:pathLst>
                <a:path extrusionOk="0" h="529" w="243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1"/>
            <p:cNvSpPr/>
            <p:nvPr/>
          </p:nvSpPr>
          <p:spPr>
            <a:xfrm>
              <a:off x="5808450" y="3999250"/>
              <a:ext cx="90800" cy="10175"/>
            </a:xfrm>
            <a:custGeom>
              <a:rect b="b" l="l" r="r" t="t"/>
              <a:pathLst>
                <a:path extrusionOk="0" h="407" w="3632">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51"/>
            <p:cNvSpPr/>
            <p:nvPr/>
          </p:nvSpPr>
          <p:spPr>
            <a:xfrm>
              <a:off x="6043600" y="4043575"/>
              <a:ext cx="75625" cy="13625"/>
            </a:xfrm>
            <a:custGeom>
              <a:rect b="b" l="l" r="r" t="t"/>
              <a:pathLst>
                <a:path extrusionOk="0" h="545" w="3025">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1"/>
            <p:cNvSpPr/>
            <p:nvPr/>
          </p:nvSpPr>
          <p:spPr>
            <a:xfrm>
              <a:off x="6026325" y="4012025"/>
              <a:ext cx="53625" cy="10750"/>
            </a:xfrm>
            <a:custGeom>
              <a:rect b="b" l="l" r="r" t="t"/>
              <a:pathLst>
                <a:path extrusionOk="0" h="430" w="2145">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1"/>
            <p:cNvSpPr/>
            <p:nvPr/>
          </p:nvSpPr>
          <p:spPr>
            <a:xfrm>
              <a:off x="6083475" y="4018450"/>
              <a:ext cx="44675" cy="10050"/>
            </a:xfrm>
            <a:custGeom>
              <a:rect b="b" l="l" r="r" t="t"/>
              <a:pathLst>
                <a:path extrusionOk="0" h="402" w="1787">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1"/>
            <p:cNvSpPr/>
            <p:nvPr/>
          </p:nvSpPr>
          <p:spPr>
            <a:xfrm>
              <a:off x="6001925" y="4012225"/>
              <a:ext cx="32775" cy="9550"/>
            </a:xfrm>
            <a:custGeom>
              <a:rect b="b" l="l" r="r" t="t"/>
              <a:pathLst>
                <a:path extrusionOk="0" h="382" w="1311">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1"/>
            <p:cNvSpPr/>
            <p:nvPr/>
          </p:nvSpPr>
          <p:spPr>
            <a:xfrm>
              <a:off x="5876925" y="4003600"/>
              <a:ext cx="35725" cy="8050"/>
            </a:xfrm>
            <a:custGeom>
              <a:rect b="b" l="l" r="r" t="t"/>
              <a:pathLst>
                <a:path extrusionOk="0" h="322" w="1429">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51"/>
            <p:cNvSpPr/>
            <p:nvPr/>
          </p:nvSpPr>
          <p:spPr>
            <a:xfrm>
              <a:off x="5764100" y="3932750"/>
              <a:ext cx="15800" cy="15500"/>
            </a:xfrm>
            <a:custGeom>
              <a:rect b="b" l="l" r="r" t="t"/>
              <a:pathLst>
                <a:path extrusionOk="0" h="620" w="632">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51"/>
            <p:cNvSpPr/>
            <p:nvPr/>
          </p:nvSpPr>
          <p:spPr>
            <a:xfrm>
              <a:off x="5805175" y="3997200"/>
              <a:ext cx="29800" cy="3450"/>
            </a:xfrm>
            <a:custGeom>
              <a:rect b="b" l="l" r="r" t="t"/>
              <a:pathLst>
                <a:path extrusionOk="0" h="138" w="1192">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51"/>
            <p:cNvSpPr/>
            <p:nvPr/>
          </p:nvSpPr>
          <p:spPr>
            <a:xfrm>
              <a:off x="6081400" y="4044375"/>
              <a:ext cx="19075" cy="3600"/>
            </a:xfrm>
            <a:custGeom>
              <a:rect b="b" l="l" r="r" t="t"/>
              <a:pathLst>
                <a:path extrusionOk="0" h="144" w="763">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1"/>
            <p:cNvSpPr/>
            <p:nvPr/>
          </p:nvSpPr>
          <p:spPr>
            <a:xfrm>
              <a:off x="6038850" y="4043175"/>
              <a:ext cx="17275" cy="5750"/>
            </a:xfrm>
            <a:custGeom>
              <a:rect b="b" l="l" r="r" t="t"/>
              <a:pathLst>
                <a:path extrusionOk="0" h="230" w="691">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1"/>
            <p:cNvSpPr/>
            <p:nvPr/>
          </p:nvSpPr>
          <p:spPr>
            <a:xfrm>
              <a:off x="6044200" y="4014600"/>
              <a:ext cx="15500" cy="4525"/>
            </a:xfrm>
            <a:custGeom>
              <a:rect b="b" l="l" r="r" t="t"/>
              <a:pathLst>
                <a:path extrusionOk="0" h="181" w="62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1"/>
            <p:cNvSpPr/>
            <p:nvPr/>
          </p:nvSpPr>
          <p:spPr>
            <a:xfrm>
              <a:off x="6003425" y="4011050"/>
              <a:ext cx="13400" cy="4150"/>
            </a:xfrm>
            <a:custGeom>
              <a:rect b="b" l="l" r="r" t="t"/>
              <a:pathLst>
                <a:path extrusionOk="0" h="166" w="536">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1"/>
            <p:cNvSpPr/>
            <p:nvPr/>
          </p:nvSpPr>
          <p:spPr>
            <a:xfrm>
              <a:off x="5794750" y="3958050"/>
              <a:ext cx="6575" cy="3900"/>
            </a:xfrm>
            <a:custGeom>
              <a:rect b="b" l="l" r="r" t="t"/>
              <a:pathLst>
                <a:path extrusionOk="0" h="156" w="263">
                  <a:moveTo>
                    <a:pt x="1" y="1"/>
                  </a:moveTo>
                  <a:cubicBezTo>
                    <a:pt x="60" y="120"/>
                    <a:pt x="144" y="156"/>
                    <a:pt x="263" y="156"/>
                  </a:cubicBezTo>
                  <a:cubicBezTo>
                    <a:pt x="215" y="25"/>
                    <a:pt x="120"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1"/>
            <p:cNvSpPr/>
            <p:nvPr/>
          </p:nvSpPr>
          <p:spPr>
            <a:xfrm>
              <a:off x="5966500" y="3991225"/>
              <a:ext cx="7175" cy="2875"/>
            </a:xfrm>
            <a:custGeom>
              <a:rect b="b" l="l" r="r" t="t"/>
              <a:pathLst>
                <a:path extrusionOk="0" h="115" w="287">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51"/>
            <p:cNvSpPr/>
            <p:nvPr/>
          </p:nvSpPr>
          <p:spPr>
            <a:xfrm>
              <a:off x="5905775" y="3987375"/>
              <a:ext cx="7175" cy="3600"/>
            </a:xfrm>
            <a:custGeom>
              <a:rect b="b" l="l" r="r" t="t"/>
              <a:pathLst>
                <a:path extrusionOk="0" h="144" w="287">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1"/>
            <p:cNvSpPr/>
            <p:nvPr/>
          </p:nvSpPr>
          <p:spPr>
            <a:xfrm>
              <a:off x="5762025" y="3931575"/>
              <a:ext cx="4475" cy="4775"/>
            </a:xfrm>
            <a:custGeom>
              <a:rect b="b" l="l" r="r" t="t"/>
              <a:pathLst>
                <a:path extrusionOk="0" h="191" w="179">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1"/>
            <p:cNvSpPr/>
            <p:nvPr/>
          </p:nvSpPr>
          <p:spPr>
            <a:xfrm>
              <a:off x="5751000" y="3935125"/>
              <a:ext cx="4500" cy="5400"/>
            </a:xfrm>
            <a:custGeom>
              <a:rect b="b" l="l" r="r" t="t"/>
              <a:pathLst>
                <a:path extrusionOk="0" h="216" w="18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1"/>
            <p:cNvSpPr/>
            <p:nvPr/>
          </p:nvSpPr>
          <p:spPr>
            <a:xfrm>
              <a:off x="5757850" y="3928475"/>
              <a:ext cx="5675" cy="5125"/>
            </a:xfrm>
            <a:custGeom>
              <a:rect b="b" l="l" r="r" t="t"/>
              <a:pathLst>
                <a:path extrusionOk="0" h="205" w="227">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1"/>
            <p:cNvSpPr/>
            <p:nvPr/>
          </p:nvSpPr>
          <p:spPr>
            <a:xfrm>
              <a:off x="5754575" y="3932150"/>
              <a:ext cx="4800" cy="5100"/>
            </a:xfrm>
            <a:custGeom>
              <a:rect b="b" l="l" r="r" t="t"/>
              <a:pathLst>
                <a:path extrusionOk="0" h="204" w="192">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1"/>
            <p:cNvSpPr/>
            <p:nvPr/>
          </p:nvSpPr>
          <p:spPr>
            <a:xfrm>
              <a:off x="5883175" y="3880150"/>
              <a:ext cx="141400" cy="24700"/>
            </a:xfrm>
            <a:custGeom>
              <a:rect b="b" l="l" r="r" t="t"/>
              <a:pathLst>
                <a:path extrusionOk="0" h="988" w="5656">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1"/>
            <p:cNvSpPr/>
            <p:nvPr/>
          </p:nvSpPr>
          <p:spPr>
            <a:xfrm>
              <a:off x="5988225" y="3897025"/>
              <a:ext cx="28900" cy="24750"/>
            </a:xfrm>
            <a:custGeom>
              <a:rect b="b" l="l" r="r" t="t"/>
              <a:pathLst>
                <a:path extrusionOk="0" h="990" w="1156">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1"/>
            <p:cNvSpPr/>
            <p:nvPr/>
          </p:nvSpPr>
          <p:spPr>
            <a:xfrm>
              <a:off x="5843875" y="3887400"/>
              <a:ext cx="31275" cy="13225"/>
            </a:xfrm>
            <a:custGeom>
              <a:rect b="b" l="l" r="r" t="t"/>
              <a:pathLst>
                <a:path extrusionOk="0" h="529" w="1251">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51"/>
            <p:cNvSpPr/>
            <p:nvPr/>
          </p:nvSpPr>
          <p:spPr>
            <a:xfrm>
              <a:off x="5976925" y="3908050"/>
              <a:ext cx="25625" cy="13825"/>
            </a:xfrm>
            <a:custGeom>
              <a:rect b="b" l="l" r="r" t="t"/>
              <a:pathLst>
                <a:path extrusionOk="0" h="553" w="1025">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1"/>
            <p:cNvSpPr/>
            <p:nvPr/>
          </p:nvSpPr>
          <p:spPr>
            <a:xfrm>
              <a:off x="6117125" y="4048250"/>
              <a:ext cx="48825" cy="14300"/>
            </a:xfrm>
            <a:custGeom>
              <a:rect b="b" l="l" r="r" t="t"/>
              <a:pathLst>
                <a:path extrusionOk="0" h="572" w="1953">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1"/>
            <p:cNvSpPr/>
            <p:nvPr/>
          </p:nvSpPr>
          <p:spPr>
            <a:xfrm>
              <a:off x="6163250" y="4051825"/>
              <a:ext cx="53600" cy="8475"/>
            </a:xfrm>
            <a:custGeom>
              <a:rect b="b" l="l" r="r" t="t"/>
              <a:pathLst>
                <a:path extrusionOk="0" h="339" w="2144">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51"/>
            <p:cNvSpPr/>
            <p:nvPr/>
          </p:nvSpPr>
          <p:spPr>
            <a:xfrm>
              <a:off x="5979900" y="3921725"/>
              <a:ext cx="42000" cy="11225"/>
            </a:xfrm>
            <a:custGeom>
              <a:rect b="b" l="l" r="r" t="t"/>
              <a:pathLst>
                <a:path extrusionOk="0" h="449" w="168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1"/>
            <p:cNvSpPr/>
            <p:nvPr/>
          </p:nvSpPr>
          <p:spPr>
            <a:xfrm>
              <a:off x="5930500" y="3936700"/>
              <a:ext cx="28900" cy="3950"/>
            </a:xfrm>
            <a:custGeom>
              <a:rect b="b" l="l" r="r" t="t"/>
              <a:pathLst>
                <a:path extrusionOk="0" h="158" w="1156">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1"/>
            <p:cNvSpPr/>
            <p:nvPr/>
          </p:nvSpPr>
          <p:spPr>
            <a:xfrm>
              <a:off x="5956100" y="3923700"/>
              <a:ext cx="26200" cy="7375"/>
            </a:xfrm>
            <a:custGeom>
              <a:rect b="b" l="l" r="r" t="t"/>
              <a:pathLst>
                <a:path extrusionOk="0" h="295" w="1048">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1"/>
            <p:cNvSpPr/>
            <p:nvPr/>
          </p:nvSpPr>
          <p:spPr>
            <a:xfrm>
              <a:off x="6038250" y="3928950"/>
              <a:ext cx="17875" cy="3825"/>
            </a:xfrm>
            <a:custGeom>
              <a:rect b="b" l="l" r="r" t="t"/>
              <a:pathLst>
                <a:path extrusionOk="0" h="153" w="715">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1"/>
            <p:cNvSpPr/>
            <p:nvPr/>
          </p:nvSpPr>
          <p:spPr>
            <a:xfrm>
              <a:off x="5966500" y="3929775"/>
              <a:ext cx="14925" cy="2975"/>
            </a:xfrm>
            <a:custGeom>
              <a:rect b="b" l="l" r="r" t="t"/>
              <a:pathLst>
                <a:path extrusionOk="0" h="119" w="597">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1"/>
            <p:cNvSpPr/>
            <p:nvPr/>
          </p:nvSpPr>
          <p:spPr>
            <a:xfrm>
              <a:off x="6020375" y="3929275"/>
              <a:ext cx="6875" cy="3175"/>
            </a:xfrm>
            <a:custGeom>
              <a:rect b="b" l="l" r="r" t="t"/>
              <a:pathLst>
                <a:path extrusionOk="0" h="127" w="275">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1"/>
            <p:cNvSpPr/>
            <p:nvPr/>
          </p:nvSpPr>
          <p:spPr>
            <a:xfrm>
              <a:off x="5812025" y="3865200"/>
              <a:ext cx="240525" cy="33550"/>
            </a:xfrm>
            <a:custGeom>
              <a:rect b="b" l="l" r="r" t="t"/>
              <a:pathLst>
                <a:path extrusionOk="0" h="1342" w="9621">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1"/>
            <p:cNvSpPr/>
            <p:nvPr/>
          </p:nvSpPr>
          <p:spPr>
            <a:xfrm>
              <a:off x="5678075" y="3788575"/>
              <a:ext cx="111950" cy="33425"/>
            </a:xfrm>
            <a:custGeom>
              <a:rect b="b" l="l" r="r" t="t"/>
              <a:pathLst>
                <a:path extrusionOk="0" h="1337" w="4478">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1"/>
            <p:cNvSpPr/>
            <p:nvPr/>
          </p:nvSpPr>
          <p:spPr>
            <a:xfrm>
              <a:off x="5692375" y="3777375"/>
              <a:ext cx="120575" cy="26600"/>
            </a:xfrm>
            <a:custGeom>
              <a:rect b="b" l="l" r="r" t="t"/>
              <a:pathLst>
                <a:path extrusionOk="0" h="1064" w="4823">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1"/>
            <p:cNvSpPr/>
            <p:nvPr/>
          </p:nvSpPr>
          <p:spPr>
            <a:xfrm>
              <a:off x="5770650" y="3849575"/>
              <a:ext cx="32775" cy="18625"/>
            </a:xfrm>
            <a:custGeom>
              <a:rect b="b" l="l" r="r" t="t"/>
              <a:pathLst>
                <a:path extrusionOk="0" h="745" w="1311">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51"/>
            <p:cNvSpPr/>
            <p:nvPr/>
          </p:nvSpPr>
          <p:spPr>
            <a:xfrm>
              <a:off x="5784925" y="3864900"/>
              <a:ext cx="15225" cy="61325"/>
            </a:xfrm>
            <a:custGeom>
              <a:rect b="b" l="l" r="r" t="t"/>
              <a:pathLst>
                <a:path extrusionOk="0" h="2453" w="609">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1"/>
            <p:cNvSpPr/>
            <p:nvPr/>
          </p:nvSpPr>
          <p:spPr>
            <a:xfrm>
              <a:off x="5793875" y="3818450"/>
              <a:ext cx="13400" cy="34850"/>
            </a:xfrm>
            <a:custGeom>
              <a:rect b="b" l="l" r="r" t="t"/>
              <a:pathLst>
                <a:path extrusionOk="0" h="1394" w="536">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1"/>
            <p:cNvSpPr/>
            <p:nvPr/>
          </p:nvSpPr>
          <p:spPr>
            <a:xfrm>
              <a:off x="5794175" y="3798325"/>
              <a:ext cx="28875" cy="14800"/>
            </a:xfrm>
            <a:custGeom>
              <a:rect b="b" l="l" r="r" t="t"/>
              <a:pathLst>
                <a:path extrusionOk="0" h="592" w="1155">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1"/>
            <p:cNvSpPr/>
            <p:nvPr/>
          </p:nvSpPr>
          <p:spPr>
            <a:xfrm>
              <a:off x="5808150" y="3803575"/>
              <a:ext cx="16400" cy="16700"/>
            </a:xfrm>
            <a:custGeom>
              <a:rect b="b" l="l" r="r" t="t"/>
              <a:pathLst>
                <a:path extrusionOk="0" h="668" w="656">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1"/>
            <p:cNvSpPr/>
            <p:nvPr/>
          </p:nvSpPr>
          <p:spPr>
            <a:xfrm>
              <a:off x="5805775" y="3883050"/>
              <a:ext cx="22350" cy="11650"/>
            </a:xfrm>
            <a:custGeom>
              <a:rect b="b" l="l" r="r" t="t"/>
              <a:pathLst>
                <a:path extrusionOk="0" h="466" w="894">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1"/>
            <p:cNvSpPr/>
            <p:nvPr/>
          </p:nvSpPr>
          <p:spPr>
            <a:xfrm>
              <a:off x="5750700" y="3811025"/>
              <a:ext cx="19075" cy="3825"/>
            </a:xfrm>
            <a:custGeom>
              <a:rect b="b" l="l" r="r" t="t"/>
              <a:pathLst>
                <a:path extrusionOk="0" h="153" w="763">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1"/>
            <p:cNvSpPr/>
            <p:nvPr/>
          </p:nvSpPr>
          <p:spPr>
            <a:xfrm>
              <a:off x="5801600" y="3874125"/>
              <a:ext cx="5675" cy="11925"/>
            </a:xfrm>
            <a:custGeom>
              <a:rect b="b" l="l" r="r" t="t"/>
              <a:pathLst>
                <a:path extrusionOk="0" h="477" w="227">
                  <a:moveTo>
                    <a:pt x="1" y="0"/>
                  </a:moveTo>
                  <a:lnTo>
                    <a:pt x="1" y="476"/>
                  </a:lnTo>
                  <a:cubicBezTo>
                    <a:pt x="144" y="357"/>
                    <a:pt x="227" y="22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1"/>
            <p:cNvSpPr/>
            <p:nvPr/>
          </p:nvSpPr>
          <p:spPr>
            <a:xfrm>
              <a:off x="5798325" y="3885725"/>
              <a:ext cx="3900" cy="11325"/>
            </a:xfrm>
            <a:custGeom>
              <a:rect b="b" l="l" r="r" t="t"/>
              <a:pathLst>
                <a:path extrusionOk="0" h="453" w="156">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51"/>
            <p:cNvSpPr/>
            <p:nvPr/>
          </p:nvSpPr>
          <p:spPr>
            <a:xfrm>
              <a:off x="6052525" y="3899925"/>
              <a:ext cx="135175" cy="30475"/>
            </a:xfrm>
            <a:custGeom>
              <a:rect b="b" l="l" r="r" t="t"/>
              <a:pathLst>
                <a:path extrusionOk="0" h="1219" w="5407">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1"/>
            <p:cNvSpPr/>
            <p:nvPr/>
          </p:nvSpPr>
          <p:spPr>
            <a:xfrm>
              <a:off x="6019800" y="3894425"/>
              <a:ext cx="80675" cy="29500"/>
            </a:xfrm>
            <a:custGeom>
              <a:rect b="b" l="l" r="r" t="t"/>
              <a:pathLst>
                <a:path extrusionOk="0" h="1180" w="3227">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1"/>
            <p:cNvSpPr/>
            <p:nvPr/>
          </p:nvSpPr>
          <p:spPr>
            <a:xfrm>
              <a:off x="6040325" y="3903875"/>
              <a:ext cx="15800" cy="18500"/>
            </a:xfrm>
            <a:custGeom>
              <a:rect b="b" l="l" r="r" t="t"/>
              <a:pathLst>
                <a:path extrusionOk="0" h="740" w="632">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51"/>
            <p:cNvSpPr/>
            <p:nvPr/>
          </p:nvSpPr>
          <p:spPr>
            <a:xfrm>
              <a:off x="6045375" y="3914900"/>
              <a:ext cx="17900" cy="7475"/>
            </a:xfrm>
            <a:custGeom>
              <a:rect b="b" l="l" r="r" t="t"/>
              <a:pathLst>
                <a:path extrusionOk="0" h="299" w="716">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1"/>
            <p:cNvSpPr/>
            <p:nvPr/>
          </p:nvSpPr>
          <p:spPr>
            <a:xfrm>
              <a:off x="5995675" y="3919500"/>
              <a:ext cx="24725" cy="9125"/>
            </a:xfrm>
            <a:custGeom>
              <a:rect b="b" l="l" r="r" t="t"/>
              <a:pathLst>
                <a:path extrusionOk="0" h="365" w="989">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1"/>
            <p:cNvSpPr/>
            <p:nvPr/>
          </p:nvSpPr>
          <p:spPr>
            <a:xfrm>
              <a:off x="6027825" y="3922350"/>
              <a:ext cx="7475" cy="4775"/>
            </a:xfrm>
            <a:custGeom>
              <a:rect b="b" l="l" r="r" t="t"/>
              <a:pathLst>
                <a:path extrusionOk="0" h="191" w="299">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1"/>
            <p:cNvSpPr/>
            <p:nvPr/>
          </p:nvSpPr>
          <p:spPr>
            <a:xfrm>
              <a:off x="6187675" y="3917025"/>
              <a:ext cx="21450" cy="15850"/>
            </a:xfrm>
            <a:custGeom>
              <a:rect b="b" l="l" r="r" t="t"/>
              <a:pathLst>
                <a:path extrusionOk="0" h="634" w="858">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1"/>
            <p:cNvSpPr/>
            <p:nvPr/>
          </p:nvSpPr>
          <p:spPr>
            <a:xfrm>
              <a:off x="6203150" y="3921750"/>
              <a:ext cx="11325" cy="11025"/>
            </a:xfrm>
            <a:custGeom>
              <a:rect b="b" l="l" r="r" t="t"/>
              <a:pathLst>
                <a:path extrusionOk="0" h="441" w="453">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51"/>
            <p:cNvSpPr/>
            <p:nvPr/>
          </p:nvSpPr>
          <p:spPr>
            <a:xfrm>
              <a:off x="6185575" y="3921075"/>
              <a:ext cx="9850" cy="8425"/>
            </a:xfrm>
            <a:custGeom>
              <a:rect b="b" l="l" r="r" t="t"/>
              <a:pathLst>
                <a:path extrusionOk="0" h="337" w="394">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1"/>
            <p:cNvSpPr/>
            <p:nvPr/>
          </p:nvSpPr>
          <p:spPr>
            <a:xfrm>
              <a:off x="5959375" y="3918475"/>
              <a:ext cx="48225" cy="9500"/>
            </a:xfrm>
            <a:custGeom>
              <a:rect b="b" l="l" r="r" t="t"/>
              <a:pathLst>
                <a:path extrusionOk="0" h="380" w="1929">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1"/>
            <p:cNvSpPr/>
            <p:nvPr/>
          </p:nvSpPr>
          <p:spPr>
            <a:xfrm>
              <a:off x="5941500" y="3921750"/>
              <a:ext cx="10450" cy="3475"/>
            </a:xfrm>
            <a:custGeom>
              <a:rect b="b" l="l" r="r" t="t"/>
              <a:pathLst>
                <a:path extrusionOk="0" h="139" w="418">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51"/>
            <p:cNvSpPr/>
            <p:nvPr/>
          </p:nvSpPr>
          <p:spPr>
            <a:xfrm>
              <a:off x="5934650" y="3921925"/>
              <a:ext cx="3300" cy="1925"/>
            </a:xfrm>
            <a:custGeom>
              <a:rect b="b" l="l" r="r" t="t"/>
              <a:pathLst>
                <a:path extrusionOk="0" h="77" w="132">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1"/>
            <p:cNvSpPr/>
            <p:nvPr/>
          </p:nvSpPr>
          <p:spPr>
            <a:xfrm>
              <a:off x="6019800" y="3889750"/>
              <a:ext cx="150925" cy="15800"/>
            </a:xfrm>
            <a:custGeom>
              <a:rect b="b" l="l" r="r" t="t"/>
              <a:pathLst>
                <a:path extrusionOk="0" h="632" w="6037">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1"/>
            <p:cNvSpPr/>
            <p:nvPr/>
          </p:nvSpPr>
          <p:spPr>
            <a:xfrm>
              <a:off x="6094800" y="3901175"/>
              <a:ext cx="40800" cy="12700"/>
            </a:xfrm>
            <a:custGeom>
              <a:rect b="b" l="l" r="r" t="t"/>
              <a:pathLst>
                <a:path extrusionOk="0" h="508" w="1632">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1"/>
            <p:cNvSpPr/>
            <p:nvPr/>
          </p:nvSpPr>
          <p:spPr>
            <a:xfrm>
              <a:off x="6171600" y="3910475"/>
              <a:ext cx="9550" cy="8025"/>
            </a:xfrm>
            <a:custGeom>
              <a:rect b="b" l="l" r="r" t="t"/>
              <a:pathLst>
                <a:path extrusionOk="0" h="321" w="382">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1"/>
            <p:cNvSpPr/>
            <p:nvPr/>
          </p:nvSpPr>
          <p:spPr>
            <a:xfrm>
              <a:off x="6152850" y="3915075"/>
              <a:ext cx="11325" cy="3425"/>
            </a:xfrm>
            <a:custGeom>
              <a:rect b="b" l="l" r="r" t="t"/>
              <a:pathLst>
                <a:path extrusionOk="0" h="137" w="453">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1"/>
            <p:cNvSpPr/>
            <p:nvPr/>
          </p:nvSpPr>
          <p:spPr>
            <a:xfrm>
              <a:off x="6182000" y="3918475"/>
              <a:ext cx="7175" cy="4175"/>
            </a:xfrm>
            <a:custGeom>
              <a:rect b="b" l="l" r="r" t="t"/>
              <a:pathLst>
                <a:path extrusionOk="0" h="167" w="287">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1"/>
            <p:cNvSpPr/>
            <p:nvPr/>
          </p:nvSpPr>
          <p:spPr>
            <a:xfrm>
              <a:off x="6189150" y="3915200"/>
              <a:ext cx="7475" cy="3300"/>
            </a:xfrm>
            <a:custGeom>
              <a:rect b="b" l="l" r="r" t="t"/>
              <a:pathLst>
                <a:path extrusionOk="0" h="132" w="299">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1"/>
            <p:cNvSpPr/>
            <p:nvPr/>
          </p:nvSpPr>
          <p:spPr>
            <a:xfrm>
              <a:off x="6187075" y="3913400"/>
              <a:ext cx="2100" cy="1825"/>
            </a:xfrm>
            <a:custGeom>
              <a:rect b="b" l="l" r="r" t="t"/>
              <a:pathLst>
                <a:path extrusionOk="0" h="73" w="84">
                  <a:moveTo>
                    <a:pt x="0" y="1"/>
                  </a:moveTo>
                  <a:lnTo>
                    <a:pt x="84" y="72"/>
                  </a:lnTo>
                  <a:cubicBezTo>
                    <a:pt x="84" y="37"/>
                    <a:pt x="60" y="25"/>
                    <a:pt x="48" y="13"/>
                  </a:cubicBezTo>
                  <a:cubicBezTo>
                    <a:pt x="48" y="1"/>
                    <a:pt x="24"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1"/>
            <p:cNvSpPr/>
            <p:nvPr/>
          </p:nvSpPr>
          <p:spPr>
            <a:xfrm>
              <a:off x="6167425" y="3918775"/>
              <a:ext cx="3900" cy="1500"/>
            </a:xfrm>
            <a:custGeom>
              <a:rect b="b" l="l" r="r" t="t"/>
              <a:pathLst>
                <a:path extrusionOk="0" h="60" w="156">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1"/>
            <p:cNvSpPr/>
            <p:nvPr/>
          </p:nvSpPr>
          <p:spPr>
            <a:xfrm>
              <a:off x="5816200" y="3883050"/>
              <a:ext cx="13700" cy="10450"/>
            </a:xfrm>
            <a:custGeom>
              <a:rect b="b" l="l" r="r" t="t"/>
              <a:pathLst>
                <a:path extrusionOk="0" h="418" w="548">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1"/>
            <p:cNvSpPr/>
            <p:nvPr/>
          </p:nvSpPr>
          <p:spPr>
            <a:xfrm>
              <a:off x="6176050" y="4027400"/>
              <a:ext cx="625" cy="1225"/>
            </a:xfrm>
            <a:custGeom>
              <a:rect b="b" l="l" r="r" t="t"/>
              <a:pathLst>
                <a:path extrusionOk="0" h="49" w="25">
                  <a:moveTo>
                    <a:pt x="1" y="1"/>
                  </a:moveTo>
                  <a:lnTo>
                    <a:pt x="13" y="49"/>
                  </a:lnTo>
                  <a:lnTo>
                    <a:pt x="25" y="25"/>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51"/>
            <p:cNvSpPr/>
            <p:nvPr/>
          </p:nvSpPr>
          <p:spPr>
            <a:xfrm>
              <a:off x="6131400" y="3889525"/>
              <a:ext cx="33975" cy="9325"/>
            </a:xfrm>
            <a:custGeom>
              <a:rect b="b" l="l" r="r" t="t"/>
              <a:pathLst>
                <a:path extrusionOk="0" h="373" w="1359">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51"/>
            <p:cNvSpPr/>
            <p:nvPr/>
          </p:nvSpPr>
          <p:spPr>
            <a:xfrm>
              <a:off x="6170700" y="4065500"/>
              <a:ext cx="50025" cy="17825"/>
            </a:xfrm>
            <a:custGeom>
              <a:rect b="b" l="l" r="r" t="t"/>
              <a:pathLst>
                <a:path extrusionOk="0" h="713" w="2001">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1"/>
            <p:cNvSpPr/>
            <p:nvPr/>
          </p:nvSpPr>
          <p:spPr>
            <a:xfrm>
              <a:off x="6079025" y="4051225"/>
              <a:ext cx="107475" cy="14000"/>
            </a:xfrm>
            <a:custGeom>
              <a:rect b="b" l="l" r="r" t="t"/>
              <a:pathLst>
                <a:path extrusionOk="0" h="560" w="4299">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51"/>
            <p:cNvSpPr/>
            <p:nvPr/>
          </p:nvSpPr>
          <p:spPr>
            <a:xfrm>
              <a:off x="6185275" y="4057175"/>
              <a:ext cx="22050" cy="4850"/>
            </a:xfrm>
            <a:custGeom>
              <a:rect b="b" l="l" r="r" t="t"/>
              <a:pathLst>
                <a:path extrusionOk="0" h="194" w="882">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51"/>
            <p:cNvSpPr/>
            <p:nvPr/>
          </p:nvSpPr>
          <p:spPr>
            <a:xfrm>
              <a:off x="6199575" y="3918475"/>
              <a:ext cx="7750" cy="3075"/>
            </a:xfrm>
            <a:custGeom>
              <a:rect b="b" l="l" r="r" t="t"/>
              <a:pathLst>
                <a:path extrusionOk="0" h="123" w="31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51"/>
            <p:cNvSpPr/>
            <p:nvPr/>
          </p:nvSpPr>
          <p:spPr>
            <a:xfrm>
              <a:off x="5432500" y="2951300"/>
              <a:ext cx="56300" cy="23375"/>
            </a:xfrm>
            <a:custGeom>
              <a:rect b="b" l="l" r="r" t="t"/>
              <a:pathLst>
                <a:path extrusionOk="0" h="935" w="2252">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1"/>
            <p:cNvSpPr/>
            <p:nvPr/>
          </p:nvSpPr>
          <p:spPr>
            <a:xfrm>
              <a:off x="5386075" y="2938575"/>
              <a:ext cx="60750" cy="32775"/>
            </a:xfrm>
            <a:custGeom>
              <a:rect b="b" l="l" r="r" t="t"/>
              <a:pathLst>
                <a:path extrusionOk="0" h="1311" w="243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1"/>
            <p:cNvSpPr/>
            <p:nvPr/>
          </p:nvSpPr>
          <p:spPr>
            <a:xfrm>
              <a:off x="5320600" y="2957350"/>
              <a:ext cx="80075" cy="10650"/>
            </a:xfrm>
            <a:custGeom>
              <a:rect b="b" l="l" r="r" t="t"/>
              <a:pathLst>
                <a:path extrusionOk="0" h="426" w="3203">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1"/>
            <p:cNvSpPr/>
            <p:nvPr/>
          </p:nvSpPr>
          <p:spPr>
            <a:xfrm>
              <a:off x="5283675" y="2953975"/>
              <a:ext cx="25025" cy="28400"/>
            </a:xfrm>
            <a:custGeom>
              <a:rect b="b" l="l" r="r" t="t"/>
              <a:pathLst>
                <a:path extrusionOk="0" h="1136" w="1001">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1"/>
            <p:cNvSpPr/>
            <p:nvPr/>
          </p:nvSpPr>
          <p:spPr>
            <a:xfrm>
              <a:off x="5303625" y="2953375"/>
              <a:ext cx="24725" cy="6975"/>
            </a:xfrm>
            <a:custGeom>
              <a:rect b="b" l="l" r="r" t="t"/>
              <a:pathLst>
                <a:path extrusionOk="0" h="279" w="989">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1"/>
            <p:cNvSpPr/>
            <p:nvPr/>
          </p:nvSpPr>
          <p:spPr>
            <a:xfrm>
              <a:off x="5310475" y="2957350"/>
              <a:ext cx="17275" cy="3875"/>
            </a:xfrm>
            <a:custGeom>
              <a:rect b="b" l="l" r="r" t="t"/>
              <a:pathLst>
                <a:path extrusionOk="0" h="155" w="691">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1"/>
            <p:cNvSpPr/>
            <p:nvPr/>
          </p:nvSpPr>
          <p:spPr>
            <a:xfrm>
              <a:off x="5889425" y="3231275"/>
              <a:ext cx="93175" cy="20575"/>
            </a:xfrm>
            <a:custGeom>
              <a:rect b="b" l="l" r="r" t="t"/>
              <a:pathLst>
                <a:path extrusionOk="0" h="823" w="3727">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1"/>
            <p:cNvSpPr/>
            <p:nvPr/>
          </p:nvSpPr>
          <p:spPr>
            <a:xfrm>
              <a:off x="5840300" y="3223150"/>
              <a:ext cx="70575" cy="19825"/>
            </a:xfrm>
            <a:custGeom>
              <a:rect b="b" l="l" r="r" t="t"/>
              <a:pathLst>
                <a:path extrusionOk="0" h="793" w="2823">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1"/>
            <p:cNvSpPr/>
            <p:nvPr/>
          </p:nvSpPr>
          <p:spPr>
            <a:xfrm>
              <a:off x="5973650" y="3243100"/>
              <a:ext cx="39900" cy="14600"/>
            </a:xfrm>
            <a:custGeom>
              <a:rect b="b" l="l" r="r" t="t"/>
              <a:pathLst>
                <a:path extrusionOk="0" h="584" w="1596">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1"/>
            <p:cNvSpPr/>
            <p:nvPr/>
          </p:nvSpPr>
          <p:spPr>
            <a:xfrm>
              <a:off x="5991800" y="3244950"/>
              <a:ext cx="12225" cy="2750"/>
            </a:xfrm>
            <a:custGeom>
              <a:rect b="b" l="l" r="r" t="t"/>
              <a:pathLst>
                <a:path extrusionOk="0" h="110" w="489">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1"/>
            <p:cNvSpPr/>
            <p:nvPr/>
          </p:nvSpPr>
          <p:spPr>
            <a:xfrm>
              <a:off x="6009675" y="3248150"/>
              <a:ext cx="8350" cy="3300"/>
            </a:xfrm>
            <a:custGeom>
              <a:rect b="b" l="l" r="r" t="t"/>
              <a:pathLst>
                <a:path extrusionOk="0" h="132" w="334">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1"/>
            <p:cNvSpPr/>
            <p:nvPr/>
          </p:nvSpPr>
          <p:spPr>
            <a:xfrm>
              <a:off x="5232775" y="3104075"/>
              <a:ext cx="75350" cy="39025"/>
            </a:xfrm>
            <a:custGeom>
              <a:rect b="b" l="l" r="r" t="t"/>
              <a:pathLst>
                <a:path extrusionOk="0" h="1561" w="3014">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1"/>
            <p:cNvSpPr/>
            <p:nvPr/>
          </p:nvSpPr>
          <p:spPr>
            <a:xfrm>
              <a:off x="5319100" y="3107650"/>
              <a:ext cx="67000" cy="30125"/>
            </a:xfrm>
            <a:custGeom>
              <a:rect b="b" l="l" r="r" t="t"/>
              <a:pathLst>
                <a:path extrusionOk="0" h="1205" w="268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1"/>
            <p:cNvSpPr/>
            <p:nvPr/>
          </p:nvSpPr>
          <p:spPr>
            <a:xfrm>
              <a:off x="5372375" y="3104225"/>
              <a:ext cx="34850" cy="28450"/>
            </a:xfrm>
            <a:custGeom>
              <a:rect b="b" l="l" r="r" t="t"/>
              <a:pathLst>
                <a:path extrusionOk="0" h="1138" w="1394">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1"/>
            <p:cNvSpPr/>
            <p:nvPr/>
          </p:nvSpPr>
          <p:spPr>
            <a:xfrm>
              <a:off x="5351550" y="3107650"/>
              <a:ext cx="43175" cy="15925"/>
            </a:xfrm>
            <a:custGeom>
              <a:rect b="b" l="l" r="r" t="t"/>
              <a:pathLst>
                <a:path extrusionOk="0" h="637" w="1727">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1"/>
            <p:cNvSpPr/>
            <p:nvPr/>
          </p:nvSpPr>
          <p:spPr>
            <a:xfrm>
              <a:off x="5288150" y="3107650"/>
              <a:ext cx="34250" cy="16875"/>
            </a:xfrm>
            <a:custGeom>
              <a:rect b="b" l="l" r="r" t="t"/>
              <a:pathLst>
                <a:path extrusionOk="0" h="675" w="137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1"/>
            <p:cNvSpPr/>
            <p:nvPr/>
          </p:nvSpPr>
          <p:spPr>
            <a:xfrm>
              <a:off x="5306600" y="3081075"/>
              <a:ext cx="29800" cy="13125"/>
            </a:xfrm>
            <a:custGeom>
              <a:rect b="b" l="l" r="r" t="t"/>
              <a:pathLst>
                <a:path extrusionOk="0" h="525" w="1192">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1"/>
            <p:cNvSpPr/>
            <p:nvPr/>
          </p:nvSpPr>
          <p:spPr>
            <a:xfrm>
              <a:off x="5260775" y="3103775"/>
              <a:ext cx="24425" cy="10675"/>
            </a:xfrm>
            <a:custGeom>
              <a:rect b="b" l="l" r="r" t="t"/>
              <a:pathLst>
                <a:path extrusionOk="0" h="427" w="977">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1"/>
            <p:cNvSpPr/>
            <p:nvPr/>
          </p:nvSpPr>
          <p:spPr>
            <a:xfrm>
              <a:off x="5360475" y="3107950"/>
              <a:ext cx="10750" cy="6050"/>
            </a:xfrm>
            <a:custGeom>
              <a:rect b="b" l="l" r="r" t="t"/>
              <a:pathLst>
                <a:path extrusionOk="0" h="242" w="430">
                  <a:moveTo>
                    <a:pt x="1" y="1"/>
                  </a:moveTo>
                  <a:cubicBezTo>
                    <a:pt x="72" y="161"/>
                    <a:pt x="108" y="242"/>
                    <a:pt x="161" y="242"/>
                  </a:cubicBezTo>
                  <a:cubicBezTo>
                    <a:pt x="215" y="242"/>
                    <a:pt x="286" y="161"/>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1"/>
            <p:cNvSpPr/>
            <p:nvPr/>
          </p:nvSpPr>
          <p:spPr>
            <a:xfrm>
              <a:off x="5296175" y="3089800"/>
              <a:ext cx="6875" cy="4000"/>
            </a:xfrm>
            <a:custGeom>
              <a:rect b="b" l="l" r="r" t="t"/>
              <a:pathLst>
                <a:path extrusionOk="0" h="160" w="275">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1"/>
            <p:cNvSpPr/>
            <p:nvPr/>
          </p:nvSpPr>
          <p:spPr>
            <a:xfrm>
              <a:off x="5249150" y="3092475"/>
              <a:ext cx="3900" cy="8050"/>
            </a:xfrm>
            <a:custGeom>
              <a:rect b="b" l="l" r="r" t="t"/>
              <a:pathLst>
                <a:path extrusionOk="0" h="322" w="156">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1"/>
            <p:cNvSpPr/>
            <p:nvPr/>
          </p:nvSpPr>
          <p:spPr>
            <a:xfrm>
              <a:off x="5267325" y="3102375"/>
              <a:ext cx="3575" cy="2175"/>
            </a:xfrm>
            <a:custGeom>
              <a:rect b="b" l="l" r="r" t="t"/>
              <a:pathLst>
                <a:path extrusionOk="0" h="87" w="143">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1"/>
            <p:cNvSpPr/>
            <p:nvPr/>
          </p:nvSpPr>
          <p:spPr>
            <a:xfrm>
              <a:off x="5270300" y="3104375"/>
              <a:ext cx="4175" cy="1925"/>
            </a:xfrm>
            <a:custGeom>
              <a:rect b="b" l="l" r="r" t="t"/>
              <a:pathLst>
                <a:path extrusionOk="0" h="77" w="167">
                  <a:moveTo>
                    <a:pt x="0" y="1"/>
                  </a:moveTo>
                  <a:cubicBezTo>
                    <a:pt x="29" y="53"/>
                    <a:pt x="58" y="77"/>
                    <a:pt x="85" y="77"/>
                  </a:cubicBezTo>
                  <a:cubicBezTo>
                    <a:pt x="115" y="77"/>
                    <a:pt x="142" y="50"/>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1"/>
            <p:cNvSpPr/>
            <p:nvPr/>
          </p:nvSpPr>
          <p:spPr>
            <a:xfrm>
              <a:off x="6223375" y="3279600"/>
              <a:ext cx="30100" cy="4325"/>
            </a:xfrm>
            <a:custGeom>
              <a:rect b="b" l="l" r="r" t="t"/>
              <a:pathLst>
                <a:path extrusionOk="0" h="173" w="1204">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1"/>
            <p:cNvSpPr/>
            <p:nvPr/>
          </p:nvSpPr>
          <p:spPr>
            <a:xfrm>
              <a:off x="6076650" y="3265225"/>
              <a:ext cx="22625" cy="4075"/>
            </a:xfrm>
            <a:custGeom>
              <a:rect b="b" l="l" r="r" t="t"/>
              <a:pathLst>
                <a:path extrusionOk="0" h="163" w="905">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1"/>
            <p:cNvSpPr/>
            <p:nvPr/>
          </p:nvSpPr>
          <p:spPr>
            <a:xfrm>
              <a:off x="6051350" y="3261850"/>
              <a:ext cx="22625" cy="3725"/>
            </a:xfrm>
            <a:custGeom>
              <a:rect b="b" l="l" r="r" t="t"/>
              <a:pathLst>
                <a:path extrusionOk="0" h="149" w="905">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1"/>
            <p:cNvSpPr/>
            <p:nvPr/>
          </p:nvSpPr>
          <p:spPr>
            <a:xfrm>
              <a:off x="6257025" y="3282175"/>
              <a:ext cx="8350" cy="4700"/>
            </a:xfrm>
            <a:custGeom>
              <a:rect b="b" l="l" r="r" t="t"/>
              <a:pathLst>
                <a:path extrusionOk="0" h="188" w="334">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1"/>
            <p:cNvSpPr/>
            <p:nvPr/>
          </p:nvSpPr>
          <p:spPr>
            <a:xfrm>
              <a:off x="6266550" y="3283875"/>
              <a:ext cx="8350" cy="3200"/>
            </a:xfrm>
            <a:custGeom>
              <a:rect b="b" l="l" r="r" t="t"/>
              <a:pathLst>
                <a:path extrusionOk="0" h="128" w="334">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1"/>
            <p:cNvSpPr/>
            <p:nvPr/>
          </p:nvSpPr>
          <p:spPr>
            <a:xfrm>
              <a:off x="5299450" y="3043350"/>
              <a:ext cx="1525" cy="1425"/>
            </a:xfrm>
            <a:custGeom>
              <a:rect b="b" l="l" r="r" t="t"/>
              <a:pathLst>
                <a:path extrusionOk="0" h="57" w="61">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1"/>
            <p:cNvSpPr/>
            <p:nvPr/>
          </p:nvSpPr>
          <p:spPr>
            <a:xfrm>
              <a:off x="5860250" y="2918050"/>
              <a:ext cx="26500" cy="205575"/>
            </a:xfrm>
            <a:custGeom>
              <a:rect b="b" l="l" r="r" t="t"/>
              <a:pathLst>
                <a:path extrusionOk="0" h="8223" w="106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1"/>
            <p:cNvSpPr/>
            <p:nvPr/>
          </p:nvSpPr>
          <p:spPr>
            <a:xfrm>
              <a:off x="5640150" y="2952225"/>
              <a:ext cx="110875" cy="25300"/>
            </a:xfrm>
            <a:custGeom>
              <a:rect b="b" l="l" r="r" t="t"/>
              <a:pathLst>
                <a:path extrusionOk="0" h="1012" w="4435">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1"/>
            <p:cNvSpPr/>
            <p:nvPr/>
          </p:nvSpPr>
          <p:spPr>
            <a:xfrm>
              <a:off x="5658425" y="2968900"/>
              <a:ext cx="139625" cy="19725"/>
            </a:xfrm>
            <a:custGeom>
              <a:rect b="b" l="l" r="r" t="t"/>
              <a:pathLst>
                <a:path extrusionOk="0" h="789" w="5585">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1"/>
            <p:cNvSpPr/>
            <p:nvPr/>
          </p:nvSpPr>
          <p:spPr>
            <a:xfrm>
              <a:off x="5789100" y="2963000"/>
              <a:ext cx="73550" cy="16650"/>
            </a:xfrm>
            <a:custGeom>
              <a:rect b="b" l="l" r="r" t="t"/>
              <a:pathLst>
                <a:path extrusionOk="0" h="666" w="2942">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1"/>
            <p:cNvSpPr/>
            <p:nvPr/>
          </p:nvSpPr>
          <p:spPr>
            <a:xfrm>
              <a:off x="5738800" y="2959975"/>
              <a:ext cx="52125" cy="14125"/>
            </a:xfrm>
            <a:custGeom>
              <a:rect b="b" l="l" r="r" t="t"/>
              <a:pathLst>
                <a:path extrusionOk="0" h="565" w="2085">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51"/>
            <p:cNvSpPr/>
            <p:nvPr/>
          </p:nvSpPr>
          <p:spPr>
            <a:xfrm>
              <a:off x="5863525" y="2992450"/>
              <a:ext cx="9550" cy="28900"/>
            </a:xfrm>
            <a:custGeom>
              <a:rect b="b" l="l" r="r" t="t"/>
              <a:pathLst>
                <a:path extrusionOk="0" h="1156" w="382">
                  <a:moveTo>
                    <a:pt x="238" y="1"/>
                  </a:moveTo>
                  <a:cubicBezTo>
                    <a:pt x="0" y="370"/>
                    <a:pt x="143" y="787"/>
                    <a:pt x="131" y="1156"/>
                  </a:cubicBezTo>
                  <a:cubicBezTo>
                    <a:pt x="381" y="787"/>
                    <a:pt x="203" y="382"/>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51"/>
            <p:cNvSpPr/>
            <p:nvPr/>
          </p:nvSpPr>
          <p:spPr>
            <a:xfrm>
              <a:off x="5829875" y="2985775"/>
              <a:ext cx="14625" cy="4250"/>
            </a:xfrm>
            <a:custGeom>
              <a:rect b="b" l="l" r="r" t="t"/>
              <a:pathLst>
                <a:path extrusionOk="0" h="170" w="585">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1"/>
            <p:cNvSpPr/>
            <p:nvPr/>
          </p:nvSpPr>
          <p:spPr>
            <a:xfrm>
              <a:off x="5865300" y="3054075"/>
              <a:ext cx="5975" cy="14600"/>
            </a:xfrm>
            <a:custGeom>
              <a:rect b="b" l="l" r="r" t="t"/>
              <a:pathLst>
                <a:path extrusionOk="0" h="584" w="239">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1"/>
            <p:cNvSpPr/>
            <p:nvPr/>
          </p:nvSpPr>
          <p:spPr>
            <a:xfrm>
              <a:off x="5797725" y="2971925"/>
              <a:ext cx="10450" cy="6625"/>
            </a:xfrm>
            <a:custGeom>
              <a:rect b="b" l="l" r="r" t="t"/>
              <a:pathLst>
                <a:path extrusionOk="0" h="265" w="418">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1"/>
            <p:cNvSpPr/>
            <p:nvPr/>
          </p:nvSpPr>
          <p:spPr>
            <a:xfrm>
              <a:off x="5869775" y="3079075"/>
              <a:ext cx="4175" cy="11350"/>
            </a:xfrm>
            <a:custGeom>
              <a:rect b="b" l="l" r="r" t="t"/>
              <a:pathLst>
                <a:path extrusionOk="0" h="454" w="167">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1"/>
            <p:cNvSpPr/>
            <p:nvPr/>
          </p:nvSpPr>
          <p:spPr>
            <a:xfrm>
              <a:off x="5754875" y="2964475"/>
              <a:ext cx="3600" cy="6875"/>
            </a:xfrm>
            <a:custGeom>
              <a:rect b="b" l="l" r="r" t="t"/>
              <a:pathLst>
                <a:path extrusionOk="0" h="275" w="144">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1"/>
            <p:cNvSpPr/>
            <p:nvPr/>
          </p:nvSpPr>
          <p:spPr>
            <a:xfrm>
              <a:off x="5790900" y="2971625"/>
              <a:ext cx="3300" cy="1800"/>
            </a:xfrm>
            <a:custGeom>
              <a:rect b="b" l="l" r="r" t="t"/>
              <a:pathLst>
                <a:path extrusionOk="0" h="72" w="132">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1"/>
            <p:cNvSpPr/>
            <p:nvPr/>
          </p:nvSpPr>
          <p:spPr>
            <a:xfrm>
              <a:off x="5856075" y="2987700"/>
              <a:ext cx="4200" cy="1225"/>
            </a:xfrm>
            <a:custGeom>
              <a:rect b="b" l="l" r="r" t="t"/>
              <a:pathLst>
                <a:path extrusionOk="0" h="49" w="168">
                  <a:moveTo>
                    <a:pt x="1" y="0"/>
                  </a:moveTo>
                  <a:cubicBezTo>
                    <a:pt x="48" y="12"/>
                    <a:pt x="108" y="36"/>
                    <a:pt x="167" y="48"/>
                  </a:cubicBezTo>
                  <a:cubicBezTo>
                    <a:pt x="108" y="36"/>
                    <a:pt x="60"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1"/>
            <p:cNvSpPr/>
            <p:nvPr/>
          </p:nvSpPr>
          <p:spPr>
            <a:xfrm>
              <a:off x="5553650" y="2963350"/>
              <a:ext cx="141725" cy="14075"/>
            </a:xfrm>
            <a:custGeom>
              <a:rect b="b" l="l" r="r" t="t"/>
              <a:pathLst>
                <a:path extrusionOk="0" h="563" w="5669">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51"/>
            <p:cNvSpPr/>
            <p:nvPr/>
          </p:nvSpPr>
          <p:spPr>
            <a:xfrm>
              <a:off x="5712000" y="2982275"/>
              <a:ext cx="18200" cy="3775"/>
            </a:xfrm>
            <a:custGeom>
              <a:rect b="b" l="l" r="r" t="t"/>
              <a:pathLst>
                <a:path extrusionOk="0" h="151" w="728">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51"/>
            <p:cNvSpPr/>
            <p:nvPr/>
          </p:nvSpPr>
          <p:spPr>
            <a:xfrm>
              <a:off x="5597425" y="2975800"/>
              <a:ext cx="10425" cy="2925"/>
            </a:xfrm>
            <a:custGeom>
              <a:rect b="b" l="l" r="r" t="t"/>
              <a:pathLst>
                <a:path extrusionOk="0" h="117" w="417">
                  <a:moveTo>
                    <a:pt x="0" y="0"/>
                  </a:moveTo>
                  <a:cubicBezTo>
                    <a:pt x="66" y="78"/>
                    <a:pt x="137" y="116"/>
                    <a:pt x="208" y="116"/>
                  </a:cubicBezTo>
                  <a:cubicBezTo>
                    <a:pt x="280" y="116"/>
                    <a:pt x="351" y="78"/>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1"/>
            <p:cNvSpPr/>
            <p:nvPr/>
          </p:nvSpPr>
          <p:spPr>
            <a:xfrm>
              <a:off x="5582825" y="2975800"/>
              <a:ext cx="10450" cy="2500"/>
            </a:xfrm>
            <a:custGeom>
              <a:rect b="b" l="l" r="r" t="t"/>
              <a:pathLst>
                <a:path extrusionOk="0" h="100" w="418">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51"/>
            <p:cNvSpPr/>
            <p:nvPr/>
          </p:nvSpPr>
          <p:spPr>
            <a:xfrm>
              <a:off x="5737025" y="2986200"/>
              <a:ext cx="3575" cy="3300"/>
            </a:xfrm>
            <a:custGeom>
              <a:rect b="b" l="l" r="r" t="t"/>
              <a:pathLst>
                <a:path extrusionOk="0" h="132" w="143">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51"/>
            <p:cNvSpPr/>
            <p:nvPr/>
          </p:nvSpPr>
          <p:spPr>
            <a:xfrm>
              <a:off x="5657250" y="3211800"/>
              <a:ext cx="95850" cy="17800"/>
            </a:xfrm>
            <a:custGeom>
              <a:rect b="b" l="l" r="r" t="t"/>
              <a:pathLst>
                <a:path extrusionOk="0" h="712" w="3834">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1"/>
            <p:cNvSpPr/>
            <p:nvPr/>
          </p:nvSpPr>
          <p:spPr>
            <a:xfrm>
              <a:off x="5744450" y="3220650"/>
              <a:ext cx="32775" cy="12750"/>
            </a:xfrm>
            <a:custGeom>
              <a:rect b="b" l="l" r="r" t="t"/>
              <a:pathLst>
                <a:path extrusionOk="0" h="510" w="1311">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1"/>
            <p:cNvSpPr/>
            <p:nvPr/>
          </p:nvSpPr>
          <p:spPr>
            <a:xfrm>
              <a:off x="5750400" y="3218850"/>
              <a:ext cx="22650" cy="4025"/>
            </a:xfrm>
            <a:custGeom>
              <a:rect b="b" l="l" r="r" t="t"/>
              <a:pathLst>
                <a:path extrusionOk="0" h="161" w="906">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1"/>
            <p:cNvSpPr/>
            <p:nvPr/>
          </p:nvSpPr>
          <p:spPr>
            <a:xfrm>
              <a:off x="5837325" y="3227825"/>
              <a:ext cx="3600" cy="2500"/>
            </a:xfrm>
            <a:custGeom>
              <a:rect b="b" l="l" r="r" t="t"/>
              <a:pathLst>
                <a:path extrusionOk="0" h="100" w="144">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1"/>
            <p:cNvSpPr/>
            <p:nvPr/>
          </p:nvSpPr>
          <p:spPr>
            <a:xfrm>
              <a:off x="5833750" y="3229700"/>
              <a:ext cx="3600" cy="1500"/>
            </a:xfrm>
            <a:custGeom>
              <a:rect b="b" l="l" r="r" t="t"/>
              <a:pathLst>
                <a:path extrusionOk="0" h="60" w="144">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1"/>
            <p:cNvSpPr/>
            <p:nvPr/>
          </p:nvSpPr>
          <p:spPr>
            <a:xfrm>
              <a:off x="5830475" y="3228050"/>
              <a:ext cx="3300" cy="2475"/>
            </a:xfrm>
            <a:custGeom>
              <a:rect b="b" l="l" r="r" t="t"/>
              <a:pathLst>
                <a:path extrusionOk="0" h="99" w="132">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1"/>
            <p:cNvSpPr/>
            <p:nvPr/>
          </p:nvSpPr>
          <p:spPr>
            <a:xfrm>
              <a:off x="5486100" y="3125525"/>
              <a:ext cx="42575" cy="10600"/>
            </a:xfrm>
            <a:custGeom>
              <a:rect b="b" l="l" r="r" t="t"/>
              <a:pathLst>
                <a:path extrusionOk="0" h="424" w="1703">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51"/>
            <p:cNvSpPr/>
            <p:nvPr/>
          </p:nvSpPr>
          <p:spPr>
            <a:xfrm>
              <a:off x="5418225" y="3121750"/>
              <a:ext cx="10450" cy="6800"/>
            </a:xfrm>
            <a:custGeom>
              <a:rect b="b" l="l" r="r" t="t"/>
              <a:pathLst>
                <a:path extrusionOk="0" h="272" w="418">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51"/>
            <p:cNvSpPr/>
            <p:nvPr/>
          </p:nvSpPr>
          <p:spPr>
            <a:xfrm>
              <a:off x="5436075" y="3118375"/>
              <a:ext cx="14025" cy="4750"/>
            </a:xfrm>
            <a:custGeom>
              <a:rect b="b" l="l" r="r" t="t"/>
              <a:pathLst>
                <a:path extrusionOk="0" h="190" w="561">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1"/>
            <p:cNvSpPr/>
            <p:nvPr/>
          </p:nvSpPr>
          <p:spPr>
            <a:xfrm>
              <a:off x="5403650" y="3118675"/>
              <a:ext cx="11025" cy="4550"/>
            </a:xfrm>
            <a:custGeom>
              <a:rect b="b" l="l" r="r" t="t"/>
              <a:pathLst>
                <a:path extrusionOk="0" h="182" w="441">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1"/>
            <p:cNvSpPr/>
            <p:nvPr/>
          </p:nvSpPr>
          <p:spPr>
            <a:xfrm>
              <a:off x="5452450" y="3128200"/>
              <a:ext cx="925" cy="900"/>
            </a:xfrm>
            <a:custGeom>
              <a:rect b="b" l="l" r="r" t="t"/>
              <a:pathLst>
                <a:path extrusionOk="0" h="36" w="37">
                  <a:moveTo>
                    <a:pt x="1" y="0"/>
                  </a:moveTo>
                  <a:cubicBezTo>
                    <a:pt x="13" y="12"/>
                    <a:pt x="25" y="12"/>
                    <a:pt x="36" y="36"/>
                  </a:cubicBezTo>
                  <a:cubicBezTo>
                    <a:pt x="25" y="12"/>
                    <a:pt x="13"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1"/>
            <p:cNvSpPr/>
            <p:nvPr/>
          </p:nvSpPr>
          <p:spPr>
            <a:xfrm>
              <a:off x="5436075" y="3122250"/>
              <a:ext cx="3900" cy="1850"/>
            </a:xfrm>
            <a:custGeom>
              <a:rect b="b" l="l" r="r" t="t"/>
              <a:pathLst>
                <a:path extrusionOk="0" h="74" w="156">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1"/>
            <p:cNvSpPr/>
            <p:nvPr/>
          </p:nvSpPr>
          <p:spPr>
            <a:xfrm>
              <a:off x="5453050" y="3129075"/>
              <a:ext cx="3000" cy="4800"/>
            </a:xfrm>
            <a:custGeom>
              <a:rect b="b" l="l" r="r" t="t"/>
              <a:pathLst>
                <a:path extrusionOk="0" h="192" w="120">
                  <a:moveTo>
                    <a:pt x="12" y="1"/>
                  </a:moveTo>
                  <a:cubicBezTo>
                    <a:pt x="1" y="49"/>
                    <a:pt x="1" y="120"/>
                    <a:pt x="12" y="191"/>
                  </a:cubicBezTo>
                  <a:cubicBezTo>
                    <a:pt x="120" y="132"/>
                    <a:pt x="120" y="49"/>
                    <a:pt x="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1"/>
            <p:cNvSpPr/>
            <p:nvPr/>
          </p:nvSpPr>
          <p:spPr>
            <a:xfrm>
              <a:off x="5400375" y="3122775"/>
              <a:ext cx="3300" cy="2775"/>
            </a:xfrm>
            <a:custGeom>
              <a:rect b="b" l="l" r="r" t="t"/>
              <a:pathLst>
                <a:path extrusionOk="0" h="111" w="132">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1"/>
            <p:cNvSpPr/>
            <p:nvPr/>
          </p:nvSpPr>
          <p:spPr>
            <a:xfrm>
              <a:off x="5409900" y="3122525"/>
              <a:ext cx="4775" cy="1825"/>
            </a:xfrm>
            <a:custGeom>
              <a:rect b="b" l="l" r="r" t="t"/>
              <a:pathLst>
                <a:path extrusionOk="0" h="73" w="191">
                  <a:moveTo>
                    <a:pt x="0" y="1"/>
                  </a:moveTo>
                  <a:cubicBezTo>
                    <a:pt x="32" y="45"/>
                    <a:pt x="63" y="73"/>
                    <a:pt x="97" y="73"/>
                  </a:cubicBezTo>
                  <a:cubicBezTo>
                    <a:pt x="126" y="73"/>
                    <a:pt x="157" y="5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1"/>
            <p:cNvSpPr/>
            <p:nvPr/>
          </p:nvSpPr>
          <p:spPr>
            <a:xfrm>
              <a:off x="5218800" y="3104375"/>
              <a:ext cx="27400" cy="45625"/>
            </a:xfrm>
            <a:custGeom>
              <a:rect b="b" l="l" r="r" t="t"/>
              <a:pathLst>
                <a:path extrusionOk="0" h="1825" w="1096">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1"/>
            <p:cNvSpPr/>
            <p:nvPr/>
          </p:nvSpPr>
          <p:spPr>
            <a:xfrm>
              <a:off x="5236650" y="3096675"/>
              <a:ext cx="1500" cy="3575"/>
            </a:xfrm>
            <a:custGeom>
              <a:rect b="b" l="l" r="r" t="t"/>
              <a:pathLst>
                <a:path extrusionOk="0" h="143" w="60">
                  <a:moveTo>
                    <a:pt x="59" y="1"/>
                  </a:moveTo>
                  <a:cubicBezTo>
                    <a:pt x="36" y="48"/>
                    <a:pt x="12" y="107"/>
                    <a:pt x="1" y="142"/>
                  </a:cubicBezTo>
                  <a:cubicBezTo>
                    <a:pt x="24" y="83"/>
                    <a:pt x="36" y="48"/>
                    <a:pt x="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1"/>
            <p:cNvSpPr/>
            <p:nvPr/>
          </p:nvSpPr>
          <p:spPr>
            <a:xfrm>
              <a:off x="5494725" y="2951200"/>
              <a:ext cx="120275" cy="20950"/>
            </a:xfrm>
            <a:custGeom>
              <a:rect b="b" l="l" r="r" t="t"/>
              <a:pathLst>
                <a:path extrusionOk="0" h="838" w="4811">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51"/>
            <p:cNvSpPr/>
            <p:nvPr/>
          </p:nvSpPr>
          <p:spPr>
            <a:xfrm>
              <a:off x="5485800" y="2960000"/>
              <a:ext cx="11325" cy="8725"/>
            </a:xfrm>
            <a:custGeom>
              <a:rect b="b" l="l" r="r" t="t"/>
              <a:pathLst>
                <a:path extrusionOk="0" h="349" w="453">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1"/>
            <p:cNvSpPr/>
            <p:nvPr/>
          </p:nvSpPr>
          <p:spPr>
            <a:xfrm>
              <a:off x="5560500" y="3179850"/>
              <a:ext cx="59550" cy="18925"/>
            </a:xfrm>
            <a:custGeom>
              <a:rect b="b" l="l" r="r" t="t"/>
              <a:pathLst>
                <a:path extrusionOk="0" h="757" w="2382">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1"/>
            <p:cNvSpPr/>
            <p:nvPr/>
          </p:nvSpPr>
          <p:spPr>
            <a:xfrm>
              <a:off x="5542050" y="3171350"/>
              <a:ext cx="47950" cy="12050"/>
            </a:xfrm>
            <a:custGeom>
              <a:rect b="b" l="l" r="r" t="t"/>
              <a:pathLst>
                <a:path extrusionOk="0" h="482" w="1918">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1"/>
            <p:cNvSpPr/>
            <p:nvPr/>
          </p:nvSpPr>
          <p:spPr>
            <a:xfrm>
              <a:off x="5631650" y="3176925"/>
              <a:ext cx="4175" cy="4125"/>
            </a:xfrm>
            <a:custGeom>
              <a:rect b="b" l="l" r="r" t="t"/>
              <a:pathLst>
                <a:path extrusionOk="0" h="165" w="167">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1"/>
            <p:cNvSpPr/>
            <p:nvPr/>
          </p:nvSpPr>
          <p:spPr>
            <a:xfrm>
              <a:off x="5687000" y="3205275"/>
              <a:ext cx="9550" cy="2675"/>
            </a:xfrm>
            <a:custGeom>
              <a:rect b="b" l="l" r="r" t="t"/>
              <a:pathLst>
                <a:path extrusionOk="0" h="107" w="382">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1"/>
            <p:cNvSpPr/>
            <p:nvPr/>
          </p:nvSpPr>
          <p:spPr>
            <a:xfrm>
              <a:off x="5684025" y="3205275"/>
              <a:ext cx="3000" cy="2425"/>
            </a:xfrm>
            <a:custGeom>
              <a:rect b="b" l="l" r="r" t="t"/>
              <a:pathLst>
                <a:path extrusionOk="0" h="97" w="12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1"/>
            <p:cNvSpPr/>
            <p:nvPr/>
          </p:nvSpPr>
          <p:spPr>
            <a:xfrm>
              <a:off x="5417025" y="3109300"/>
              <a:ext cx="25925" cy="6650"/>
            </a:xfrm>
            <a:custGeom>
              <a:rect b="b" l="l" r="r" t="t"/>
              <a:pathLst>
                <a:path extrusionOk="0" h="266" w="1037">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1"/>
            <p:cNvSpPr/>
            <p:nvPr/>
          </p:nvSpPr>
          <p:spPr>
            <a:xfrm>
              <a:off x="5397675" y="3107350"/>
              <a:ext cx="9275" cy="7775"/>
            </a:xfrm>
            <a:custGeom>
              <a:rect b="b" l="l" r="r" t="t"/>
              <a:pathLst>
                <a:path extrusionOk="0" h="311" w="371">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1"/>
            <p:cNvSpPr/>
            <p:nvPr/>
          </p:nvSpPr>
          <p:spPr>
            <a:xfrm>
              <a:off x="5403650" y="3111525"/>
              <a:ext cx="3300" cy="3600"/>
            </a:xfrm>
            <a:custGeom>
              <a:rect b="b" l="l" r="r" t="t"/>
              <a:pathLst>
                <a:path extrusionOk="0" h="144" w="132">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51"/>
            <p:cNvSpPr/>
            <p:nvPr/>
          </p:nvSpPr>
          <p:spPr>
            <a:xfrm>
              <a:off x="5382800" y="3071925"/>
              <a:ext cx="2700" cy="5100"/>
            </a:xfrm>
            <a:custGeom>
              <a:rect b="b" l="l" r="r" t="t"/>
              <a:pathLst>
                <a:path extrusionOk="0" h="204" w="108">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1"/>
            <p:cNvSpPr/>
            <p:nvPr/>
          </p:nvSpPr>
          <p:spPr>
            <a:xfrm>
              <a:off x="5303025" y="3077575"/>
              <a:ext cx="45575" cy="12250"/>
            </a:xfrm>
            <a:custGeom>
              <a:rect b="b" l="l" r="r" t="t"/>
              <a:pathLst>
                <a:path extrusionOk="0" h="490" w="1823">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51"/>
            <p:cNvSpPr/>
            <p:nvPr/>
          </p:nvSpPr>
          <p:spPr>
            <a:xfrm>
              <a:off x="5346200" y="3086525"/>
              <a:ext cx="7450" cy="6650"/>
            </a:xfrm>
            <a:custGeom>
              <a:rect b="b" l="l" r="r" t="t"/>
              <a:pathLst>
                <a:path extrusionOk="0" h="266" w="298">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51"/>
            <p:cNvSpPr/>
            <p:nvPr/>
          </p:nvSpPr>
          <p:spPr>
            <a:xfrm>
              <a:off x="5335175" y="3086825"/>
              <a:ext cx="6575" cy="6575"/>
            </a:xfrm>
            <a:custGeom>
              <a:rect b="b" l="l" r="r" t="t"/>
              <a:pathLst>
                <a:path extrusionOk="0" h="263" w="263">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1"/>
            <p:cNvSpPr/>
            <p:nvPr/>
          </p:nvSpPr>
          <p:spPr>
            <a:xfrm>
              <a:off x="5357200" y="3082950"/>
              <a:ext cx="3600" cy="3300"/>
            </a:xfrm>
            <a:custGeom>
              <a:rect b="b" l="l" r="r" t="t"/>
              <a:pathLst>
                <a:path extrusionOk="0" h="132" w="144">
                  <a:moveTo>
                    <a:pt x="1" y="131"/>
                  </a:moveTo>
                  <a:cubicBezTo>
                    <a:pt x="36" y="84"/>
                    <a:pt x="84" y="36"/>
                    <a:pt x="144" y="0"/>
                  </a:cubicBezTo>
                  <a:cubicBezTo>
                    <a:pt x="84" y="36"/>
                    <a:pt x="36" y="84"/>
                    <a:pt x="1" y="13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1"/>
            <p:cNvSpPr/>
            <p:nvPr/>
          </p:nvSpPr>
          <p:spPr>
            <a:xfrm>
              <a:off x="5283375" y="3003800"/>
              <a:ext cx="86650" cy="14875"/>
            </a:xfrm>
            <a:custGeom>
              <a:rect b="b" l="l" r="r" t="t"/>
              <a:pathLst>
                <a:path extrusionOk="0" h="595" w="3466">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1"/>
            <p:cNvSpPr/>
            <p:nvPr/>
          </p:nvSpPr>
          <p:spPr>
            <a:xfrm>
              <a:off x="5367625" y="3013775"/>
              <a:ext cx="11025" cy="4050"/>
            </a:xfrm>
            <a:custGeom>
              <a:rect b="b" l="l" r="r" t="t"/>
              <a:pathLst>
                <a:path extrusionOk="0" h="162" w="441">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1"/>
            <p:cNvSpPr/>
            <p:nvPr/>
          </p:nvSpPr>
          <p:spPr>
            <a:xfrm>
              <a:off x="5375350" y="3011375"/>
              <a:ext cx="6575" cy="3725"/>
            </a:xfrm>
            <a:custGeom>
              <a:rect b="b" l="l" r="r" t="t"/>
              <a:pathLst>
                <a:path extrusionOk="0" h="149" w="263">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1"/>
            <p:cNvSpPr/>
            <p:nvPr/>
          </p:nvSpPr>
          <p:spPr>
            <a:xfrm>
              <a:off x="5381900" y="3014775"/>
              <a:ext cx="3900" cy="1525"/>
            </a:xfrm>
            <a:custGeom>
              <a:rect b="b" l="l" r="r" t="t"/>
              <a:pathLst>
                <a:path extrusionOk="0" h="61" w="156">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1"/>
            <p:cNvSpPr/>
            <p:nvPr/>
          </p:nvSpPr>
          <p:spPr>
            <a:xfrm>
              <a:off x="6110275" y="3198125"/>
              <a:ext cx="4350" cy="3025"/>
            </a:xfrm>
            <a:custGeom>
              <a:rect b="b" l="l" r="r" t="t"/>
              <a:pathLst>
                <a:path extrusionOk="0" h="121" w="174">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1"/>
            <p:cNvSpPr/>
            <p:nvPr/>
          </p:nvSpPr>
          <p:spPr>
            <a:xfrm>
              <a:off x="6310600" y="3288200"/>
              <a:ext cx="7475" cy="3125"/>
            </a:xfrm>
            <a:custGeom>
              <a:rect b="b" l="l" r="r" t="t"/>
              <a:pathLst>
                <a:path extrusionOk="0" h="125" w="299">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51"/>
            <p:cNvSpPr/>
            <p:nvPr/>
          </p:nvSpPr>
          <p:spPr>
            <a:xfrm>
              <a:off x="5269400" y="3015075"/>
              <a:ext cx="11925" cy="7950"/>
            </a:xfrm>
            <a:custGeom>
              <a:rect b="b" l="l" r="r" t="t"/>
              <a:pathLst>
                <a:path extrusionOk="0" h="318" w="477">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51"/>
            <p:cNvSpPr/>
            <p:nvPr/>
          </p:nvSpPr>
          <p:spPr>
            <a:xfrm>
              <a:off x="5328325" y="3017750"/>
              <a:ext cx="17300" cy="4175"/>
            </a:xfrm>
            <a:custGeom>
              <a:rect b="b" l="l" r="r" t="t"/>
              <a:pathLst>
                <a:path extrusionOk="0" h="167" w="692">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51"/>
            <p:cNvSpPr/>
            <p:nvPr/>
          </p:nvSpPr>
          <p:spPr>
            <a:xfrm>
              <a:off x="5299450" y="3014725"/>
              <a:ext cx="11950" cy="3350"/>
            </a:xfrm>
            <a:custGeom>
              <a:rect b="b" l="l" r="r" t="t"/>
              <a:pathLst>
                <a:path extrusionOk="0" h="134" w="478">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51"/>
            <p:cNvSpPr/>
            <p:nvPr/>
          </p:nvSpPr>
          <p:spPr>
            <a:xfrm>
              <a:off x="5320000" y="3015075"/>
              <a:ext cx="8950" cy="2775"/>
            </a:xfrm>
            <a:custGeom>
              <a:rect b="b" l="l" r="r" t="t"/>
              <a:pathLst>
                <a:path extrusionOk="0" h="111" w="358">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51"/>
            <p:cNvSpPr/>
            <p:nvPr/>
          </p:nvSpPr>
          <p:spPr>
            <a:xfrm>
              <a:off x="5284875" y="3014725"/>
              <a:ext cx="7475" cy="3175"/>
            </a:xfrm>
            <a:custGeom>
              <a:rect b="b" l="l" r="r" t="t"/>
              <a:pathLst>
                <a:path extrusionOk="0" h="127" w="299">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1"/>
            <p:cNvSpPr/>
            <p:nvPr/>
          </p:nvSpPr>
          <p:spPr>
            <a:xfrm>
              <a:off x="5282200" y="3010625"/>
              <a:ext cx="2700" cy="4475"/>
            </a:xfrm>
            <a:custGeom>
              <a:rect b="b" l="l" r="r" t="t"/>
              <a:pathLst>
                <a:path extrusionOk="0" h="179" w="108">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1"/>
            <p:cNvSpPr/>
            <p:nvPr/>
          </p:nvSpPr>
          <p:spPr>
            <a:xfrm>
              <a:off x="5295300" y="3018050"/>
              <a:ext cx="4175" cy="2200"/>
            </a:xfrm>
            <a:custGeom>
              <a:rect b="b" l="l" r="r" t="t"/>
              <a:pathLst>
                <a:path extrusionOk="0" h="88" w="167">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1"/>
            <p:cNvSpPr/>
            <p:nvPr/>
          </p:nvSpPr>
          <p:spPr>
            <a:xfrm>
              <a:off x="5259575" y="3077650"/>
              <a:ext cx="29200" cy="7175"/>
            </a:xfrm>
            <a:custGeom>
              <a:rect b="b" l="l" r="r" t="t"/>
              <a:pathLst>
                <a:path extrusionOk="0" h="287" w="1168">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1"/>
            <p:cNvSpPr/>
            <p:nvPr/>
          </p:nvSpPr>
          <p:spPr>
            <a:xfrm>
              <a:off x="5302150" y="3082350"/>
              <a:ext cx="1500" cy="1525"/>
            </a:xfrm>
            <a:custGeom>
              <a:rect b="b" l="l" r="r" t="t"/>
              <a:pathLst>
                <a:path extrusionOk="0" h="61" w="60">
                  <a:moveTo>
                    <a:pt x="60" y="1"/>
                  </a:moveTo>
                  <a:cubicBezTo>
                    <a:pt x="24" y="24"/>
                    <a:pt x="12" y="24"/>
                    <a:pt x="12" y="36"/>
                  </a:cubicBezTo>
                  <a:cubicBezTo>
                    <a:pt x="0" y="36"/>
                    <a:pt x="0" y="48"/>
                    <a:pt x="0" y="60"/>
                  </a:cubicBezTo>
                  <a:lnTo>
                    <a:pt x="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1"/>
            <p:cNvSpPr/>
            <p:nvPr/>
          </p:nvSpPr>
          <p:spPr>
            <a:xfrm>
              <a:off x="5378925" y="3150525"/>
              <a:ext cx="47075" cy="14500"/>
            </a:xfrm>
            <a:custGeom>
              <a:rect b="b" l="l" r="r" t="t"/>
              <a:pathLst>
                <a:path extrusionOk="0" h="580" w="1883">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51"/>
            <p:cNvSpPr/>
            <p:nvPr/>
          </p:nvSpPr>
          <p:spPr>
            <a:xfrm>
              <a:off x="5425075" y="3154375"/>
              <a:ext cx="15200" cy="6950"/>
            </a:xfrm>
            <a:custGeom>
              <a:rect b="b" l="l" r="r" t="t"/>
              <a:pathLst>
                <a:path extrusionOk="0" h="278" w="608">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1"/>
            <p:cNvSpPr/>
            <p:nvPr/>
          </p:nvSpPr>
          <p:spPr>
            <a:xfrm>
              <a:off x="5801600" y="2989775"/>
              <a:ext cx="21450" cy="7475"/>
            </a:xfrm>
            <a:custGeom>
              <a:rect b="b" l="l" r="r" t="t"/>
              <a:pathLst>
                <a:path extrusionOk="0" h="299" w="858">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1"/>
            <p:cNvSpPr/>
            <p:nvPr/>
          </p:nvSpPr>
          <p:spPr>
            <a:xfrm>
              <a:off x="5815600" y="2989650"/>
              <a:ext cx="11025" cy="4025"/>
            </a:xfrm>
            <a:custGeom>
              <a:rect b="b" l="l" r="r" t="t"/>
              <a:pathLst>
                <a:path extrusionOk="0" h="161" w="441">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51"/>
            <p:cNvSpPr/>
            <p:nvPr/>
          </p:nvSpPr>
          <p:spPr>
            <a:xfrm>
              <a:off x="5836425" y="2993175"/>
              <a:ext cx="11925" cy="3775"/>
            </a:xfrm>
            <a:custGeom>
              <a:rect b="b" l="l" r="r" t="t"/>
              <a:pathLst>
                <a:path extrusionOk="0" h="151" w="477">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51"/>
            <p:cNvSpPr/>
            <p:nvPr/>
          </p:nvSpPr>
          <p:spPr>
            <a:xfrm>
              <a:off x="5279700" y="2998525"/>
              <a:ext cx="26325" cy="9150"/>
            </a:xfrm>
            <a:custGeom>
              <a:rect b="b" l="l" r="r" t="t"/>
              <a:pathLst>
                <a:path extrusionOk="0" h="366" w="1053">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51"/>
            <p:cNvSpPr/>
            <p:nvPr/>
          </p:nvSpPr>
          <p:spPr>
            <a:xfrm>
              <a:off x="5267900" y="2981425"/>
              <a:ext cx="10750" cy="26000"/>
            </a:xfrm>
            <a:custGeom>
              <a:rect b="b" l="l" r="r" t="t"/>
              <a:pathLst>
                <a:path extrusionOk="0" h="1040" w="43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1"/>
            <p:cNvSpPr/>
            <p:nvPr/>
          </p:nvSpPr>
          <p:spPr>
            <a:xfrm>
              <a:off x="5261950" y="2999600"/>
              <a:ext cx="12225" cy="17900"/>
            </a:xfrm>
            <a:custGeom>
              <a:rect b="b" l="l" r="r" t="t"/>
              <a:pathLst>
                <a:path extrusionOk="0" h="716" w="489">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1"/>
            <p:cNvSpPr/>
            <p:nvPr/>
          </p:nvSpPr>
          <p:spPr>
            <a:xfrm>
              <a:off x="5277725" y="2986200"/>
              <a:ext cx="3900" cy="7475"/>
            </a:xfrm>
            <a:custGeom>
              <a:rect b="b" l="l" r="r" t="t"/>
              <a:pathLst>
                <a:path extrusionOk="0" h="299" w="156">
                  <a:moveTo>
                    <a:pt x="156" y="1"/>
                  </a:moveTo>
                  <a:cubicBezTo>
                    <a:pt x="36" y="60"/>
                    <a:pt x="1" y="180"/>
                    <a:pt x="25" y="299"/>
                  </a:cubicBezTo>
                  <a:cubicBezTo>
                    <a:pt x="120" y="215"/>
                    <a:pt x="156" y="108"/>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51"/>
            <p:cNvSpPr/>
            <p:nvPr/>
          </p:nvSpPr>
          <p:spPr>
            <a:xfrm>
              <a:off x="5281300" y="2978775"/>
              <a:ext cx="3600" cy="6875"/>
            </a:xfrm>
            <a:custGeom>
              <a:rect b="b" l="l" r="r" t="t"/>
              <a:pathLst>
                <a:path extrusionOk="0" h="275" w="144">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1"/>
            <p:cNvSpPr/>
            <p:nvPr/>
          </p:nvSpPr>
          <p:spPr>
            <a:xfrm>
              <a:off x="5323575" y="3129775"/>
              <a:ext cx="44375" cy="16000"/>
            </a:xfrm>
            <a:custGeom>
              <a:rect b="b" l="l" r="r" t="t"/>
              <a:pathLst>
                <a:path extrusionOk="0" h="640" w="1775">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51"/>
            <p:cNvSpPr/>
            <p:nvPr/>
          </p:nvSpPr>
          <p:spPr>
            <a:xfrm>
              <a:off x="5341850" y="3139800"/>
              <a:ext cx="30250" cy="13575"/>
            </a:xfrm>
            <a:custGeom>
              <a:rect b="b" l="l" r="r" t="t"/>
              <a:pathLst>
                <a:path extrusionOk="0" h="543" w="121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51"/>
            <p:cNvSpPr/>
            <p:nvPr/>
          </p:nvSpPr>
          <p:spPr>
            <a:xfrm>
              <a:off x="5375075" y="3121925"/>
              <a:ext cx="19900" cy="10450"/>
            </a:xfrm>
            <a:custGeom>
              <a:rect b="b" l="l" r="r" t="t"/>
              <a:pathLst>
                <a:path extrusionOk="0" h="418" w="796">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1"/>
            <p:cNvSpPr/>
            <p:nvPr/>
          </p:nvSpPr>
          <p:spPr>
            <a:xfrm>
              <a:off x="5334000" y="3007400"/>
              <a:ext cx="16075" cy="3250"/>
            </a:xfrm>
            <a:custGeom>
              <a:rect b="b" l="l" r="r" t="t"/>
              <a:pathLst>
                <a:path extrusionOk="0" h="130" w="643">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1"/>
            <p:cNvSpPr/>
            <p:nvPr/>
          </p:nvSpPr>
          <p:spPr>
            <a:xfrm>
              <a:off x="5285775" y="3004325"/>
              <a:ext cx="14300" cy="3350"/>
            </a:xfrm>
            <a:custGeom>
              <a:rect b="b" l="l" r="r" t="t"/>
              <a:pathLst>
                <a:path extrusionOk="0" h="134" w="572">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51"/>
            <p:cNvSpPr/>
            <p:nvPr/>
          </p:nvSpPr>
          <p:spPr>
            <a:xfrm>
              <a:off x="5328325" y="3007650"/>
              <a:ext cx="8075" cy="3075"/>
            </a:xfrm>
            <a:custGeom>
              <a:rect b="b" l="l" r="r" t="t"/>
              <a:pathLst>
                <a:path extrusionOk="0" h="123" w="323">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51"/>
            <p:cNvSpPr/>
            <p:nvPr/>
          </p:nvSpPr>
          <p:spPr>
            <a:xfrm>
              <a:off x="5525675" y="3107525"/>
              <a:ext cx="8075" cy="5900"/>
            </a:xfrm>
            <a:custGeom>
              <a:rect b="b" l="l" r="r" t="t"/>
              <a:pathLst>
                <a:path extrusionOk="0" h="236" w="323">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51"/>
            <p:cNvSpPr/>
            <p:nvPr/>
          </p:nvSpPr>
          <p:spPr>
            <a:xfrm>
              <a:off x="5540850" y="3132950"/>
              <a:ext cx="5700" cy="4200"/>
            </a:xfrm>
            <a:custGeom>
              <a:rect b="b" l="l" r="r" t="t"/>
              <a:pathLst>
                <a:path extrusionOk="0" h="168" w="228">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51"/>
            <p:cNvSpPr/>
            <p:nvPr/>
          </p:nvSpPr>
          <p:spPr>
            <a:xfrm>
              <a:off x="5503650" y="3131500"/>
              <a:ext cx="4500" cy="4375"/>
            </a:xfrm>
            <a:custGeom>
              <a:rect b="b" l="l" r="r" t="t"/>
              <a:pathLst>
                <a:path extrusionOk="0" h="175" w="18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51"/>
            <p:cNvSpPr/>
            <p:nvPr/>
          </p:nvSpPr>
          <p:spPr>
            <a:xfrm>
              <a:off x="5518525" y="3129075"/>
              <a:ext cx="3300" cy="2100"/>
            </a:xfrm>
            <a:custGeom>
              <a:rect b="b" l="l" r="r" t="t"/>
              <a:pathLst>
                <a:path extrusionOk="0" h="84" w="132">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1"/>
            <p:cNvSpPr/>
            <p:nvPr/>
          </p:nvSpPr>
          <p:spPr>
            <a:xfrm>
              <a:off x="6169500" y="3246075"/>
              <a:ext cx="1825" cy="1500"/>
            </a:xfrm>
            <a:custGeom>
              <a:rect b="b" l="l" r="r" t="t"/>
              <a:pathLst>
                <a:path extrusionOk="0" h="60" w="73">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1"/>
            <p:cNvSpPr/>
            <p:nvPr/>
          </p:nvSpPr>
          <p:spPr>
            <a:xfrm>
              <a:off x="5744450" y="2986075"/>
              <a:ext cx="19675" cy="3625"/>
            </a:xfrm>
            <a:custGeom>
              <a:rect b="b" l="l" r="r" t="t"/>
              <a:pathLst>
                <a:path extrusionOk="0" h="145" w="787">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51"/>
            <p:cNvSpPr/>
            <p:nvPr/>
          </p:nvSpPr>
          <p:spPr>
            <a:xfrm>
              <a:off x="5779275" y="2986200"/>
              <a:ext cx="11350" cy="3025"/>
            </a:xfrm>
            <a:custGeom>
              <a:rect b="b" l="l" r="r" t="t"/>
              <a:pathLst>
                <a:path extrusionOk="0" h="121" w="454">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51"/>
            <p:cNvSpPr/>
            <p:nvPr/>
          </p:nvSpPr>
          <p:spPr>
            <a:xfrm>
              <a:off x="5764100" y="2987775"/>
              <a:ext cx="6275" cy="1150"/>
            </a:xfrm>
            <a:custGeom>
              <a:rect b="b" l="l" r="r" t="t"/>
              <a:pathLst>
                <a:path extrusionOk="0" h="46" w="251">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1"/>
            <p:cNvSpPr/>
            <p:nvPr/>
          </p:nvSpPr>
          <p:spPr>
            <a:xfrm>
              <a:off x="5774825" y="2986500"/>
              <a:ext cx="6850" cy="2725"/>
            </a:xfrm>
            <a:custGeom>
              <a:rect b="b" l="l" r="r" t="t"/>
              <a:pathLst>
                <a:path extrusionOk="0" h="109" w="274">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1"/>
            <p:cNvSpPr/>
            <p:nvPr/>
          </p:nvSpPr>
          <p:spPr>
            <a:xfrm>
              <a:off x="5263450" y="2968650"/>
              <a:ext cx="13400" cy="45875"/>
            </a:xfrm>
            <a:custGeom>
              <a:rect b="b" l="l" r="r" t="t"/>
              <a:pathLst>
                <a:path extrusionOk="0" h="1835" w="536">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1"/>
            <p:cNvSpPr/>
            <p:nvPr/>
          </p:nvSpPr>
          <p:spPr>
            <a:xfrm>
              <a:off x="5562000" y="3166300"/>
              <a:ext cx="2700" cy="2100"/>
            </a:xfrm>
            <a:custGeom>
              <a:rect b="b" l="l" r="r" t="t"/>
              <a:pathLst>
                <a:path extrusionOk="0" h="84" w="108">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1"/>
            <p:cNvSpPr/>
            <p:nvPr/>
          </p:nvSpPr>
          <p:spPr>
            <a:xfrm>
              <a:off x="6005200" y="3254400"/>
              <a:ext cx="15200" cy="4500"/>
            </a:xfrm>
            <a:custGeom>
              <a:rect b="b" l="l" r="r" t="t"/>
              <a:pathLst>
                <a:path extrusionOk="0" h="180" w="608">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51"/>
            <p:cNvSpPr/>
            <p:nvPr/>
          </p:nvSpPr>
          <p:spPr>
            <a:xfrm>
              <a:off x="6026925" y="3258400"/>
              <a:ext cx="14925" cy="3475"/>
            </a:xfrm>
            <a:custGeom>
              <a:rect b="b" l="l" r="r" t="t"/>
              <a:pathLst>
                <a:path extrusionOk="0" h="139" w="597">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51"/>
            <p:cNvSpPr/>
            <p:nvPr/>
          </p:nvSpPr>
          <p:spPr>
            <a:xfrm>
              <a:off x="5418225" y="3154675"/>
              <a:ext cx="125325" cy="24300"/>
            </a:xfrm>
            <a:custGeom>
              <a:rect b="b" l="l" r="r" t="t"/>
              <a:pathLst>
                <a:path extrusionOk="0" h="972" w="5013">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1"/>
            <p:cNvSpPr/>
            <p:nvPr/>
          </p:nvSpPr>
          <p:spPr>
            <a:xfrm>
              <a:off x="5474775" y="3150825"/>
              <a:ext cx="19375" cy="11625"/>
            </a:xfrm>
            <a:custGeom>
              <a:rect b="b" l="l" r="r" t="t"/>
              <a:pathLst>
                <a:path extrusionOk="0" h="465" w="775">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1"/>
            <p:cNvSpPr/>
            <p:nvPr/>
          </p:nvSpPr>
          <p:spPr>
            <a:xfrm>
              <a:off x="5496500" y="3161825"/>
              <a:ext cx="4200" cy="3000"/>
            </a:xfrm>
            <a:custGeom>
              <a:rect b="b" l="l" r="r" t="t"/>
              <a:pathLst>
                <a:path extrusionOk="0" h="120" w="168">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51"/>
            <p:cNvSpPr/>
            <p:nvPr/>
          </p:nvSpPr>
          <p:spPr>
            <a:xfrm>
              <a:off x="5493225" y="3158250"/>
              <a:ext cx="3300" cy="3600"/>
            </a:xfrm>
            <a:custGeom>
              <a:rect b="b" l="l" r="r" t="t"/>
              <a:pathLst>
                <a:path extrusionOk="0" h="144" w="132">
                  <a:moveTo>
                    <a:pt x="1" y="1"/>
                  </a:moveTo>
                  <a:lnTo>
                    <a:pt x="1" y="144"/>
                  </a:lnTo>
                  <a:lnTo>
                    <a:pt x="132" y="144"/>
                  </a:ln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51"/>
            <p:cNvSpPr/>
            <p:nvPr/>
          </p:nvSpPr>
          <p:spPr>
            <a:xfrm>
              <a:off x="5597425" y="3172775"/>
              <a:ext cx="5975" cy="3150"/>
            </a:xfrm>
            <a:custGeom>
              <a:rect b="b" l="l" r="r" t="t"/>
              <a:pathLst>
                <a:path extrusionOk="0" h="126" w="239">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51"/>
            <p:cNvSpPr/>
            <p:nvPr/>
          </p:nvSpPr>
          <p:spPr>
            <a:xfrm>
              <a:off x="6244225" y="3251425"/>
              <a:ext cx="2100" cy="1500"/>
            </a:xfrm>
            <a:custGeom>
              <a:rect b="b" l="l" r="r" t="t"/>
              <a:pathLst>
                <a:path extrusionOk="0" h="60" w="84">
                  <a:moveTo>
                    <a:pt x="84" y="0"/>
                  </a:moveTo>
                  <a:lnTo>
                    <a:pt x="84" y="0"/>
                  </a:lnTo>
                  <a:cubicBezTo>
                    <a:pt x="12" y="24"/>
                    <a:pt x="0" y="48"/>
                    <a:pt x="60" y="60"/>
                  </a:cubicBezTo>
                  <a:cubicBezTo>
                    <a:pt x="60" y="60"/>
                    <a:pt x="72" y="12"/>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51"/>
            <p:cNvSpPr/>
            <p:nvPr/>
          </p:nvSpPr>
          <p:spPr>
            <a:xfrm>
              <a:off x="5355125" y="3149325"/>
              <a:ext cx="30375" cy="12275"/>
            </a:xfrm>
            <a:custGeom>
              <a:rect b="b" l="l" r="r" t="t"/>
              <a:pathLst>
                <a:path extrusionOk="0" h="491" w="1215">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1"/>
            <p:cNvSpPr/>
            <p:nvPr/>
          </p:nvSpPr>
          <p:spPr>
            <a:xfrm>
              <a:off x="5345900" y="3075800"/>
              <a:ext cx="3000" cy="3300"/>
            </a:xfrm>
            <a:custGeom>
              <a:rect b="b" l="l" r="r" t="t"/>
              <a:pathLst>
                <a:path extrusionOk="0" h="132" w="12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51"/>
            <p:cNvSpPr/>
            <p:nvPr/>
          </p:nvSpPr>
          <p:spPr>
            <a:xfrm>
              <a:off x="5353050" y="3014425"/>
              <a:ext cx="11025" cy="3475"/>
            </a:xfrm>
            <a:custGeom>
              <a:rect b="b" l="l" r="r" t="t"/>
              <a:pathLst>
                <a:path extrusionOk="0" h="139" w="441">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51"/>
            <p:cNvSpPr/>
            <p:nvPr/>
          </p:nvSpPr>
          <p:spPr>
            <a:xfrm>
              <a:off x="5464650" y="2989475"/>
              <a:ext cx="3000" cy="3000"/>
            </a:xfrm>
            <a:custGeom>
              <a:rect b="b" l="l" r="r" t="t"/>
              <a:pathLst>
                <a:path extrusionOk="0" h="120" w="120">
                  <a:moveTo>
                    <a:pt x="1" y="1"/>
                  </a:moveTo>
                  <a:cubicBezTo>
                    <a:pt x="25" y="49"/>
                    <a:pt x="72" y="72"/>
                    <a:pt x="120" y="120"/>
                  </a:cubicBezTo>
                  <a:lnTo>
                    <a:pt x="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1"/>
            <p:cNvSpPr/>
            <p:nvPr/>
          </p:nvSpPr>
          <p:spPr>
            <a:xfrm>
              <a:off x="5532225" y="3165400"/>
              <a:ext cx="3900" cy="1225"/>
            </a:xfrm>
            <a:custGeom>
              <a:rect b="b" l="l" r="r" t="t"/>
              <a:pathLst>
                <a:path extrusionOk="0" h="49" w="156">
                  <a:moveTo>
                    <a:pt x="1" y="0"/>
                  </a:moveTo>
                  <a:lnTo>
                    <a:pt x="60" y="48"/>
                  </a:lnTo>
                  <a:lnTo>
                    <a:pt x="155" y="48"/>
                  </a:lnTo>
                  <a:cubicBezTo>
                    <a:pt x="108" y="36"/>
                    <a:pt x="60"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51"/>
            <p:cNvSpPr/>
            <p:nvPr/>
          </p:nvSpPr>
          <p:spPr>
            <a:xfrm>
              <a:off x="5531325" y="3163825"/>
              <a:ext cx="1525" cy="1300"/>
            </a:xfrm>
            <a:custGeom>
              <a:rect b="b" l="l" r="r" t="t"/>
              <a:pathLst>
                <a:path extrusionOk="0" h="52" w="61">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51"/>
            <p:cNvSpPr/>
            <p:nvPr/>
          </p:nvSpPr>
          <p:spPr>
            <a:xfrm>
              <a:off x="5547100" y="3165700"/>
              <a:ext cx="3000" cy="3000"/>
            </a:xfrm>
            <a:custGeom>
              <a:rect b="b" l="l" r="r" t="t"/>
              <a:pathLst>
                <a:path extrusionOk="0" h="120" w="12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1"/>
            <p:cNvSpPr/>
            <p:nvPr/>
          </p:nvSpPr>
          <p:spPr>
            <a:xfrm>
              <a:off x="5883450" y="3095650"/>
              <a:ext cx="45275" cy="45375"/>
            </a:xfrm>
            <a:custGeom>
              <a:rect b="b" l="l" r="r" t="t"/>
              <a:pathLst>
                <a:path extrusionOk="0" h="1815" w="1811">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51"/>
            <p:cNvSpPr/>
            <p:nvPr/>
          </p:nvSpPr>
          <p:spPr>
            <a:xfrm>
              <a:off x="5881075" y="3120750"/>
              <a:ext cx="8075" cy="5375"/>
            </a:xfrm>
            <a:custGeom>
              <a:rect b="b" l="l" r="r" t="t"/>
              <a:pathLst>
                <a:path extrusionOk="0" h="215" w="323">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51"/>
            <p:cNvSpPr/>
            <p:nvPr/>
          </p:nvSpPr>
          <p:spPr>
            <a:xfrm>
              <a:off x="5877200" y="3118675"/>
              <a:ext cx="3300" cy="3600"/>
            </a:xfrm>
            <a:custGeom>
              <a:rect b="b" l="l" r="r" t="t"/>
              <a:pathLst>
                <a:path extrusionOk="0" h="144" w="132">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1"/>
            <p:cNvSpPr/>
            <p:nvPr/>
          </p:nvSpPr>
          <p:spPr>
            <a:xfrm>
              <a:off x="5873050" y="3100500"/>
              <a:ext cx="4475" cy="11050"/>
            </a:xfrm>
            <a:custGeom>
              <a:rect b="b" l="l" r="r" t="t"/>
              <a:pathLst>
                <a:path extrusionOk="0" h="442" w="179">
                  <a:moveTo>
                    <a:pt x="24" y="1"/>
                  </a:moveTo>
                  <a:cubicBezTo>
                    <a:pt x="24" y="168"/>
                    <a:pt x="0" y="334"/>
                    <a:pt x="155" y="441"/>
                  </a:cubicBezTo>
                  <a:cubicBezTo>
                    <a:pt x="155" y="275"/>
                    <a:pt x="179" y="108"/>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1"/>
            <p:cNvSpPr/>
            <p:nvPr/>
          </p:nvSpPr>
          <p:spPr>
            <a:xfrm>
              <a:off x="5442325" y="3147850"/>
              <a:ext cx="25625" cy="11950"/>
            </a:xfrm>
            <a:custGeom>
              <a:rect b="b" l="l" r="r" t="t"/>
              <a:pathLst>
                <a:path extrusionOk="0" h="478" w="1025">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1"/>
            <p:cNvSpPr/>
            <p:nvPr/>
          </p:nvSpPr>
          <p:spPr>
            <a:xfrm>
              <a:off x="5439350" y="3154675"/>
              <a:ext cx="4800" cy="3300"/>
            </a:xfrm>
            <a:custGeom>
              <a:rect b="b" l="l" r="r" t="t"/>
              <a:pathLst>
                <a:path extrusionOk="0" h="132" w="192">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1"/>
            <p:cNvSpPr/>
            <p:nvPr/>
          </p:nvSpPr>
          <p:spPr>
            <a:xfrm>
              <a:off x="5589975" y="3286850"/>
              <a:ext cx="35450" cy="10725"/>
            </a:xfrm>
            <a:custGeom>
              <a:rect b="b" l="l" r="r" t="t"/>
              <a:pathLst>
                <a:path extrusionOk="0" h="429" w="1418">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1"/>
            <p:cNvSpPr/>
            <p:nvPr/>
          </p:nvSpPr>
          <p:spPr>
            <a:xfrm>
              <a:off x="5476875" y="3456325"/>
              <a:ext cx="360775" cy="36850"/>
            </a:xfrm>
            <a:custGeom>
              <a:rect b="b" l="l" r="r" t="t"/>
              <a:pathLst>
                <a:path extrusionOk="0" h="1474" w="14431">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1"/>
            <p:cNvSpPr/>
            <p:nvPr/>
          </p:nvSpPr>
          <p:spPr>
            <a:xfrm>
              <a:off x="5433100" y="3188425"/>
              <a:ext cx="55700" cy="209475"/>
            </a:xfrm>
            <a:custGeom>
              <a:rect b="b" l="l" r="r" t="t"/>
              <a:pathLst>
                <a:path extrusionOk="0" h="8379" w="2228">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51"/>
            <p:cNvSpPr/>
            <p:nvPr/>
          </p:nvSpPr>
          <p:spPr>
            <a:xfrm>
              <a:off x="5396800" y="3451225"/>
              <a:ext cx="165525" cy="44600"/>
            </a:xfrm>
            <a:custGeom>
              <a:rect b="b" l="l" r="r" t="t"/>
              <a:pathLst>
                <a:path extrusionOk="0" h="1784" w="6621">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51"/>
            <p:cNvSpPr/>
            <p:nvPr/>
          </p:nvSpPr>
          <p:spPr>
            <a:xfrm>
              <a:off x="5442325" y="3295950"/>
              <a:ext cx="19675" cy="130825"/>
            </a:xfrm>
            <a:custGeom>
              <a:rect b="b" l="l" r="r" t="t"/>
              <a:pathLst>
                <a:path extrusionOk="0" h="5233" w="787">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1"/>
            <p:cNvSpPr/>
            <p:nvPr/>
          </p:nvSpPr>
          <p:spPr>
            <a:xfrm>
              <a:off x="5466450" y="3441625"/>
              <a:ext cx="55375" cy="36850"/>
            </a:xfrm>
            <a:custGeom>
              <a:rect b="b" l="l" r="r" t="t"/>
              <a:pathLst>
                <a:path extrusionOk="0" h="1474" w="2215">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51"/>
            <p:cNvSpPr/>
            <p:nvPr/>
          </p:nvSpPr>
          <p:spPr>
            <a:xfrm>
              <a:off x="5413175" y="3444600"/>
              <a:ext cx="44650" cy="15175"/>
            </a:xfrm>
            <a:custGeom>
              <a:rect b="b" l="l" r="r" t="t"/>
              <a:pathLst>
                <a:path extrusionOk="0" h="607" w="1786">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1"/>
            <p:cNvSpPr/>
            <p:nvPr/>
          </p:nvSpPr>
          <p:spPr>
            <a:xfrm>
              <a:off x="5485500" y="3391325"/>
              <a:ext cx="11025" cy="11625"/>
            </a:xfrm>
            <a:custGeom>
              <a:rect b="b" l="l" r="r" t="t"/>
              <a:pathLst>
                <a:path extrusionOk="0" h="465" w="441">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1"/>
            <p:cNvSpPr/>
            <p:nvPr/>
          </p:nvSpPr>
          <p:spPr>
            <a:xfrm>
              <a:off x="5483125" y="3445500"/>
              <a:ext cx="6550" cy="11325"/>
            </a:xfrm>
            <a:custGeom>
              <a:rect b="b" l="l" r="r" t="t"/>
              <a:pathLst>
                <a:path extrusionOk="0" h="453" w="262">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1"/>
            <p:cNvSpPr/>
            <p:nvPr/>
          </p:nvSpPr>
          <p:spPr>
            <a:xfrm>
              <a:off x="5485800" y="3404725"/>
              <a:ext cx="10725" cy="7850"/>
            </a:xfrm>
            <a:custGeom>
              <a:rect b="b" l="l" r="r" t="t"/>
              <a:pathLst>
                <a:path extrusionOk="0" h="314" w="429">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51"/>
            <p:cNvSpPr/>
            <p:nvPr/>
          </p:nvSpPr>
          <p:spPr>
            <a:xfrm>
              <a:off x="5459900" y="3427050"/>
              <a:ext cx="6575" cy="15200"/>
            </a:xfrm>
            <a:custGeom>
              <a:rect b="b" l="l" r="r" t="t"/>
              <a:pathLst>
                <a:path extrusionOk="0" h="608" w="263">
                  <a:moveTo>
                    <a:pt x="36" y="0"/>
                  </a:moveTo>
                  <a:cubicBezTo>
                    <a:pt x="0" y="226"/>
                    <a:pt x="60" y="429"/>
                    <a:pt x="179" y="607"/>
                  </a:cubicBezTo>
                  <a:cubicBezTo>
                    <a:pt x="191" y="405"/>
                    <a:pt x="262" y="167"/>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51"/>
            <p:cNvSpPr/>
            <p:nvPr/>
          </p:nvSpPr>
          <p:spPr>
            <a:xfrm>
              <a:off x="5464950" y="3408275"/>
              <a:ext cx="2700" cy="5400"/>
            </a:xfrm>
            <a:custGeom>
              <a:rect b="b" l="l" r="r" t="t"/>
              <a:pathLst>
                <a:path extrusionOk="0" h="216" w="108">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51"/>
            <p:cNvSpPr/>
            <p:nvPr/>
          </p:nvSpPr>
          <p:spPr>
            <a:xfrm>
              <a:off x="5453350" y="3447575"/>
              <a:ext cx="10450" cy="5000"/>
            </a:xfrm>
            <a:custGeom>
              <a:rect b="b" l="l" r="r" t="t"/>
              <a:pathLst>
                <a:path extrusionOk="0" h="200" w="418">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1"/>
            <p:cNvSpPr/>
            <p:nvPr/>
          </p:nvSpPr>
          <p:spPr>
            <a:xfrm>
              <a:off x="5493225" y="3458600"/>
              <a:ext cx="8975" cy="4175"/>
            </a:xfrm>
            <a:custGeom>
              <a:rect b="b" l="l" r="r" t="t"/>
              <a:pathLst>
                <a:path extrusionOk="0" h="167" w="359">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51"/>
            <p:cNvSpPr/>
            <p:nvPr/>
          </p:nvSpPr>
          <p:spPr>
            <a:xfrm>
              <a:off x="5460800" y="3390025"/>
              <a:ext cx="3875" cy="3325"/>
            </a:xfrm>
            <a:custGeom>
              <a:rect b="b" l="l" r="r" t="t"/>
              <a:pathLst>
                <a:path extrusionOk="0" h="133" w="155">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51"/>
            <p:cNvSpPr/>
            <p:nvPr/>
          </p:nvSpPr>
          <p:spPr>
            <a:xfrm>
              <a:off x="5486100" y="3466325"/>
              <a:ext cx="3575" cy="2050"/>
            </a:xfrm>
            <a:custGeom>
              <a:rect b="b" l="l" r="r" t="t"/>
              <a:pathLst>
                <a:path extrusionOk="0" h="82" w="143">
                  <a:moveTo>
                    <a:pt x="0" y="1"/>
                  </a:moveTo>
                  <a:cubicBezTo>
                    <a:pt x="24" y="54"/>
                    <a:pt x="48" y="81"/>
                    <a:pt x="72" y="81"/>
                  </a:cubicBezTo>
                  <a:cubicBezTo>
                    <a:pt x="95" y="81"/>
                    <a:pt x="119" y="54"/>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1"/>
            <p:cNvSpPr/>
            <p:nvPr/>
          </p:nvSpPr>
          <p:spPr>
            <a:xfrm>
              <a:off x="5489650" y="3463050"/>
              <a:ext cx="3600" cy="3300"/>
            </a:xfrm>
            <a:custGeom>
              <a:rect b="b" l="l" r="r" t="t"/>
              <a:pathLst>
                <a:path extrusionOk="0" h="132" w="144">
                  <a:moveTo>
                    <a:pt x="144" y="1"/>
                  </a:moveTo>
                  <a:cubicBezTo>
                    <a:pt x="96" y="48"/>
                    <a:pt x="37" y="96"/>
                    <a:pt x="1" y="132"/>
                  </a:cubicBezTo>
                  <a:cubicBezTo>
                    <a:pt x="37" y="96"/>
                    <a:pt x="96" y="48"/>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51"/>
            <p:cNvSpPr/>
            <p:nvPr/>
          </p:nvSpPr>
          <p:spPr>
            <a:xfrm>
              <a:off x="5467925" y="3394900"/>
              <a:ext cx="3300" cy="1800"/>
            </a:xfrm>
            <a:custGeom>
              <a:rect b="b" l="l" r="r" t="t"/>
              <a:pathLst>
                <a:path extrusionOk="0" h="72" w="132">
                  <a:moveTo>
                    <a:pt x="1" y="0"/>
                  </a:moveTo>
                  <a:cubicBezTo>
                    <a:pt x="25" y="48"/>
                    <a:pt x="51" y="72"/>
                    <a:pt x="75" y="72"/>
                  </a:cubicBezTo>
                  <a:cubicBezTo>
                    <a:pt x="99" y="72"/>
                    <a:pt x="120" y="48"/>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51"/>
            <p:cNvSpPr/>
            <p:nvPr/>
          </p:nvSpPr>
          <p:spPr>
            <a:xfrm>
              <a:off x="5463775" y="3455625"/>
              <a:ext cx="4175" cy="3875"/>
            </a:xfrm>
            <a:custGeom>
              <a:rect b="b" l="l" r="r" t="t"/>
              <a:pathLst>
                <a:path extrusionOk="0" h="155" w="167">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1"/>
            <p:cNvSpPr/>
            <p:nvPr/>
          </p:nvSpPr>
          <p:spPr>
            <a:xfrm>
              <a:off x="5552800" y="3436275"/>
              <a:ext cx="304500" cy="35425"/>
            </a:xfrm>
            <a:custGeom>
              <a:rect b="b" l="l" r="r" t="t"/>
              <a:pathLst>
                <a:path extrusionOk="0" h="1417" w="1218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1"/>
            <p:cNvSpPr/>
            <p:nvPr/>
          </p:nvSpPr>
          <p:spPr>
            <a:xfrm>
              <a:off x="5715000" y="3427550"/>
              <a:ext cx="59850" cy="15725"/>
            </a:xfrm>
            <a:custGeom>
              <a:rect b="b" l="l" r="r" t="t"/>
              <a:pathLst>
                <a:path extrusionOk="0" h="629" w="2394">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51"/>
            <p:cNvSpPr/>
            <p:nvPr/>
          </p:nvSpPr>
          <p:spPr>
            <a:xfrm>
              <a:off x="5662300" y="3427325"/>
              <a:ext cx="24725" cy="11175"/>
            </a:xfrm>
            <a:custGeom>
              <a:rect b="b" l="l" r="r" t="t"/>
              <a:pathLst>
                <a:path extrusionOk="0" h="447" w="989">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1"/>
            <p:cNvSpPr/>
            <p:nvPr/>
          </p:nvSpPr>
          <p:spPr>
            <a:xfrm>
              <a:off x="5683425" y="3433275"/>
              <a:ext cx="35750" cy="5375"/>
            </a:xfrm>
            <a:custGeom>
              <a:rect b="b" l="l" r="r" t="t"/>
              <a:pathLst>
                <a:path extrusionOk="0" h="215" w="143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1"/>
            <p:cNvSpPr/>
            <p:nvPr/>
          </p:nvSpPr>
          <p:spPr>
            <a:xfrm>
              <a:off x="5722725" y="3436275"/>
              <a:ext cx="3900" cy="1800"/>
            </a:xfrm>
            <a:custGeom>
              <a:rect b="b" l="l" r="r" t="t"/>
              <a:pathLst>
                <a:path extrusionOk="0" h="72" w="156">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1"/>
            <p:cNvSpPr/>
            <p:nvPr/>
          </p:nvSpPr>
          <p:spPr>
            <a:xfrm>
              <a:off x="5750700" y="3422800"/>
              <a:ext cx="222075" cy="18300"/>
            </a:xfrm>
            <a:custGeom>
              <a:rect b="b" l="l" r="r" t="t"/>
              <a:pathLst>
                <a:path extrusionOk="0" h="732" w="8883">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1"/>
            <p:cNvSpPr/>
            <p:nvPr/>
          </p:nvSpPr>
          <p:spPr>
            <a:xfrm>
              <a:off x="6177850" y="3419325"/>
              <a:ext cx="35725" cy="8200"/>
            </a:xfrm>
            <a:custGeom>
              <a:rect b="b" l="l" r="r" t="t"/>
              <a:pathLst>
                <a:path extrusionOk="0" h="328" w="1429">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1"/>
            <p:cNvSpPr/>
            <p:nvPr/>
          </p:nvSpPr>
          <p:spPr>
            <a:xfrm>
              <a:off x="6116525" y="3420200"/>
              <a:ext cx="14900" cy="7150"/>
            </a:xfrm>
            <a:custGeom>
              <a:rect b="b" l="l" r="r" t="t"/>
              <a:pathLst>
                <a:path extrusionOk="0" h="286" w="596">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51"/>
            <p:cNvSpPr/>
            <p:nvPr/>
          </p:nvSpPr>
          <p:spPr>
            <a:xfrm>
              <a:off x="6143025" y="3421150"/>
              <a:ext cx="6275" cy="5850"/>
            </a:xfrm>
            <a:custGeom>
              <a:rect b="b" l="l" r="r" t="t"/>
              <a:pathLst>
                <a:path extrusionOk="0" h="234" w="251">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51"/>
            <p:cNvSpPr/>
            <p:nvPr/>
          </p:nvSpPr>
          <p:spPr>
            <a:xfrm>
              <a:off x="6215950" y="3420200"/>
              <a:ext cx="5375" cy="6875"/>
            </a:xfrm>
            <a:custGeom>
              <a:rect b="b" l="l" r="r" t="t"/>
              <a:pathLst>
                <a:path extrusionOk="0" h="275" w="215">
                  <a:moveTo>
                    <a:pt x="203" y="0"/>
                  </a:moveTo>
                  <a:cubicBezTo>
                    <a:pt x="0" y="107"/>
                    <a:pt x="12" y="203"/>
                    <a:pt x="215" y="274"/>
                  </a:cubicBezTo>
                  <a:cubicBezTo>
                    <a:pt x="203" y="179"/>
                    <a:pt x="203" y="95"/>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1"/>
            <p:cNvSpPr/>
            <p:nvPr/>
          </p:nvSpPr>
          <p:spPr>
            <a:xfrm>
              <a:off x="5970375" y="3326275"/>
              <a:ext cx="14325" cy="5650"/>
            </a:xfrm>
            <a:custGeom>
              <a:rect b="b" l="l" r="r" t="t"/>
              <a:pathLst>
                <a:path extrusionOk="0" h="226" w="573">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1"/>
            <p:cNvSpPr/>
            <p:nvPr/>
          </p:nvSpPr>
          <p:spPr>
            <a:xfrm>
              <a:off x="5939125" y="3376900"/>
              <a:ext cx="22950" cy="7000"/>
            </a:xfrm>
            <a:custGeom>
              <a:rect b="b" l="l" r="r" t="t"/>
              <a:pathLst>
                <a:path extrusionOk="0" h="280" w="918">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51"/>
            <p:cNvSpPr/>
            <p:nvPr/>
          </p:nvSpPr>
          <p:spPr>
            <a:xfrm>
              <a:off x="5991800" y="3376725"/>
              <a:ext cx="7775" cy="3300"/>
            </a:xfrm>
            <a:custGeom>
              <a:rect b="b" l="l" r="r" t="t"/>
              <a:pathLst>
                <a:path extrusionOk="0" h="132" w="311">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51"/>
            <p:cNvSpPr/>
            <p:nvPr/>
          </p:nvSpPr>
          <p:spPr>
            <a:xfrm>
              <a:off x="6210300" y="3301725"/>
              <a:ext cx="33650" cy="15025"/>
            </a:xfrm>
            <a:custGeom>
              <a:rect b="b" l="l" r="r" t="t"/>
              <a:pathLst>
                <a:path extrusionOk="0" h="601" w="1346">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51"/>
            <p:cNvSpPr/>
            <p:nvPr/>
          </p:nvSpPr>
          <p:spPr>
            <a:xfrm>
              <a:off x="5496500" y="3285950"/>
              <a:ext cx="20575" cy="15250"/>
            </a:xfrm>
            <a:custGeom>
              <a:rect b="b" l="l" r="r" t="t"/>
              <a:pathLst>
                <a:path extrusionOk="0" h="610" w="823">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1"/>
            <p:cNvSpPr/>
            <p:nvPr/>
          </p:nvSpPr>
          <p:spPr>
            <a:xfrm>
              <a:off x="5514375" y="3286775"/>
              <a:ext cx="14600" cy="10800"/>
            </a:xfrm>
            <a:custGeom>
              <a:rect b="b" l="l" r="r" t="t"/>
              <a:pathLst>
                <a:path extrusionOk="0" h="432" w="584">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1"/>
            <p:cNvSpPr/>
            <p:nvPr/>
          </p:nvSpPr>
          <p:spPr>
            <a:xfrm>
              <a:off x="5462875" y="3348150"/>
              <a:ext cx="9250" cy="14625"/>
            </a:xfrm>
            <a:custGeom>
              <a:rect b="b" l="l" r="r" t="t"/>
              <a:pathLst>
                <a:path extrusionOk="0" h="585" w="37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51"/>
            <p:cNvSpPr/>
            <p:nvPr/>
          </p:nvSpPr>
          <p:spPr>
            <a:xfrm>
              <a:off x="6062950" y="3336275"/>
              <a:ext cx="43475" cy="13400"/>
            </a:xfrm>
            <a:custGeom>
              <a:rect b="b" l="l" r="r" t="t"/>
              <a:pathLst>
                <a:path extrusionOk="0" h="536" w="1739">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51"/>
            <p:cNvSpPr/>
            <p:nvPr/>
          </p:nvSpPr>
          <p:spPr>
            <a:xfrm>
              <a:off x="6038250" y="3333400"/>
              <a:ext cx="25325" cy="8050"/>
            </a:xfrm>
            <a:custGeom>
              <a:rect b="b" l="l" r="r" t="t"/>
              <a:pathLst>
                <a:path extrusionOk="0" h="322" w="1013">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51"/>
            <p:cNvSpPr/>
            <p:nvPr/>
          </p:nvSpPr>
          <p:spPr>
            <a:xfrm>
              <a:off x="6015325" y="3327025"/>
              <a:ext cx="38725" cy="6575"/>
            </a:xfrm>
            <a:custGeom>
              <a:rect b="b" l="l" r="r" t="t"/>
              <a:pathLst>
                <a:path extrusionOk="0" h="263" w="1549">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51"/>
            <p:cNvSpPr/>
            <p:nvPr/>
          </p:nvSpPr>
          <p:spPr>
            <a:xfrm>
              <a:off x="6067125" y="3336000"/>
              <a:ext cx="17875" cy="5425"/>
            </a:xfrm>
            <a:custGeom>
              <a:rect b="b" l="l" r="r" t="t"/>
              <a:pathLst>
                <a:path extrusionOk="0" h="217" w="715">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51"/>
            <p:cNvSpPr/>
            <p:nvPr/>
          </p:nvSpPr>
          <p:spPr>
            <a:xfrm>
              <a:off x="6110275" y="3340150"/>
              <a:ext cx="8550" cy="7725"/>
            </a:xfrm>
            <a:custGeom>
              <a:rect b="b" l="l" r="r" t="t"/>
              <a:pathLst>
                <a:path extrusionOk="0" h="309" w="342">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51"/>
            <p:cNvSpPr/>
            <p:nvPr/>
          </p:nvSpPr>
          <p:spPr>
            <a:xfrm>
              <a:off x="6052525" y="3323250"/>
              <a:ext cx="11050" cy="7075"/>
            </a:xfrm>
            <a:custGeom>
              <a:rect b="b" l="l" r="r" t="t"/>
              <a:pathLst>
                <a:path extrusionOk="0" h="283" w="442">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51"/>
            <p:cNvSpPr/>
            <p:nvPr/>
          </p:nvSpPr>
          <p:spPr>
            <a:xfrm>
              <a:off x="6067125" y="3327025"/>
              <a:ext cx="14300" cy="3600"/>
            </a:xfrm>
            <a:custGeom>
              <a:rect b="b" l="l" r="r" t="t"/>
              <a:pathLst>
                <a:path extrusionOk="0" h="144" w="572">
                  <a:moveTo>
                    <a:pt x="0" y="1"/>
                  </a:moveTo>
                  <a:cubicBezTo>
                    <a:pt x="95" y="96"/>
                    <a:pt x="191" y="143"/>
                    <a:pt x="286" y="143"/>
                  </a:cubicBezTo>
                  <a:cubicBezTo>
                    <a:pt x="381" y="143"/>
                    <a:pt x="476" y="96"/>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51"/>
            <p:cNvSpPr/>
            <p:nvPr/>
          </p:nvSpPr>
          <p:spPr>
            <a:xfrm>
              <a:off x="6056100" y="3326850"/>
              <a:ext cx="7475" cy="3225"/>
            </a:xfrm>
            <a:custGeom>
              <a:rect b="b" l="l" r="r" t="t"/>
              <a:pathLst>
                <a:path extrusionOk="0" h="129" w="299">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51"/>
            <p:cNvSpPr/>
            <p:nvPr/>
          </p:nvSpPr>
          <p:spPr>
            <a:xfrm>
              <a:off x="5525675" y="3405450"/>
              <a:ext cx="21450" cy="7025"/>
            </a:xfrm>
            <a:custGeom>
              <a:rect b="b" l="l" r="r" t="t"/>
              <a:pathLst>
                <a:path extrusionOk="0" h="281" w="858">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51"/>
            <p:cNvSpPr/>
            <p:nvPr/>
          </p:nvSpPr>
          <p:spPr>
            <a:xfrm>
              <a:off x="5962925" y="3348450"/>
              <a:ext cx="18200" cy="3575"/>
            </a:xfrm>
            <a:custGeom>
              <a:rect b="b" l="l" r="r" t="t"/>
              <a:pathLst>
                <a:path extrusionOk="0" h="143" w="728">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51"/>
            <p:cNvSpPr/>
            <p:nvPr/>
          </p:nvSpPr>
          <p:spPr>
            <a:xfrm>
              <a:off x="6052825" y="3344700"/>
              <a:ext cx="7475" cy="2800"/>
            </a:xfrm>
            <a:custGeom>
              <a:rect b="b" l="l" r="r" t="t"/>
              <a:pathLst>
                <a:path extrusionOk="0" h="112" w="299">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51"/>
            <p:cNvSpPr/>
            <p:nvPr/>
          </p:nvSpPr>
          <p:spPr>
            <a:xfrm>
              <a:off x="5875425" y="3256700"/>
              <a:ext cx="106000" cy="38200"/>
            </a:xfrm>
            <a:custGeom>
              <a:rect b="b" l="l" r="r" t="t"/>
              <a:pathLst>
                <a:path extrusionOk="0" h="1528" w="424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1"/>
            <p:cNvSpPr/>
            <p:nvPr/>
          </p:nvSpPr>
          <p:spPr>
            <a:xfrm>
              <a:off x="5826900" y="3277625"/>
              <a:ext cx="50025" cy="16100"/>
            </a:xfrm>
            <a:custGeom>
              <a:rect b="b" l="l" r="r" t="t"/>
              <a:pathLst>
                <a:path extrusionOk="0" h="644" w="2001">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51"/>
            <p:cNvSpPr/>
            <p:nvPr/>
          </p:nvSpPr>
          <p:spPr>
            <a:xfrm>
              <a:off x="5804275" y="3281750"/>
              <a:ext cx="18775" cy="11975"/>
            </a:xfrm>
            <a:custGeom>
              <a:rect b="b" l="l" r="r" t="t"/>
              <a:pathLst>
                <a:path extrusionOk="0" h="479" w="751">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51"/>
            <p:cNvSpPr/>
            <p:nvPr/>
          </p:nvSpPr>
          <p:spPr>
            <a:xfrm>
              <a:off x="5820350" y="3282600"/>
              <a:ext cx="9550" cy="11700"/>
            </a:xfrm>
            <a:custGeom>
              <a:rect b="b" l="l" r="r" t="t"/>
              <a:pathLst>
                <a:path extrusionOk="0" h="468" w="382">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51"/>
            <p:cNvSpPr/>
            <p:nvPr/>
          </p:nvSpPr>
          <p:spPr>
            <a:xfrm>
              <a:off x="5808450" y="3292350"/>
              <a:ext cx="4500" cy="1375"/>
            </a:xfrm>
            <a:custGeom>
              <a:rect b="b" l="l" r="r" t="t"/>
              <a:pathLst>
                <a:path extrusionOk="0" h="55" w="18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51"/>
            <p:cNvSpPr/>
            <p:nvPr/>
          </p:nvSpPr>
          <p:spPr>
            <a:xfrm>
              <a:off x="5740575" y="3419675"/>
              <a:ext cx="33975" cy="13925"/>
            </a:xfrm>
            <a:custGeom>
              <a:rect b="b" l="l" r="r" t="t"/>
              <a:pathLst>
                <a:path extrusionOk="0" h="557" w="1359">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1"/>
            <p:cNvSpPr/>
            <p:nvPr/>
          </p:nvSpPr>
          <p:spPr>
            <a:xfrm>
              <a:off x="6106100" y="3344300"/>
              <a:ext cx="7475" cy="3725"/>
            </a:xfrm>
            <a:custGeom>
              <a:rect b="b" l="l" r="r" t="t"/>
              <a:pathLst>
                <a:path extrusionOk="0" h="149" w="299">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1"/>
            <p:cNvSpPr/>
            <p:nvPr/>
          </p:nvSpPr>
          <p:spPr>
            <a:xfrm>
              <a:off x="6092425" y="3347875"/>
              <a:ext cx="4775" cy="3575"/>
            </a:xfrm>
            <a:custGeom>
              <a:rect b="b" l="l" r="r" t="t"/>
              <a:pathLst>
                <a:path extrusionOk="0" h="143" w="191">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51"/>
            <p:cNvSpPr/>
            <p:nvPr/>
          </p:nvSpPr>
          <p:spPr>
            <a:xfrm>
              <a:off x="6111175" y="3374050"/>
              <a:ext cx="26200" cy="7175"/>
            </a:xfrm>
            <a:custGeom>
              <a:rect b="b" l="l" r="r" t="t"/>
              <a:pathLst>
                <a:path extrusionOk="0" h="287" w="1048">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51"/>
            <p:cNvSpPr/>
            <p:nvPr/>
          </p:nvSpPr>
          <p:spPr>
            <a:xfrm>
              <a:off x="5870075" y="3418700"/>
              <a:ext cx="10425" cy="8075"/>
            </a:xfrm>
            <a:custGeom>
              <a:rect b="b" l="l" r="r" t="t"/>
              <a:pathLst>
                <a:path extrusionOk="0" h="323" w="417">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1"/>
            <p:cNvSpPr/>
            <p:nvPr/>
          </p:nvSpPr>
          <p:spPr>
            <a:xfrm>
              <a:off x="5894775" y="3422400"/>
              <a:ext cx="7175" cy="5025"/>
            </a:xfrm>
            <a:custGeom>
              <a:rect b="b" l="l" r="r" t="t"/>
              <a:pathLst>
                <a:path extrusionOk="0" h="201" w="287">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51"/>
            <p:cNvSpPr/>
            <p:nvPr/>
          </p:nvSpPr>
          <p:spPr>
            <a:xfrm>
              <a:off x="5887925" y="3425475"/>
              <a:ext cx="3000" cy="1475"/>
            </a:xfrm>
            <a:custGeom>
              <a:rect b="b" l="l" r="r" t="t"/>
              <a:pathLst>
                <a:path extrusionOk="0" h="59" w="12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51"/>
            <p:cNvSpPr/>
            <p:nvPr/>
          </p:nvSpPr>
          <p:spPr>
            <a:xfrm>
              <a:off x="5944475" y="3422750"/>
              <a:ext cx="4450" cy="4525"/>
            </a:xfrm>
            <a:custGeom>
              <a:rect b="b" l="l" r="r" t="t"/>
              <a:pathLst>
                <a:path extrusionOk="0" h="181" w="178">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51"/>
            <p:cNvSpPr/>
            <p:nvPr/>
          </p:nvSpPr>
          <p:spPr>
            <a:xfrm>
              <a:off x="5970375" y="3330300"/>
              <a:ext cx="7475" cy="2625"/>
            </a:xfrm>
            <a:custGeom>
              <a:rect b="b" l="l" r="r" t="t"/>
              <a:pathLst>
                <a:path extrusionOk="0" h="105" w="299">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51"/>
            <p:cNvSpPr/>
            <p:nvPr/>
          </p:nvSpPr>
          <p:spPr>
            <a:xfrm>
              <a:off x="6012350" y="3330450"/>
              <a:ext cx="4475" cy="2775"/>
            </a:xfrm>
            <a:custGeom>
              <a:rect b="b" l="l" r="r" t="t"/>
              <a:pathLst>
                <a:path extrusionOk="0" h="111" w="179">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51"/>
            <p:cNvSpPr/>
            <p:nvPr/>
          </p:nvSpPr>
          <p:spPr>
            <a:xfrm>
              <a:off x="5741475" y="3420675"/>
              <a:ext cx="5675" cy="2575"/>
            </a:xfrm>
            <a:custGeom>
              <a:rect b="b" l="l" r="r" t="t"/>
              <a:pathLst>
                <a:path extrusionOk="0" h="103" w="227">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51"/>
            <p:cNvSpPr/>
            <p:nvPr/>
          </p:nvSpPr>
          <p:spPr>
            <a:xfrm>
              <a:off x="6192125" y="3377025"/>
              <a:ext cx="7475" cy="7175"/>
            </a:xfrm>
            <a:custGeom>
              <a:rect b="b" l="l" r="r" t="t"/>
              <a:pathLst>
                <a:path extrusionOk="0" h="287" w="299">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51"/>
            <p:cNvSpPr/>
            <p:nvPr/>
          </p:nvSpPr>
          <p:spPr>
            <a:xfrm>
              <a:off x="5557225" y="3286850"/>
              <a:ext cx="44075" cy="8950"/>
            </a:xfrm>
            <a:custGeom>
              <a:rect b="b" l="l" r="r" t="t"/>
              <a:pathLst>
                <a:path extrusionOk="0" h="358" w="1763">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51"/>
            <p:cNvSpPr/>
            <p:nvPr/>
          </p:nvSpPr>
          <p:spPr>
            <a:xfrm>
              <a:off x="5514375" y="3284550"/>
              <a:ext cx="26500" cy="13325"/>
            </a:xfrm>
            <a:custGeom>
              <a:rect b="b" l="l" r="r" t="t"/>
              <a:pathLst>
                <a:path extrusionOk="0" h="533" w="106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1"/>
            <p:cNvSpPr/>
            <p:nvPr/>
          </p:nvSpPr>
          <p:spPr>
            <a:xfrm>
              <a:off x="5554250" y="3289750"/>
              <a:ext cx="3300" cy="2925"/>
            </a:xfrm>
            <a:custGeom>
              <a:rect b="b" l="l" r="r" t="t"/>
              <a:pathLst>
                <a:path extrusionOk="0" h="117" w="132">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51"/>
            <p:cNvSpPr/>
            <p:nvPr/>
          </p:nvSpPr>
          <p:spPr>
            <a:xfrm>
              <a:off x="5550075" y="3289000"/>
              <a:ext cx="4200" cy="1750"/>
            </a:xfrm>
            <a:custGeom>
              <a:rect b="b" l="l" r="r" t="t"/>
              <a:pathLst>
                <a:path extrusionOk="0" h="70" w="168">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51"/>
            <p:cNvSpPr/>
            <p:nvPr/>
          </p:nvSpPr>
          <p:spPr>
            <a:xfrm>
              <a:off x="5546800" y="3290425"/>
              <a:ext cx="3300" cy="2125"/>
            </a:xfrm>
            <a:custGeom>
              <a:rect b="b" l="l" r="r" t="t"/>
              <a:pathLst>
                <a:path extrusionOk="0" h="85" w="132">
                  <a:moveTo>
                    <a:pt x="1" y="0"/>
                  </a:moveTo>
                  <a:cubicBezTo>
                    <a:pt x="32" y="55"/>
                    <a:pt x="59" y="85"/>
                    <a:pt x="82" y="85"/>
                  </a:cubicBezTo>
                  <a:cubicBezTo>
                    <a:pt x="103" y="85"/>
                    <a:pt x="120" y="58"/>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1"/>
            <p:cNvSpPr/>
            <p:nvPr/>
          </p:nvSpPr>
          <p:spPr>
            <a:xfrm>
              <a:off x="5754575" y="3280800"/>
              <a:ext cx="18775" cy="2500"/>
            </a:xfrm>
            <a:custGeom>
              <a:rect b="b" l="l" r="r" t="t"/>
              <a:pathLst>
                <a:path extrusionOk="0" h="100" w="751">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51"/>
            <p:cNvSpPr/>
            <p:nvPr/>
          </p:nvSpPr>
          <p:spPr>
            <a:xfrm>
              <a:off x="5773025" y="3281750"/>
              <a:ext cx="10450" cy="5375"/>
            </a:xfrm>
            <a:custGeom>
              <a:rect b="b" l="l" r="r" t="t"/>
              <a:pathLst>
                <a:path extrusionOk="0" h="215" w="418">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51"/>
            <p:cNvSpPr/>
            <p:nvPr/>
          </p:nvSpPr>
          <p:spPr>
            <a:xfrm>
              <a:off x="6143325" y="3292700"/>
              <a:ext cx="20850" cy="12625"/>
            </a:xfrm>
            <a:custGeom>
              <a:rect b="b" l="l" r="r" t="t"/>
              <a:pathLst>
                <a:path extrusionOk="0" h="505" w="834">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1"/>
            <p:cNvSpPr/>
            <p:nvPr/>
          </p:nvSpPr>
          <p:spPr>
            <a:xfrm>
              <a:off x="5848625" y="3425550"/>
              <a:ext cx="3300" cy="1675"/>
            </a:xfrm>
            <a:custGeom>
              <a:rect b="b" l="l" r="r" t="t"/>
              <a:pathLst>
                <a:path extrusionOk="0" h="67" w="132">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51"/>
            <p:cNvSpPr/>
            <p:nvPr/>
          </p:nvSpPr>
          <p:spPr>
            <a:xfrm>
              <a:off x="5499175" y="3443325"/>
              <a:ext cx="286075" cy="33825"/>
            </a:xfrm>
            <a:custGeom>
              <a:rect b="b" l="l" r="r" t="t"/>
              <a:pathLst>
                <a:path extrusionOk="0" h="1353" w="11443">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51"/>
            <p:cNvSpPr/>
            <p:nvPr/>
          </p:nvSpPr>
          <p:spPr>
            <a:xfrm>
              <a:off x="5544425" y="3437725"/>
              <a:ext cx="13425" cy="7200"/>
            </a:xfrm>
            <a:custGeom>
              <a:rect b="b" l="l" r="r" t="t"/>
              <a:pathLst>
                <a:path extrusionOk="0" h="288" w="537">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1"/>
            <p:cNvSpPr/>
            <p:nvPr/>
          </p:nvSpPr>
          <p:spPr>
            <a:xfrm>
              <a:off x="5945075" y="3416625"/>
              <a:ext cx="21750" cy="10450"/>
            </a:xfrm>
            <a:custGeom>
              <a:rect b="b" l="l" r="r" t="t"/>
              <a:pathLst>
                <a:path extrusionOk="0" h="418" w="87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1"/>
            <p:cNvSpPr/>
            <p:nvPr/>
          </p:nvSpPr>
          <p:spPr>
            <a:xfrm>
              <a:off x="5685525" y="3397875"/>
              <a:ext cx="1500" cy="1500"/>
            </a:xfrm>
            <a:custGeom>
              <a:rect b="b" l="l" r="r" t="t"/>
              <a:pathLst>
                <a:path extrusionOk="0" h="60" w="6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1"/>
            <p:cNvSpPr/>
            <p:nvPr/>
          </p:nvSpPr>
          <p:spPr>
            <a:xfrm>
              <a:off x="5945375" y="3264825"/>
              <a:ext cx="112825" cy="31600"/>
            </a:xfrm>
            <a:custGeom>
              <a:rect b="b" l="l" r="r" t="t"/>
              <a:pathLst>
                <a:path extrusionOk="0" h="1264" w="4513">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1"/>
            <p:cNvSpPr/>
            <p:nvPr/>
          </p:nvSpPr>
          <p:spPr>
            <a:xfrm>
              <a:off x="6044800" y="3287150"/>
              <a:ext cx="76800" cy="14600"/>
            </a:xfrm>
            <a:custGeom>
              <a:rect b="b" l="l" r="r" t="t"/>
              <a:pathLst>
                <a:path extrusionOk="0" h="584" w="3072">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1"/>
            <p:cNvSpPr/>
            <p:nvPr/>
          </p:nvSpPr>
          <p:spPr>
            <a:xfrm>
              <a:off x="6015925" y="3286250"/>
              <a:ext cx="22350" cy="9550"/>
            </a:xfrm>
            <a:custGeom>
              <a:rect b="b" l="l" r="r" t="t"/>
              <a:pathLst>
                <a:path extrusionOk="0" h="382" w="894">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51"/>
            <p:cNvSpPr/>
            <p:nvPr/>
          </p:nvSpPr>
          <p:spPr>
            <a:xfrm>
              <a:off x="6127550" y="3290125"/>
              <a:ext cx="30675" cy="16100"/>
            </a:xfrm>
            <a:custGeom>
              <a:rect b="b" l="l" r="r" t="t"/>
              <a:pathLst>
                <a:path extrusionOk="0" h="644" w="1227">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51"/>
            <p:cNvSpPr/>
            <p:nvPr/>
          </p:nvSpPr>
          <p:spPr>
            <a:xfrm>
              <a:off x="6120700" y="3296750"/>
              <a:ext cx="7450" cy="5600"/>
            </a:xfrm>
            <a:custGeom>
              <a:rect b="b" l="l" r="r" t="t"/>
              <a:pathLst>
                <a:path extrusionOk="0" h="224" w="298">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51"/>
            <p:cNvSpPr/>
            <p:nvPr/>
          </p:nvSpPr>
          <p:spPr>
            <a:xfrm>
              <a:off x="5761125" y="3399125"/>
              <a:ext cx="4200" cy="2350"/>
            </a:xfrm>
            <a:custGeom>
              <a:rect b="b" l="l" r="r" t="t"/>
              <a:pathLst>
                <a:path extrusionOk="0" h="94" w="168">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51"/>
            <p:cNvSpPr/>
            <p:nvPr/>
          </p:nvSpPr>
          <p:spPr>
            <a:xfrm>
              <a:off x="6012700" y="3277725"/>
              <a:ext cx="20800" cy="15400"/>
            </a:xfrm>
            <a:custGeom>
              <a:rect b="b" l="l" r="r" t="t"/>
              <a:pathLst>
                <a:path extrusionOk="0" h="616" w="832">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51"/>
            <p:cNvSpPr/>
            <p:nvPr/>
          </p:nvSpPr>
          <p:spPr>
            <a:xfrm>
              <a:off x="5978700" y="3283875"/>
              <a:ext cx="11950" cy="7450"/>
            </a:xfrm>
            <a:custGeom>
              <a:rect b="b" l="l" r="r" t="t"/>
              <a:pathLst>
                <a:path extrusionOk="0" h="298" w="478">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51"/>
            <p:cNvSpPr/>
            <p:nvPr/>
          </p:nvSpPr>
          <p:spPr>
            <a:xfrm>
              <a:off x="6106400" y="3419900"/>
              <a:ext cx="1525" cy="1500"/>
            </a:xfrm>
            <a:custGeom>
              <a:rect b="b" l="l" r="r" t="t"/>
              <a:pathLst>
                <a:path extrusionOk="0" h="60" w="61">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51"/>
            <p:cNvSpPr/>
            <p:nvPr/>
          </p:nvSpPr>
          <p:spPr>
            <a:xfrm>
              <a:off x="6115325" y="3420200"/>
              <a:ext cx="2425" cy="3000"/>
            </a:xfrm>
            <a:custGeom>
              <a:rect b="b" l="l" r="r" t="t"/>
              <a:pathLst>
                <a:path extrusionOk="0" h="120" w="97">
                  <a:moveTo>
                    <a:pt x="96" y="0"/>
                  </a:moveTo>
                  <a:cubicBezTo>
                    <a:pt x="1" y="48"/>
                    <a:pt x="1" y="84"/>
                    <a:pt x="96" y="119"/>
                  </a:cubicBezTo>
                  <a:lnTo>
                    <a:pt x="96" y="60"/>
                  </a:lnTo>
                  <a:lnTo>
                    <a:pt x="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51"/>
            <p:cNvSpPr/>
            <p:nvPr/>
          </p:nvSpPr>
          <p:spPr>
            <a:xfrm>
              <a:off x="5772725" y="3419300"/>
              <a:ext cx="4200" cy="3900"/>
            </a:xfrm>
            <a:custGeom>
              <a:rect b="b" l="l" r="r" t="t"/>
              <a:pathLst>
                <a:path extrusionOk="0" h="156" w="168">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51"/>
            <p:cNvSpPr/>
            <p:nvPr/>
          </p:nvSpPr>
          <p:spPr>
            <a:xfrm>
              <a:off x="5959375" y="3283875"/>
              <a:ext cx="7150" cy="10725"/>
            </a:xfrm>
            <a:custGeom>
              <a:rect b="b" l="l" r="r" t="t"/>
              <a:pathLst>
                <a:path extrusionOk="0" h="429" w="286">
                  <a:moveTo>
                    <a:pt x="0" y="0"/>
                  </a:moveTo>
                  <a:cubicBezTo>
                    <a:pt x="0" y="203"/>
                    <a:pt x="0" y="417"/>
                    <a:pt x="286" y="429"/>
                  </a:cubicBezTo>
                  <a:cubicBezTo>
                    <a:pt x="214" y="274"/>
                    <a:pt x="167" y="9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51"/>
            <p:cNvSpPr/>
            <p:nvPr/>
          </p:nvSpPr>
          <p:spPr>
            <a:xfrm>
              <a:off x="5955800" y="3280000"/>
              <a:ext cx="3600" cy="3900"/>
            </a:xfrm>
            <a:custGeom>
              <a:rect b="b" l="l" r="r" t="t"/>
              <a:pathLst>
                <a:path extrusionOk="0" h="156" w="144">
                  <a:moveTo>
                    <a:pt x="0" y="0"/>
                  </a:moveTo>
                  <a:lnTo>
                    <a:pt x="143" y="155"/>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51"/>
            <p:cNvSpPr/>
            <p:nvPr/>
          </p:nvSpPr>
          <p:spPr>
            <a:xfrm>
              <a:off x="5952525" y="3278500"/>
              <a:ext cx="3300" cy="1825"/>
            </a:xfrm>
            <a:custGeom>
              <a:rect b="b" l="l" r="r" t="t"/>
              <a:pathLst>
                <a:path extrusionOk="0" h="73" w="132">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51"/>
            <p:cNvSpPr/>
            <p:nvPr/>
          </p:nvSpPr>
          <p:spPr>
            <a:xfrm>
              <a:off x="5952525" y="3290425"/>
              <a:ext cx="2400" cy="3875"/>
            </a:xfrm>
            <a:custGeom>
              <a:rect b="b" l="l" r="r" t="t"/>
              <a:pathLst>
                <a:path extrusionOk="0" h="155" w="96">
                  <a:moveTo>
                    <a:pt x="0" y="0"/>
                  </a:moveTo>
                  <a:lnTo>
                    <a:pt x="0" y="155"/>
                  </a:lnTo>
                  <a:cubicBezTo>
                    <a:pt x="95" y="107"/>
                    <a:pt x="84" y="6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51"/>
            <p:cNvSpPr/>
            <p:nvPr/>
          </p:nvSpPr>
          <p:spPr>
            <a:xfrm>
              <a:off x="5506325" y="3610925"/>
              <a:ext cx="22950" cy="10925"/>
            </a:xfrm>
            <a:custGeom>
              <a:rect b="b" l="l" r="r" t="t"/>
              <a:pathLst>
                <a:path extrusionOk="0" h="437" w="918">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1"/>
            <p:cNvSpPr/>
            <p:nvPr/>
          </p:nvSpPr>
          <p:spPr>
            <a:xfrm>
              <a:off x="5511100" y="3620825"/>
              <a:ext cx="3875" cy="3275"/>
            </a:xfrm>
            <a:custGeom>
              <a:rect b="b" l="l" r="r" t="t"/>
              <a:pathLst>
                <a:path extrusionOk="0" h="131" w="155">
                  <a:moveTo>
                    <a:pt x="0" y="0"/>
                  </a:moveTo>
                  <a:cubicBezTo>
                    <a:pt x="0" y="48"/>
                    <a:pt x="0" y="95"/>
                    <a:pt x="12" y="131"/>
                  </a:cubicBezTo>
                  <a:lnTo>
                    <a:pt x="1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51"/>
            <p:cNvSpPr/>
            <p:nvPr/>
          </p:nvSpPr>
          <p:spPr>
            <a:xfrm>
              <a:off x="5514975" y="3617550"/>
              <a:ext cx="3575" cy="3300"/>
            </a:xfrm>
            <a:custGeom>
              <a:rect b="b" l="l" r="r" t="t"/>
              <a:pathLst>
                <a:path extrusionOk="0" h="132" w="143">
                  <a:moveTo>
                    <a:pt x="0" y="131"/>
                  </a:moveTo>
                  <a:cubicBezTo>
                    <a:pt x="36" y="83"/>
                    <a:pt x="95" y="48"/>
                    <a:pt x="143" y="0"/>
                  </a:cubicBezTo>
                  <a:cubicBezTo>
                    <a:pt x="95" y="48"/>
                    <a:pt x="36" y="83"/>
                    <a:pt x="0" y="13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51"/>
            <p:cNvSpPr/>
            <p:nvPr/>
          </p:nvSpPr>
          <p:spPr>
            <a:xfrm>
              <a:off x="5679575" y="3654700"/>
              <a:ext cx="3600" cy="2150"/>
            </a:xfrm>
            <a:custGeom>
              <a:rect b="b" l="l" r="r" t="t"/>
              <a:pathLst>
                <a:path extrusionOk="0" h="86" w="144">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51"/>
            <p:cNvSpPr/>
            <p:nvPr/>
          </p:nvSpPr>
          <p:spPr>
            <a:xfrm>
              <a:off x="6056700" y="3690450"/>
              <a:ext cx="44675" cy="10525"/>
            </a:xfrm>
            <a:custGeom>
              <a:rect b="b" l="l" r="r" t="t"/>
              <a:pathLst>
                <a:path extrusionOk="0" h="421" w="1787">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1"/>
            <p:cNvSpPr/>
            <p:nvPr/>
          </p:nvSpPr>
          <p:spPr>
            <a:xfrm>
              <a:off x="6104625" y="3693450"/>
              <a:ext cx="23525" cy="10275"/>
            </a:xfrm>
            <a:custGeom>
              <a:rect b="b" l="l" r="r" t="t"/>
              <a:pathLst>
                <a:path extrusionOk="0" h="411" w="941">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51"/>
            <p:cNvSpPr/>
            <p:nvPr/>
          </p:nvSpPr>
          <p:spPr>
            <a:xfrm>
              <a:off x="6053725" y="3689125"/>
              <a:ext cx="9850" cy="7025"/>
            </a:xfrm>
            <a:custGeom>
              <a:rect b="b" l="l" r="r" t="t"/>
              <a:pathLst>
                <a:path extrusionOk="0" h="281" w="394">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1"/>
            <p:cNvSpPr/>
            <p:nvPr/>
          </p:nvSpPr>
          <p:spPr>
            <a:xfrm>
              <a:off x="5369400" y="3577650"/>
              <a:ext cx="106300" cy="33125"/>
            </a:xfrm>
            <a:custGeom>
              <a:rect b="b" l="l" r="r" t="t"/>
              <a:pathLst>
                <a:path extrusionOk="0" h="1325" w="4252">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51"/>
            <p:cNvSpPr/>
            <p:nvPr/>
          </p:nvSpPr>
          <p:spPr>
            <a:xfrm>
              <a:off x="5445600" y="3599050"/>
              <a:ext cx="69975" cy="14175"/>
            </a:xfrm>
            <a:custGeom>
              <a:rect b="b" l="l" r="r" t="t"/>
              <a:pathLst>
                <a:path extrusionOk="0" h="567" w="2799">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51"/>
            <p:cNvSpPr/>
            <p:nvPr/>
          </p:nvSpPr>
          <p:spPr>
            <a:xfrm>
              <a:off x="5460800" y="3610400"/>
              <a:ext cx="48225" cy="7175"/>
            </a:xfrm>
            <a:custGeom>
              <a:rect b="b" l="l" r="r" t="t"/>
              <a:pathLst>
                <a:path extrusionOk="0" h="287" w="1929">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51"/>
            <p:cNvSpPr/>
            <p:nvPr/>
          </p:nvSpPr>
          <p:spPr>
            <a:xfrm>
              <a:off x="5478350" y="3614275"/>
              <a:ext cx="7775" cy="10425"/>
            </a:xfrm>
            <a:custGeom>
              <a:rect b="b" l="l" r="r" t="t"/>
              <a:pathLst>
                <a:path extrusionOk="0" h="417" w="311">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1"/>
            <p:cNvSpPr/>
            <p:nvPr/>
          </p:nvSpPr>
          <p:spPr>
            <a:xfrm>
              <a:off x="5385475" y="3602950"/>
              <a:ext cx="3600" cy="1525"/>
            </a:xfrm>
            <a:custGeom>
              <a:rect b="b" l="l" r="r" t="t"/>
              <a:pathLst>
                <a:path extrusionOk="0" h="61" w="144">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1"/>
            <p:cNvSpPr/>
            <p:nvPr/>
          </p:nvSpPr>
          <p:spPr>
            <a:xfrm>
              <a:off x="5336375" y="3340125"/>
              <a:ext cx="78300" cy="257225"/>
            </a:xfrm>
            <a:custGeom>
              <a:rect b="b" l="l" r="r" t="t"/>
              <a:pathLst>
                <a:path extrusionOk="0" h="10289" w="3132">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51"/>
            <p:cNvSpPr/>
            <p:nvPr/>
          </p:nvSpPr>
          <p:spPr>
            <a:xfrm>
              <a:off x="5347075" y="3466300"/>
              <a:ext cx="40525" cy="124175"/>
            </a:xfrm>
            <a:custGeom>
              <a:rect b="b" l="l" r="r" t="t"/>
              <a:pathLst>
                <a:path extrusionOk="0" h="4967" w="1621">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51"/>
            <p:cNvSpPr/>
            <p:nvPr/>
          </p:nvSpPr>
          <p:spPr>
            <a:xfrm>
              <a:off x="5217000" y="3524975"/>
              <a:ext cx="33375" cy="36000"/>
            </a:xfrm>
            <a:custGeom>
              <a:rect b="b" l="l" r="r" t="t"/>
              <a:pathLst>
                <a:path extrusionOk="0" h="1440" w="1335">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1"/>
            <p:cNvSpPr/>
            <p:nvPr/>
          </p:nvSpPr>
          <p:spPr>
            <a:xfrm>
              <a:off x="5320900" y="3433600"/>
              <a:ext cx="4475" cy="8050"/>
            </a:xfrm>
            <a:custGeom>
              <a:rect b="b" l="l" r="r" t="t"/>
              <a:pathLst>
                <a:path extrusionOk="0" h="322" w="179">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1"/>
            <p:cNvSpPr/>
            <p:nvPr/>
          </p:nvSpPr>
          <p:spPr>
            <a:xfrm>
              <a:off x="5346775" y="3416325"/>
              <a:ext cx="3025" cy="4775"/>
            </a:xfrm>
            <a:custGeom>
              <a:rect b="b" l="l" r="r" t="t"/>
              <a:pathLst>
                <a:path extrusionOk="0" h="191" w="121">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1"/>
            <p:cNvSpPr/>
            <p:nvPr/>
          </p:nvSpPr>
          <p:spPr>
            <a:xfrm>
              <a:off x="5330425" y="3421950"/>
              <a:ext cx="1500" cy="1850"/>
            </a:xfrm>
            <a:custGeom>
              <a:rect b="b" l="l" r="r" t="t"/>
              <a:pathLst>
                <a:path extrusionOk="0" h="74" w="6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1"/>
            <p:cNvSpPr/>
            <p:nvPr/>
          </p:nvSpPr>
          <p:spPr>
            <a:xfrm>
              <a:off x="5329825" y="3427050"/>
              <a:ext cx="2100" cy="1500"/>
            </a:xfrm>
            <a:custGeom>
              <a:rect b="b" l="l" r="r" t="t"/>
              <a:pathLst>
                <a:path extrusionOk="0" h="60" w="84">
                  <a:moveTo>
                    <a:pt x="84" y="0"/>
                  </a:moveTo>
                  <a:cubicBezTo>
                    <a:pt x="0" y="24"/>
                    <a:pt x="0" y="48"/>
                    <a:pt x="48" y="60"/>
                  </a:cubicBezTo>
                  <a:cubicBezTo>
                    <a:pt x="48" y="60"/>
                    <a:pt x="60" y="12"/>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1"/>
            <p:cNvSpPr/>
            <p:nvPr/>
          </p:nvSpPr>
          <p:spPr>
            <a:xfrm>
              <a:off x="5331900" y="3423775"/>
              <a:ext cx="3600" cy="3575"/>
            </a:xfrm>
            <a:custGeom>
              <a:rect b="b" l="l" r="r" t="t"/>
              <a:pathLst>
                <a:path extrusionOk="0" h="143" w="144">
                  <a:moveTo>
                    <a:pt x="1" y="0"/>
                  </a:moveTo>
                  <a:lnTo>
                    <a:pt x="1" y="143"/>
                  </a:lnTo>
                  <a:lnTo>
                    <a:pt x="14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1"/>
            <p:cNvSpPr/>
            <p:nvPr/>
          </p:nvSpPr>
          <p:spPr>
            <a:xfrm>
              <a:off x="5765875" y="3671125"/>
              <a:ext cx="17900" cy="3450"/>
            </a:xfrm>
            <a:custGeom>
              <a:rect b="b" l="l" r="r" t="t"/>
              <a:pathLst>
                <a:path extrusionOk="0" h="138" w="716">
                  <a:moveTo>
                    <a:pt x="1" y="0"/>
                  </a:moveTo>
                  <a:cubicBezTo>
                    <a:pt x="152" y="69"/>
                    <a:pt x="299" y="138"/>
                    <a:pt x="436" y="138"/>
                  </a:cubicBezTo>
                  <a:cubicBezTo>
                    <a:pt x="536" y="138"/>
                    <a:pt x="630" y="101"/>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51"/>
            <p:cNvSpPr/>
            <p:nvPr/>
          </p:nvSpPr>
          <p:spPr>
            <a:xfrm>
              <a:off x="5742675" y="3665800"/>
              <a:ext cx="9250" cy="5125"/>
            </a:xfrm>
            <a:custGeom>
              <a:rect b="b" l="l" r="r" t="t"/>
              <a:pathLst>
                <a:path extrusionOk="0" h="205" w="37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51"/>
            <p:cNvSpPr/>
            <p:nvPr/>
          </p:nvSpPr>
          <p:spPr>
            <a:xfrm>
              <a:off x="5744150" y="3663975"/>
              <a:ext cx="7475" cy="3300"/>
            </a:xfrm>
            <a:custGeom>
              <a:rect b="b" l="l" r="r" t="t"/>
              <a:pathLst>
                <a:path extrusionOk="0" h="132" w="299">
                  <a:moveTo>
                    <a:pt x="1" y="0"/>
                  </a:moveTo>
                  <a:lnTo>
                    <a:pt x="1" y="131"/>
                  </a:lnTo>
                  <a:lnTo>
                    <a:pt x="298" y="131"/>
                  </a:lnTo>
                  <a:cubicBezTo>
                    <a:pt x="298" y="96"/>
                    <a:pt x="298" y="48"/>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1"/>
            <p:cNvSpPr/>
            <p:nvPr/>
          </p:nvSpPr>
          <p:spPr>
            <a:xfrm>
              <a:off x="5196475" y="3570500"/>
              <a:ext cx="16975" cy="26000"/>
            </a:xfrm>
            <a:custGeom>
              <a:rect b="b" l="l" r="r" t="t"/>
              <a:pathLst>
                <a:path extrusionOk="0" h="1040" w="679">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1"/>
            <p:cNvSpPr/>
            <p:nvPr/>
          </p:nvSpPr>
          <p:spPr>
            <a:xfrm>
              <a:off x="5213150" y="3559800"/>
              <a:ext cx="10725" cy="11650"/>
            </a:xfrm>
            <a:custGeom>
              <a:rect b="b" l="l" r="r" t="t"/>
              <a:pathLst>
                <a:path extrusionOk="0" h="466" w="429">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1"/>
            <p:cNvSpPr/>
            <p:nvPr/>
          </p:nvSpPr>
          <p:spPr>
            <a:xfrm>
              <a:off x="5230700" y="3560650"/>
              <a:ext cx="1800" cy="1850"/>
            </a:xfrm>
            <a:custGeom>
              <a:rect b="b" l="l" r="r" t="t"/>
              <a:pathLst>
                <a:path extrusionOk="0" h="74" w="72">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1"/>
            <p:cNvSpPr/>
            <p:nvPr/>
          </p:nvSpPr>
          <p:spPr>
            <a:xfrm>
              <a:off x="6031400" y="3698200"/>
              <a:ext cx="1500" cy="1525"/>
            </a:xfrm>
            <a:custGeom>
              <a:rect b="b" l="l" r="r" t="t"/>
              <a:pathLst>
                <a:path extrusionOk="0" h="61" w="6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51"/>
            <p:cNvSpPr/>
            <p:nvPr/>
          </p:nvSpPr>
          <p:spPr>
            <a:xfrm>
              <a:off x="5832850" y="3667850"/>
              <a:ext cx="12525" cy="17425"/>
            </a:xfrm>
            <a:custGeom>
              <a:rect b="b" l="l" r="r" t="t"/>
              <a:pathLst>
                <a:path extrusionOk="0" h="697" w="501">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51"/>
            <p:cNvSpPr/>
            <p:nvPr/>
          </p:nvSpPr>
          <p:spPr>
            <a:xfrm>
              <a:off x="5855775" y="3673800"/>
              <a:ext cx="3000" cy="5975"/>
            </a:xfrm>
            <a:custGeom>
              <a:rect b="b" l="l" r="r" t="t"/>
              <a:pathLst>
                <a:path extrusionOk="0" h="239" w="12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51"/>
            <p:cNvSpPr/>
            <p:nvPr/>
          </p:nvSpPr>
          <p:spPr>
            <a:xfrm>
              <a:off x="5930800" y="3675275"/>
              <a:ext cx="7450" cy="13425"/>
            </a:xfrm>
            <a:custGeom>
              <a:rect b="b" l="l" r="r" t="t"/>
              <a:pathLst>
                <a:path extrusionOk="0" h="537" w="298">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51"/>
            <p:cNvSpPr/>
            <p:nvPr/>
          </p:nvSpPr>
          <p:spPr>
            <a:xfrm>
              <a:off x="5342925" y="3367500"/>
              <a:ext cx="49725" cy="109275"/>
            </a:xfrm>
            <a:custGeom>
              <a:rect b="b" l="l" r="r" t="t"/>
              <a:pathLst>
                <a:path extrusionOk="0" h="4371" w="1989">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1"/>
            <p:cNvSpPr/>
            <p:nvPr/>
          </p:nvSpPr>
          <p:spPr>
            <a:xfrm>
              <a:off x="5375075" y="3342800"/>
              <a:ext cx="23525" cy="41400"/>
            </a:xfrm>
            <a:custGeom>
              <a:rect b="b" l="l" r="r" t="t"/>
              <a:pathLst>
                <a:path extrusionOk="0" h="1656" w="941">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1"/>
            <p:cNvSpPr/>
            <p:nvPr/>
          </p:nvSpPr>
          <p:spPr>
            <a:xfrm>
              <a:off x="5848625" y="3725875"/>
              <a:ext cx="10750" cy="6000"/>
            </a:xfrm>
            <a:custGeom>
              <a:rect b="b" l="l" r="r" t="t"/>
              <a:pathLst>
                <a:path extrusionOk="0" h="240" w="43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1"/>
            <p:cNvSpPr/>
            <p:nvPr/>
          </p:nvSpPr>
          <p:spPr>
            <a:xfrm>
              <a:off x="5499475" y="3613675"/>
              <a:ext cx="7775" cy="3175"/>
            </a:xfrm>
            <a:custGeom>
              <a:rect b="b" l="l" r="r" t="t"/>
              <a:pathLst>
                <a:path extrusionOk="0" h="127" w="311">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1"/>
            <p:cNvSpPr/>
            <p:nvPr/>
          </p:nvSpPr>
          <p:spPr>
            <a:xfrm>
              <a:off x="5295300" y="3466925"/>
              <a:ext cx="5675" cy="14300"/>
            </a:xfrm>
            <a:custGeom>
              <a:rect b="b" l="l" r="r" t="t"/>
              <a:pathLst>
                <a:path extrusionOk="0" h="572" w="227">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1"/>
            <p:cNvSpPr/>
            <p:nvPr/>
          </p:nvSpPr>
          <p:spPr>
            <a:xfrm>
              <a:off x="5987650" y="3692550"/>
              <a:ext cx="7450" cy="6675"/>
            </a:xfrm>
            <a:custGeom>
              <a:rect b="b" l="l" r="r" t="t"/>
              <a:pathLst>
                <a:path extrusionOk="0" h="267" w="298">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1"/>
            <p:cNvSpPr/>
            <p:nvPr/>
          </p:nvSpPr>
          <p:spPr>
            <a:xfrm>
              <a:off x="5470600" y="1674050"/>
              <a:ext cx="3025" cy="2150"/>
            </a:xfrm>
            <a:custGeom>
              <a:rect b="b" l="l" r="r" t="t"/>
              <a:pathLst>
                <a:path extrusionOk="0" h="86" w="121">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51"/>
            <p:cNvSpPr/>
            <p:nvPr/>
          </p:nvSpPr>
          <p:spPr>
            <a:xfrm>
              <a:off x="5421500" y="1705700"/>
              <a:ext cx="3600" cy="1200"/>
            </a:xfrm>
            <a:custGeom>
              <a:rect b="b" l="l" r="r" t="t"/>
              <a:pathLst>
                <a:path extrusionOk="0" h="48" w="144">
                  <a:moveTo>
                    <a:pt x="0" y="0"/>
                  </a:moveTo>
                  <a:cubicBezTo>
                    <a:pt x="12" y="24"/>
                    <a:pt x="24" y="48"/>
                    <a:pt x="48" y="48"/>
                  </a:cubicBezTo>
                  <a:cubicBezTo>
                    <a:pt x="72" y="48"/>
                    <a:pt x="120" y="24"/>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51"/>
            <p:cNvSpPr/>
            <p:nvPr/>
          </p:nvSpPr>
          <p:spPr>
            <a:xfrm>
              <a:off x="5457225" y="1678900"/>
              <a:ext cx="2100" cy="1525"/>
            </a:xfrm>
            <a:custGeom>
              <a:rect b="b" l="l" r="r" t="t"/>
              <a:pathLst>
                <a:path extrusionOk="0" h="61" w="84">
                  <a:moveTo>
                    <a:pt x="24" y="1"/>
                  </a:moveTo>
                  <a:cubicBezTo>
                    <a:pt x="24" y="1"/>
                    <a:pt x="12" y="48"/>
                    <a:pt x="0" y="60"/>
                  </a:cubicBezTo>
                  <a:cubicBezTo>
                    <a:pt x="72" y="37"/>
                    <a:pt x="84"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1"/>
            <p:cNvSpPr/>
            <p:nvPr/>
          </p:nvSpPr>
          <p:spPr>
            <a:xfrm>
              <a:off x="5417925" y="1701825"/>
              <a:ext cx="3600" cy="3600"/>
            </a:xfrm>
            <a:custGeom>
              <a:rect b="b" l="l" r="r" t="t"/>
              <a:pathLst>
                <a:path extrusionOk="0" h="144" w="144">
                  <a:moveTo>
                    <a:pt x="1" y="1"/>
                  </a:moveTo>
                  <a:cubicBezTo>
                    <a:pt x="36" y="60"/>
                    <a:pt x="84" y="96"/>
                    <a:pt x="143" y="143"/>
                  </a:cubicBezTo>
                  <a:cubicBezTo>
                    <a:pt x="96" y="96"/>
                    <a:pt x="48" y="60"/>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51"/>
            <p:cNvSpPr/>
            <p:nvPr/>
          </p:nvSpPr>
          <p:spPr>
            <a:xfrm>
              <a:off x="6109675" y="1705400"/>
              <a:ext cx="26825" cy="14900"/>
            </a:xfrm>
            <a:custGeom>
              <a:rect b="b" l="l" r="r" t="t"/>
              <a:pathLst>
                <a:path extrusionOk="0" h="596" w="1073">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51"/>
            <p:cNvSpPr/>
            <p:nvPr/>
          </p:nvSpPr>
          <p:spPr>
            <a:xfrm>
              <a:off x="6048075" y="1705700"/>
              <a:ext cx="11925" cy="10625"/>
            </a:xfrm>
            <a:custGeom>
              <a:rect b="b" l="l" r="r" t="t"/>
              <a:pathLst>
                <a:path extrusionOk="0" h="425" w="477">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1"/>
            <p:cNvSpPr/>
            <p:nvPr/>
          </p:nvSpPr>
          <p:spPr>
            <a:xfrm>
              <a:off x="6008175" y="1704475"/>
              <a:ext cx="8650" cy="8100"/>
            </a:xfrm>
            <a:custGeom>
              <a:rect b="b" l="l" r="r" t="t"/>
              <a:pathLst>
                <a:path extrusionOk="0" h="324" w="346">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1"/>
            <p:cNvSpPr/>
            <p:nvPr/>
          </p:nvSpPr>
          <p:spPr>
            <a:xfrm>
              <a:off x="6007000" y="1709275"/>
              <a:ext cx="2700" cy="3000"/>
            </a:xfrm>
            <a:custGeom>
              <a:rect b="b" l="l" r="r" t="t"/>
              <a:pathLst>
                <a:path extrusionOk="0" h="120" w="108">
                  <a:moveTo>
                    <a:pt x="107" y="0"/>
                  </a:moveTo>
                  <a:cubicBezTo>
                    <a:pt x="0" y="36"/>
                    <a:pt x="24" y="84"/>
                    <a:pt x="107" y="119"/>
                  </a:cubicBezTo>
                  <a:lnTo>
                    <a:pt x="107" y="60"/>
                  </a:lnTo>
                  <a:lnTo>
                    <a:pt x="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1"/>
            <p:cNvSpPr/>
            <p:nvPr/>
          </p:nvSpPr>
          <p:spPr>
            <a:xfrm>
              <a:off x="6110275" y="1705400"/>
              <a:ext cx="3300" cy="1500"/>
            </a:xfrm>
            <a:custGeom>
              <a:rect b="b" l="l" r="r" t="t"/>
              <a:pathLst>
                <a:path extrusionOk="0" h="60" w="132">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51"/>
            <p:cNvSpPr/>
            <p:nvPr/>
          </p:nvSpPr>
          <p:spPr>
            <a:xfrm>
              <a:off x="6117125" y="1705700"/>
              <a:ext cx="3600" cy="1200"/>
            </a:xfrm>
            <a:custGeom>
              <a:rect b="b" l="l" r="r" t="t"/>
              <a:pathLst>
                <a:path extrusionOk="0" h="48" w="144">
                  <a:moveTo>
                    <a:pt x="0" y="0"/>
                  </a:moveTo>
                  <a:cubicBezTo>
                    <a:pt x="24" y="24"/>
                    <a:pt x="36" y="48"/>
                    <a:pt x="36" y="48"/>
                  </a:cubicBezTo>
                  <a:cubicBezTo>
                    <a:pt x="84" y="48"/>
                    <a:pt x="108" y="24"/>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51"/>
            <p:cNvSpPr/>
            <p:nvPr/>
          </p:nvSpPr>
          <p:spPr>
            <a:xfrm>
              <a:off x="5692375" y="1701825"/>
              <a:ext cx="19075" cy="10600"/>
            </a:xfrm>
            <a:custGeom>
              <a:rect b="b" l="l" r="r" t="t"/>
              <a:pathLst>
                <a:path extrusionOk="0" h="424" w="763">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51"/>
            <p:cNvSpPr/>
            <p:nvPr/>
          </p:nvSpPr>
          <p:spPr>
            <a:xfrm>
              <a:off x="5756650" y="1701825"/>
              <a:ext cx="10750" cy="9100"/>
            </a:xfrm>
            <a:custGeom>
              <a:rect b="b" l="l" r="r" t="t"/>
              <a:pathLst>
                <a:path extrusionOk="0" h="364" w="43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51"/>
            <p:cNvSpPr/>
            <p:nvPr/>
          </p:nvSpPr>
          <p:spPr>
            <a:xfrm>
              <a:off x="5643250" y="1704800"/>
              <a:ext cx="12225" cy="6675"/>
            </a:xfrm>
            <a:custGeom>
              <a:rect b="b" l="l" r="r" t="t"/>
              <a:pathLst>
                <a:path extrusionOk="0" h="267" w="489">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51"/>
            <p:cNvSpPr/>
            <p:nvPr/>
          </p:nvSpPr>
          <p:spPr>
            <a:xfrm>
              <a:off x="5675100" y="1705500"/>
              <a:ext cx="10150" cy="5550"/>
            </a:xfrm>
            <a:custGeom>
              <a:rect b="b" l="l" r="r" t="t"/>
              <a:pathLst>
                <a:path extrusionOk="0" h="222" w="406">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1"/>
            <p:cNvSpPr/>
            <p:nvPr/>
          </p:nvSpPr>
          <p:spPr>
            <a:xfrm>
              <a:off x="5662900" y="1706875"/>
              <a:ext cx="4475" cy="4250"/>
            </a:xfrm>
            <a:custGeom>
              <a:rect b="b" l="l" r="r" t="t"/>
              <a:pathLst>
                <a:path extrusionOk="0" h="170" w="179">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1"/>
            <p:cNvSpPr/>
            <p:nvPr/>
          </p:nvSpPr>
          <p:spPr>
            <a:xfrm>
              <a:off x="5773975" y="1706600"/>
              <a:ext cx="3850" cy="3775"/>
            </a:xfrm>
            <a:custGeom>
              <a:rect b="b" l="l" r="r" t="t"/>
              <a:pathLst>
                <a:path extrusionOk="0" h="151" w="154">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1"/>
            <p:cNvSpPr/>
            <p:nvPr/>
          </p:nvSpPr>
          <p:spPr>
            <a:xfrm>
              <a:off x="5930500" y="1616950"/>
              <a:ext cx="28900" cy="20300"/>
            </a:xfrm>
            <a:custGeom>
              <a:rect b="b" l="l" r="r" t="t"/>
              <a:pathLst>
                <a:path extrusionOk="0" h="812" w="1156">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51"/>
            <p:cNvSpPr/>
            <p:nvPr/>
          </p:nvSpPr>
          <p:spPr>
            <a:xfrm>
              <a:off x="5978700" y="1620375"/>
              <a:ext cx="17900" cy="16000"/>
            </a:xfrm>
            <a:custGeom>
              <a:rect b="b" l="l" r="r" t="t"/>
              <a:pathLst>
                <a:path extrusionOk="0" h="640" w="716">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1"/>
            <p:cNvSpPr/>
            <p:nvPr/>
          </p:nvSpPr>
          <p:spPr>
            <a:xfrm>
              <a:off x="5593850" y="1628900"/>
              <a:ext cx="1800" cy="1525"/>
            </a:xfrm>
            <a:custGeom>
              <a:rect b="b" l="l" r="r" t="t"/>
              <a:pathLst>
                <a:path extrusionOk="0" h="61" w="72">
                  <a:moveTo>
                    <a:pt x="24" y="1"/>
                  </a:moveTo>
                  <a:cubicBezTo>
                    <a:pt x="24" y="1"/>
                    <a:pt x="12" y="36"/>
                    <a:pt x="0" y="60"/>
                  </a:cubicBezTo>
                  <a:cubicBezTo>
                    <a:pt x="60" y="24"/>
                    <a:pt x="72" y="12"/>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1"/>
            <p:cNvSpPr/>
            <p:nvPr/>
          </p:nvSpPr>
          <p:spPr>
            <a:xfrm>
              <a:off x="5591175" y="1629800"/>
              <a:ext cx="2700" cy="3900"/>
            </a:xfrm>
            <a:custGeom>
              <a:rect b="b" l="l" r="r" t="t"/>
              <a:pathLst>
                <a:path extrusionOk="0" h="156" w="108">
                  <a:moveTo>
                    <a:pt x="107" y="0"/>
                  </a:moveTo>
                  <a:cubicBezTo>
                    <a:pt x="0" y="60"/>
                    <a:pt x="12" y="107"/>
                    <a:pt x="107" y="155"/>
                  </a:cubicBezTo>
                  <a:lnTo>
                    <a:pt x="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51"/>
            <p:cNvSpPr/>
            <p:nvPr/>
          </p:nvSpPr>
          <p:spPr>
            <a:xfrm>
              <a:off x="5554250" y="1637225"/>
              <a:ext cx="1525" cy="1550"/>
            </a:xfrm>
            <a:custGeom>
              <a:rect b="b" l="l" r="r" t="t"/>
              <a:pathLst>
                <a:path extrusionOk="0" h="62" w="61">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51"/>
            <p:cNvSpPr/>
            <p:nvPr/>
          </p:nvSpPr>
          <p:spPr>
            <a:xfrm>
              <a:off x="5892400" y="1621675"/>
              <a:ext cx="6850" cy="9325"/>
            </a:xfrm>
            <a:custGeom>
              <a:rect b="b" l="l" r="r" t="t"/>
              <a:pathLst>
                <a:path extrusionOk="0" h="373" w="274">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1"/>
            <p:cNvSpPr/>
            <p:nvPr/>
          </p:nvSpPr>
          <p:spPr>
            <a:xfrm>
              <a:off x="5760225" y="1611625"/>
              <a:ext cx="17600" cy="17900"/>
            </a:xfrm>
            <a:custGeom>
              <a:rect b="b" l="l" r="r" t="t"/>
              <a:pathLst>
                <a:path extrusionOk="0" h="716" w="704">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51"/>
            <p:cNvSpPr/>
            <p:nvPr/>
          </p:nvSpPr>
          <p:spPr>
            <a:xfrm>
              <a:off x="5838525" y="1619375"/>
              <a:ext cx="12225" cy="13800"/>
            </a:xfrm>
            <a:custGeom>
              <a:rect b="b" l="l" r="r" t="t"/>
              <a:pathLst>
                <a:path extrusionOk="0" h="552" w="489">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51"/>
            <p:cNvSpPr/>
            <p:nvPr/>
          </p:nvSpPr>
          <p:spPr>
            <a:xfrm>
              <a:off x="5861100" y="1619375"/>
              <a:ext cx="11975" cy="11525"/>
            </a:xfrm>
            <a:custGeom>
              <a:rect b="b" l="l" r="r" t="t"/>
              <a:pathLst>
                <a:path extrusionOk="0" h="461" w="479">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51"/>
            <p:cNvSpPr/>
            <p:nvPr/>
          </p:nvSpPr>
          <p:spPr>
            <a:xfrm>
              <a:off x="5857275" y="1626525"/>
              <a:ext cx="8950" cy="7450"/>
            </a:xfrm>
            <a:custGeom>
              <a:rect b="b" l="l" r="r" t="t"/>
              <a:pathLst>
                <a:path extrusionOk="0" h="298" w="358">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51"/>
            <p:cNvSpPr/>
            <p:nvPr/>
          </p:nvSpPr>
          <p:spPr>
            <a:xfrm>
              <a:off x="5776300" y="1616100"/>
              <a:ext cx="2700" cy="3300"/>
            </a:xfrm>
            <a:custGeom>
              <a:rect b="b" l="l" r="r" t="t"/>
              <a:pathLst>
                <a:path extrusionOk="0" h="132" w="108">
                  <a:moveTo>
                    <a:pt x="1" y="1"/>
                  </a:moveTo>
                  <a:lnTo>
                    <a:pt x="1" y="132"/>
                  </a:lnTo>
                  <a:cubicBezTo>
                    <a:pt x="108" y="96"/>
                    <a:pt x="108" y="3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1"/>
            <p:cNvSpPr/>
            <p:nvPr/>
          </p:nvSpPr>
          <p:spPr>
            <a:xfrm>
              <a:off x="5773025" y="1619375"/>
              <a:ext cx="3300" cy="3900"/>
            </a:xfrm>
            <a:custGeom>
              <a:rect b="b" l="l" r="r" t="t"/>
              <a:pathLst>
                <a:path extrusionOk="0" h="156" w="132">
                  <a:moveTo>
                    <a:pt x="132" y="1"/>
                  </a:moveTo>
                  <a:lnTo>
                    <a:pt x="1" y="143"/>
                  </a:lnTo>
                  <a:cubicBezTo>
                    <a:pt x="48" y="143"/>
                    <a:pt x="96" y="143"/>
                    <a:pt x="132" y="155"/>
                  </a:cubicBezTo>
                  <a:lnTo>
                    <a:pt x="1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51"/>
            <p:cNvSpPr/>
            <p:nvPr/>
          </p:nvSpPr>
          <p:spPr>
            <a:xfrm>
              <a:off x="5783750" y="1615800"/>
              <a:ext cx="3600" cy="3600"/>
            </a:xfrm>
            <a:custGeom>
              <a:rect b="b" l="l" r="r" t="t"/>
              <a:pathLst>
                <a:path extrusionOk="0" h="144" w="144">
                  <a:moveTo>
                    <a:pt x="0" y="1"/>
                  </a:moveTo>
                  <a:cubicBezTo>
                    <a:pt x="48" y="48"/>
                    <a:pt x="96" y="84"/>
                    <a:pt x="143" y="144"/>
                  </a:cubicBezTo>
                  <a:cubicBezTo>
                    <a:pt x="96" y="84"/>
                    <a:pt x="48" y="48"/>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51"/>
            <p:cNvSpPr/>
            <p:nvPr/>
          </p:nvSpPr>
          <p:spPr>
            <a:xfrm>
              <a:off x="6116825" y="1619050"/>
              <a:ext cx="39025" cy="21900"/>
            </a:xfrm>
            <a:custGeom>
              <a:rect b="b" l="l" r="r" t="t"/>
              <a:pathLst>
                <a:path extrusionOk="0" h="876" w="1561">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51"/>
            <p:cNvSpPr/>
            <p:nvPr/>
          </p:nvSpPr>
          <p:spPr>
            <a:xfrm>
              <a:off x="6146600" y="1623250"/>
              <a:ext cx="22050" cy="17575"/>
            </a:xfrm>
            <a:custGeom>
              <a:rect b="b" l="l" r="r" t="t"/>
              <a:pathLst>
                <a:path extrusionOk="0" h="703" w="882">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51"/>
            <p:cNvSpPr/>
            <p:nvPr/>
          </p:nvSpPr>
          <p:spPr>
            <a:xfrm>
              <a:off x="6099250" y="1622950"/>
              <a:ext cx="14625" cy="15150"/>
            </a:xfrm>
            <a:custGeom>
              <a:rect b="b" l="l" r="r" t="t"/>
              <a:pathLst>
                <a:path extrusionOk="0" h="606" w="585">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51"/>
            <p:cNvSpPr/>
            <p:nvPr/>
          </p:nvSpPr>
          <p:spPr>
            <a:xfrm>
              <a:off x="6117125" y="1637225"/>
              <a:ext cx="7450" cy="3600"/>
            </a:xfrm>
            <a:custGeom>
              <a:rect b="b" l="l" r="r" t="t"/>
              <a:pathLst>
                <a:path extrusionOk="0" h="144" w="298">
                  <a:moveTo>
                    <a:pt x="298" y="1"/>
                  </a:moveTo>
                  <a:cubicBezTo>
                    <a:pt x="179" y="1"/>
                    <a:pt x="84" y="37"/>
                    <a:pt x="0" y="144"/>
                  </a:cubicBezTo>
                  <a:cubicBezTo>
                    <a:pt x="119" y="144"/>
                    <a:pt x="227" y="120"/>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51"/>
            <p:cNvSpPr/>
            <p:nvPr/>
          </p:nvSpPr>
          <p:spPr>
            <a:xfrm>
              <a:off x="6137650" y="1705700"/>
              <a:ext cx="26825" cy="6075"/>
            </a:xfrm>
            <a:custGeom>
              <a:rect b="b" l="l" r="r" t="t"/>
              <a:pathLst>
                <a:path extrusionOk="0" h="243" w="1073">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51"/>
            <p:cNvSpPr/>
            <p:nvPr/>
          </p:nvSpPr>
          <p:spPr>
            <a:xfrm>
              <a:off x="6128125" y="1705400"/>
              <a:ext cx="8375" cy="3300"/>
            </a:xfrm>
            <a:custGeom>
              <a:rect b="b" l="l" r="r" t="t"/>
              <a:pathLst>
                <a:path extrusionOk="0" h="132" w="335">
                  <a:moveTo>
                    <a:pt x="1" y="0"/>
                  </a:moveTo>
                  <a:cubicBezTo>
                    <a:pt x="60" y="120"/>
                    <a:pt x="156" y="131"/>
                    <a:pt x="275" y="131"/>
                  </a:cubicBezTo>
                  <a:cubicBezTo>
                    <a:pt x="334" y="108"/>
                    <a:pt x="334" y="60"/>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51"/>
            <p:cNvSpPr/>
            <p:nvPr/>
          </p:nvSpPr>
          <p:spPr>
            <a:xfrm>
              <a:off x="6134975" y="1705400"/>
              <a:ext cx="3900" cy="4300"/>
            </a:xfrm>
            <a:custGeom>
              <a:rect b="b" l="l" r="r" t="t"/>
              <a:pathLst>
                <a:path extrusionOk="0" h="172" w="156">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1"/>
            <p:cNvSpPr/>
            <p:nvPr/>
          </p:nvSpPr>
          <p:spPr>
            <a:xfrm>
              <a:off x="5427450" y="1709075"/>
              <a:ext cx="44250" cy="9375"/>
            </a:xfrm>
            <a:custGeom>
              <a:rect b="b" l="l" r="r" t="t"/>
              <a:pathLst>
                <a:path extrusionOk="0" h="375" w="177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1"/>
            <p:cNvSpPr/>
            <p:nvPr/>
          </p:nvSpPr>
          <p:spPr>
            <a:xfrm>
              <a:off x="5399175" y="1699775"/>
              <a:ext cx="16100" cy="15775"/>
            </a:xfrm>
            <a:custGeom>
              <a:rect b="b" l="l" r="r" t="t"/>
              <a:pathLst>
                <a:path extrusionOk="0" h="631" w="644">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1"/>
            <p:cNvSpPr/>
            <p:nvPr/>
          </p:nvSpPr>
          <p:spPr>
            <a:xfrm>
              <a:off x="5866500" y="1622950"/>
              <a:ext cx="7175" cy="6875"/>
            </a:xfrm>
            <a:custGeom>
              <a:rect b="b" l="l" r="r" t="t"/>
              <a:pathLst>
                <a:path extrusionOk="0" h="275" w="287">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1"/>
            <p:cNvSpPr/>
            <p:nvPr/>
          </p:nvSpPr>
          <p:spPr>
            <a:xfrm>
              <a:off x="6182000" y="1709275"/>
              <a:ext cx="10450" cy="6325"/>
            </a:xfrm>
            <a:custGeom>
              <a:rect b="b" l="l" r="r" t="t"/>
              <a:pathLst>
                <a:path extrusionOk="0" h="253" w="418">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1"/>
            <p:cNvSpPr/>
            <p:nvPr/>
          </p:nvSpPr>
          <p:spPr>
            <a:xfrm>
              <a:off x="6162950" y="1708000"/>
              <a:ext cx="15225" cy="4875"/>
            </a:xfrm>
            <a:custGeom>
              <a:rect b="b" l="l" r="r" t="t"/>
              <a:pathLst>
                <a:path extrusionOk="0" h="195" w="609">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1"/>
            <p:cNvSpPr/>
            <p:nvPr/>
          </p:nvSpPr>
          <p:spPr>
            <a:xfrm>
              <a:off x="5722425" y="1615650"/>
              <a:ext cx="19675" cy="13275"/>
            </a:xfrm>
            <a:custGeom>
              <a:rect b="b" l="l" r="r" t="t"/>
              <a:pathLst>
                <a:path extrusionOk="0" h="531" w="787">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1"/>
            <p:cNvSpPr/>
            <p:nvPr/>
          </p:nvSpPr>
          <p:spPr>
            <a:xfrm>
              <a:off x="5740575" y="1612825"/>
              <a:ext cx="26225" cy="17450"/>
            </a:xfrm>
            <a:custGeom>
              <a:rect b="b" l="l" r="r" t="t"/>
              <a:pathLst>
                <a:path extrusionOk="0" h="698" w="1049">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1"/>
            <p:cNvSpPr/>
            <p:nvPr/>
          </p:nvSpPr>
          <p:spPr>
            <a:xfrm>
              <a:off x="5758450" y="1612525"/>
              <a:ext cx="11325" cy="17900"/>
            </a:xfrm>
            <a:custGeom>
              <a:rect b="b" l="l" r="r" t="t"/>
              <a:pathLst>
                <a:path extrusionOk="0" h="716" w="453">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51"/>
            <p:cNvSpPr/>
            <p:nvPr/>
          </p:nvSpPr>
          <p:spPr>
            <a:xfrm>
              <a:off x="5411675" y="3264825"/>
              <a:ext cx="37225" cy="68750"/>
            </a:xfrm>
            <a:custGeom>
              <a:rect b="b" l="l" r="r" t="t"/>
              <a:pathLst>
                <a:path extrusionOk="0" h="2750" w="1489">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51"/>
            <p:cNvSpPr/>
            <p:nvPr/>
          </p:nvSpPr>
          <p:spPr>
            <a:xfrm>
              <a:off x="5399475" y="3310225"/>
              <a:ext cx="18175" cy="32300"/>
            </a:xfrm>
            <a:custGeom>
              <a:rect b="b" l="l" r="r" t="t"/>
              <a:pathLst>
                <a:path extrusionOk="0" h="1292" w="727">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1"/>
            <p:cNvSpPr/>
            <p:nvPr/>
          </p:nvSpPr>
          <p:spPr>
            <a:xfrm>
              <a:off x="5395300" y="3330000"/>
              <a:ext cx="9850" cy="23475"/>
            </a:xfrm>
            <a:custGeom>
              <a:rect b="b" l="l" r="r" t="t"/>
              <a:pathLst>
                <a:path extrusionOk="0" h="939" w="394">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1"/>
            <p:cNvSpPr/>
            <p:nvPr/>
          </p:nvSpPr>
          <p:spPr>
            <a:xfrm>
              <a:off x="5426425" y="3268900"/>
              <a:ext cx="9100" cy="11125"/>
            </a:xfrm>
            <a:custGeom>
              <a:rect b="b" l="l" r="r" t="t"/>
              <a:pathLst>
                <a:path extrusionOk="0" h="445" w="364">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1"/>
            <p:cNvSpPr/>
            <p:nvPr/>
          </p:nvSpPr>
          <p:spPr>
            <a:xfrm>
              <a:off x="5453050" y="3999725"/>
              <a:ext cx="274175" cy="31575"/>
            </a:xfrm>
            <a:custGeom>
              <a:rect b="b" l="l" r="r" t="t"/>
              <a:pathLst>
                <a:path extrusionOk="0" h="1263" w="10967">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51"/>
            <p:cNvSpPr/>
            <p:nvPr/>
          </p:nvSpPr>
          <p:spPr>
            <a:xfrm>
              <a:off x="5626275" y="4025200"/>
              <a:ext cx="99150" cy="15025"/>
            </a:xfrm>
            <a:custGeom>
              <a:rect b="b" l="l" r="r" t="t"/>
              <a:pathLst>
                <a:path extrusionOk="0" h="601" w="3966">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51"/>
            <p:cNvSpPr/>
            <p:nvPr/>
          </p:nvSpPr>
          <p:spPr>
            <a:xfrm>
              <a:off x="5521500" y="4016625"/>
              <a:ext cx="56900" cy="13200"/>
            </a:xfrm>
            <a:custGeom>
              <a:rect b="b" l="l" r="r" t="t"/>
              <a:pathLst>
                <a:path extrusionOk="0" h="528" w="2276">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51"/>
            <p:cNvSpPr/>
            <p:nvPr/>
          </p:nvSpPr>
          <p:spPr>
            <a:xfrm>
              <a:off x="5575375" y="4021125"/>
              <a:ext cx="22950" cy="12200"/>
            </a:xfrm>
            <a:custGeom>
              <a:rect b="b" l="l" r="r" t="t"/>
              <a:pathLst>
                <a:path extrusionOk="0" h="488" w="918">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51"/>
            <p:cNvSpPr/>
            <p:nvPr/>
          </p:nvSpPr>
          <p:spPr>
            <a:xfrm>
              <a:off x="5604550" y="4022350"/>
              <a:ext cx="14925" cy="10225"/>
            </a:xfrm>
            <a:custGeom>
              <a:rect b="b" l="l" r="r" t="t"/>
              <a:pathLst>
                <a:path extrusionOk="0" h="409" w="597">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51"/>
            <p:cNvSpPr/>
            <p:nvPr/>
          </p:nvSpPr>
          <p:spPr>
            <a:xfrm>
              <a:off x="5629550" y="4033375"/>
              <a:ext cx="14325" cy="3250"/>
            </a:xfrm>
            <a:custGeom>
              <a:rect b="b" l="l" r="r" t="t"/>
              <a:pathLst>
                <a:path extrusionOk="0" h="130" w="573">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51"/>
            <p:cNvSpPr/>
            <p:nvPr/>
          </p:nvSpPr>
          <p:spPr>
            <a:xfrm>
              <a:off x="5482225" y="4026525"/>
              <a:ext cx="11325" cy="2700"/>
            </a:xfrm>
            <a:custGeom>
              <a:rect b="b" l="l" r="r" t="t"/>
              <a:pathLst>
                <a:path extrusionOk="0" h="108" w="453">
                  <a:moveTo>
                    <a:pt x="0" y="0"/>
                  </a:moveTo>
                  <a:cubicBezTo>
                    <a:pt x="72" y="72"/>
                    <a:pt x="146" y="107"/>
                    <a:pt x="222" y="107"/>
                  </a:cubicBezTo>
                  <a:cubicBezTo>
                    <a:pt x="298" y="107"/>
                    <a:pt x="375" y="72"/>
                    <a:pt x="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51"/>
            <p:cNvSpPr/>
            <p:nvPr/>
          </p:nvSpPr>
          <p:spPr>
            <a:xfrm>
              <a:off x="5460800" y="4025025"/>
              <a:ext cx="3875" cy="925"/>
            </a:xfrm>
            <a:custGeom>
              <a:rect b="b" l="l" r="r" t="t"/>
              <a:pathLst>
                <a:path extrusionOk="0" h="37" w="155">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51"/>
            <p:cNvSpPr/>
            <p:nvPr/>
          </p:nvSpPr>
          <p:spPr>
            <a:xfrm>
              <a:off x="5442925" y="4024425"/>
              <a:ext cx="3900" cy="1225"/>
            </a:xfrm>
            <a:custGeom>
              <a:rect b="b" l="l" r="r" t="t"/>
              <a:pathLst>
                <a:path extrusionOk="0" h="49" w="156">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51"/>
            <p:cNvSpPr/>
            <p:nvPr/>
          </p:nvSpPr>
          <p:spPr>
            <a:xfrm>
              <a:off x="5623600" y="4025925"/>
              <a:ext cx="2425" cy="3900"/>
            </a:xfrm>
            <a:custGeom>
              <a:rect b="b" l="l" r="r" t="t"/>
              <a:pathLst>
                <a:path extrusionOk="0" h="156" w="97">
                  <a:moveTo>
                    <a:pt x="96" y="0"/>
                  </a:moveTo>
                  <a:cubicBezTo>
                    <a:pt x="1" y="48"/>
                    <a:pt x="1" y="108"/>
                    <a:pt x="96" y="155"/>
                  </a:cubicBezTo>
                  <a:lnTo>
                    <a:pt x="9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51"/>
            <p:cNvSpPr/>
            <p:nvPr/>
          </p:nvSpPr>
          <p:spPr>
            <a:xfrm>
              <a:off x="5625700" y="4029800"/>
              <a:ext cx="3875" cy="3600"/>
            </a:xfrm>
            <a:custGeom>
              <a:rect b="b" l="l" r="r" t="t"/>
              <a:pathLst>
                <a:path extrusionOk="0" h="144" w="155">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51"/>
            <p:cNvSpPr/>
            <p:nvPr/>
          </p:nvSpPr>
          <p:spPr>
            <a:xfrm>
              <a:off x="5420600" y="4000550"/>
              <a:ext cx="36950" cy="12900"/>
            </a:xfrm>
            <a:custGeom>
              <a:rect b="b" l="l" r="r" t="t"/>
              <a:pathLst>
                <a:path extrusionOk="0" h="516" w="1478">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51"/>
            <p:cNvSpPr/>
            <p:nvPr/>
          </p:nvSpPr>
          <p:spPr>
            <a:xfrm>
              <a:off x="5453350" y="4011900"/>
              <a:ext cx="37825" cy="3325"/>
            </a:xfrm>
            <a:custGeom>
              <a:rect b="b" l="l" r="r" t="t"/>
              <a:pathLst>
                <a:path extrusionOk="0" h="133" w="1513">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51"/>
            <p:cNvSpPr/>
            <p:nvPr/>
          </p:nvSpPr>
          <p:spPr>
            <a:xfrm>
              <a:off x="5392925" y="4003375"/>
              <a:ext cx="29200" cy="12850"/>
            </a:xfrm>
            <a:custGeom>
              <a:rect b="b" l="l" r="r" t="t"/>
              <a:pathLst>
                <a:path extrusionOk="0" h="514" w="1168">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51"/>
            <p:cNvSpPr/>
            <p:nvPr/>
          </p:nvSpPr>
          <p:spPr>
            <a:xfrm>
              <a:off x="5517050" y="4013600"/>
              <a:ext cx="24725" cy="5500"/>
            </a:xfrm>
            <a:custGeom>
              <a:rect b="b" l="l" r="r" t="t"/>
              <a:pathLst>
                <a:path extrusionOk="0" h="220" w="989">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51"/>
            <p:cNvSpPr/>
            <p:nvPr/>
          </p:nvSpPr>
          <p:spPr>
            <a:xfrm>
              <a:off x="5410775" y="4011925"/>
              <a:ext cx="9850" cy="6750"/>
            </a:xfrm>
            <a:custGeom>
              <a:rect b="b" l="l" r="r" t="t"/>
              <a:pathLst>
                <a:path extrusionOk="0" h="270" w="394">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51"/>
            <p:cNvSpPr/>
            <p:nvPr/>
          </p:nvSpPr>
          <p:spPr>
            <a:xfrm>
              <a:off x="5494725" y="4012425"/>
              <a:ext cx="14900" cy="2500"/>
            </a:xfrm>
            <a:custGeom>
              <a:rect b="b" l="l" r="r" t="t"/>
              <a:pathLst>
                <a:path extrusionOk="0" h="100" w="596">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51"/>
            <p:cNvSpPr/>
            <p:nvPr/>
          </p:nvSpPr>
          <p:spPr>
            <a:xfrm>
              <a:off x="5436075" y="4012225"/>
              <a:ext cx="6875" cy="2475"/>
            </a:xfrm>
            <a:custGeom>
              <a:rect b="b" l="l" r="r" t="t"/>
              <a:pathLst>
                <a:path extrusionOk="0" h="99" w="275">
                  <a:moveTo>
                    <a:pt x="1" y="1"/>
                  </a:moveTo>
                  <a:cubicBezTo>
                    <a:pt x="43" y="66"/>
                    <a:pt x="87" y="99"/>
                    <a:pt x="133" y="99"/>
                  </a:cubicBezTo>
                  <a:cubicBezTo>
                    <a:pt x="179" y="99"/>
                    <a:pt x="227" y="66"/>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51"/>
            <p:cNvSpPr/>
            <p:nvPr/>
          </p:nvSpPr>
          <p:spPr>
            <a:xfrm>
              <a:off x="5452450" y="4015200"/>
              <a:ext cx="1525" cy="1525"/>
            </a:xfrm>
            <a:custGeom>
              <a:rect b="b" l="l" r="r" t="t"/>
              <a:pathLst>
                <a:path extrusionOk="0" h="61" w="61">
                  <a:moveTo>
                    <a:pt x="60" y="1"/>
                  </a:moveTo>
                  <a:lnTo>
                    <a:pt x="1" y="36"/>
                  </a:lnTo>
                  <a:lnTo>
                    <a:pt x="25" y="60"/>
                  </a:lnTo>
                  <a:lnTo>
                    <a:pt x="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1"/>
            <p:cNvSpPr/>
            <p:nvPr/>
          </p:nvSpPr>
          <p:spPr>
            <a:xfrm>
              <a:off x="5428650" y="4011925"/>
              <a:ext cx="3600" cy="1800"/>
            </a:xfrm>
            <a:custGeom>
              <a:rect b="b" l="l" r="r" t="t"/>
              <a:pathLst>
                <a:path extrusionOk="0" h="72" w="144">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51"/>
            <p:cNvSpPr/>
            <p:nvPr/>
          </p:nvSpPr>
          <p:spPr>
            <a:xfrm>
              <a:off x="5923050" y="4037525"/>
              <a:ext cx="61350" cy="14275"/>
            </a:xfrm>
            <a:custGeom>
              <a:rect b="b" l="l" r="r" t="t"/>
              <a:pathLst>
                <a:path extrusionOk="0" h="571" w="2454">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51"/>
            <p:cNvSpPr/>
            <p:nvPr/>
          </p:nvSpPr>
          <p:spPr>
            <a:xfrm>
              <a:off x="5984675" y="4048250"/>
              <a:ext cx="36625" cy="3900"/>
            </a:xfrm>
            <a:custGeom>
              <a:rect b="b" l="l" r="r" t="t"/>
              <a:pathLst>
                <a:path extrusionOk="0" h="156" w="1465">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51"/>
            <p:cNvSpPr/>
            <p:nvPr/>
          </p:nvSpPr>
          <p:spPr>
            <a:xfrm>
              <a:off x="5277725" y="3823200"/>
              <a:ext cx="55100" cy="18725"/>
            </a:xfrm>
            <a:custGeom>
              <a:rect b="b" l="l" r="r" t="t"/>
              <a:pathLst>
                <a:path extrusionOk="0" h="749" w="2204">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51"/>
            <p:cNvSpPr/>
            <p:nvPr/>
          </p:nvSpPr>
          <p:spPr>
            <a:xfrm>
              <a:off x="5200350" y="3799675"/>
              <a:ext cx="41675" cy="18200"/>
            </a:xfrm>
            <a:custGeom>
              <a:rect b="b" l="l" r="r" t="t"/>
              <a:pathLst>
                <a:path extrusionOk="0" h="728" w="1667">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51"/>
            <p:cNvSpPr/>
            <p:nvPr/>
          </p:nvSpPr>
          <p:spPr>
            <a:xfrm>
              <a:off x="5279050" y="3821425"/>
              <a:ext cx="28175" cy="7550"/>
            </a:xfrm>
            <a:custGeom>
              <a:rect b="b" l="l" r="r" t="t"/>
              <a:pathLst>
                <a:path extrusionOk="0" h="302" w="1127">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51"/>
            <p:cNvSpPr/>
            <p:nvPr/>
          </p:nvSpPr>
          <p:spPr>
            <a:xfrm>
              <a:off x="5272075" y="3822025"/>
              <a:ext cx="12825" cy="10450"/>
            </a:xfrm>
            <a:custGeom>
              <a:rect b="b" l="l" r="r" t="t"/>
              <a:pathLst>
                <a:path extrusionOk="0" h="418" w="513">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1"/>
            <p:cNvSpPr/>
            <p:nvPr/>
          </p:nvSpPr>
          <p:spPr>
            <a:xfrm>
              <a:off x="5267025" y="3822025"/>
              <a:ext cx="11625" cy="10150"/>
            </a:xfrm>
            <a:custGeom>
              <a:rect b="b" l="l" r="r" t="t"/>
              <a:pathLst>
                <a:path extrusionOk="0" h="406" w="465">
                  <a:moveTo>
                    <a:pt x="464" y="1"/>
                  </a:moveTo>
                  <a:cubicBezTo>
                    <a:pt x="298" y="96"/>
                    <a:pt x="0" y="144"/>
                    <a:pt x="310" y="405"/>
                  </a:cubicBezTo>
                  <a:cubicBezTo>
                    <a:pt x="357" y="274"/>
                    <a:pt x="417" y="144"/>
                    <a:pt x="4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1"/>
            <p:cNvSpPr/>
            <p:nvPr/>
          </p:nvSpPr>
          <p:spPr>
            <a:xfrm>
              <a:off x="5160750" y="3635100"/>
              <a:ext cx="15500" cy="16425"/>
            </a:xfrm>
            <a:custGeom>
              <a:rect b="b" l="l" r="r" t="t"/>
              <a:pathLst>
                <a:path extrusionOk="0" h="657" w="62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51"/>
            <p:cNvSpPr/>
            <p:nvPr/>
          </p:nvSpPr>
          <p:spPr>
            <a:xfrm>
              <a:off x="5192000" y="3605550"/>
              <a:ext cx="6875" cy="5950"/>
            </a:xfrm>
            <a:custGeom>
              <a:rect b="b" l="l" r="r" t="t"/>
              <a:pathLst>
                <a:path extrusionOk="0" h="238" w="275">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51"/>
            <p:cNvSpPr/>
            <p:nvPr/>
          </p:nvSpPr>
          <p:spPr>
            <a:xfrm>
              <a:off x="5707550" y="4019075"/>
              <a:ext cx="202125" cy="27175"/>
            </a:xfrm>
            <a:custGeom>
              <a:rect b="b" l="l" r="r" t="t"/>
              <a:pathLst>
                <a:path extrusionOk="0" h="1087" w="8085">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51"/>
            <p:cNvSpPr/>
            <p:nvPr/>
          </p:nvSpPr>
          <p:spPr>
            <a:xfrm>
              <a:off x="5741775" y="4032475"/>
              <a:ext cx="33075" cy="8550"/>
            </a:xfrm>
            <a:custGeom>
              <a:rect b="b" l="l" r="r" t="t"/>
              <a:pathLst>
                <a:path extrusionOk="0" h="342" w="1323">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1"/>
            <p:cNvSpPr/>
            <p:nvPr/>
          </p:nvSpPr>
          <p:spPr>
            <a:xfrm>
              <a:off x="5831075" y="4038750"/>
              <a:ext cx="13425" cy="8825"/>
            </a:xfrm>
            <a:custGeom>
              <a:rect b="b" l="l" r="r" t="t"/>
              <a:pathLst>
                <a:path extrusionOk="0" h="353" w="537">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51"/>
            <p:cNvSpPr/>
            <p:nvPr/>
          </p:nvSpPr>
          <p:spPr>
            <a:xfrm>
              <a:off x="5819475" y="4037475"/>
              <a:ext cx="22350" cy="3950"/>
            </a:xfrm>
            <a:custGeom>
              <a:rect b="b" l="l" r="r" t="t"/>
              <a:pathLst>
                <a:path extrusionOk="0" h="158" w="894">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51"/>
            <p:cNvSpPr/>
            <p:nvPr/>
          </p:nvSpPr>
          <p:spPr>
            <a:xfrm>
              <a:off x="5859050" y="4040425"/>
              <a:ext cx="18175" cy="3475"/>
            </a:xfrm>
            <a:custGeom>
              <a:rect b="b" l="l" r="r" t="t"/>
              <a:pathLst>
                <a:path extrusionOk="0" h="139" w="727">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51"/>
            <p:cNvSpPr/>
            <p:nvPr/>
          </p:nvSpPr>
          <p:spPr>
            <a:xfrm>
              <a:off x="5783750" y="4033650"/>
              <a:ext cx="15800" cy="3300"/>
            </a:xfrm>
            <a:custGeom>
              <a:rect b="b" l="l" r="r" t="t"/>
              <a:pathLst>
                <a:path extrusionOk="0" h="132" w="632">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51"/>
            <p:cNvSpPr/>
            <p:nvPr/>
          </p:nvSpPr>
          <p:spPr>
            <a:xfrm>
              <a:off x="5772725" y="4033950"/>
              <a:ext cx="7175" cy="3000"/>
            </a:xfrm>
            <a:custGeom>
              <a:rect b="b" l="l" r="r" t="t"/>
              <a:pathLst>
                <a:path extrusionOk="0" h="120" w="287">
                  <a:moveTo>
                    <a:pt x="1" y="1"/>
                  </a:moveTo>
                  <a:lnTo>
                    <a:pt x="1" y="120"/>
                  </a:lnTo>
                  <a:cubicBezTo>
                    <a:pt x="120" y="120"/>
                    <a:pt x="227" y="96"/>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51"/>
            <p:cNvSpPr/>
            <p:nvPr/>
          </p:nvSpPr>
          <p:spPr>
            <a:xfrm>
              <a:off x="5134850" y="3646125"/>
              <a:ext cx="39625" cy="111325"/>
            </a:xfrm>
            <a:custGeom>
              <a:rect b="b" l="l" r="r" t="t"/>
              <a:pathLst>
                <a:path extrusionOk="0" h="4453" w="1585">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51"/>
            <p:cNvSpPr/>
            <p:nvPr/>
          </p:nvSpPr>
          <p:spPr>
            <a:xfrm>
              <a:off x="5139925" y="3685100"/>
              <a:ext cx="8950" cy="7475"/>
            </a:xfrm>
            <a:custGeom>
              <a:rect b="b" l="l" r="r" t="t"/>
              <a:pathLst>
                <a:path extrusionOk="0" h="299" w="358">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1"/>
            <p:cNvSpPr/>
            <p:nvPr/>
          </p:nvSpPr>
          <p:spPr>
            <a:xfrm>
              <a:off x="5410200" y="3185650"/>
              <a:ext cx="36625" cy="14575"/>
            </a:xfrm>
            <a:custGeom>
              <a:rect b="b" l="l" r="r" t="t"/>
              <a:pathLst>
                <a:path extrusionOk="0" h="583" w="1465">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51"/>
            <p:cNvSpPr/>
            <p:nvPr/>
          </p:nvSpPr>
          <p:spPr>
            <a:xfrm>
              <a:off x="5432225" y="3251425"/>
              <a:ext cx="3300" cy="7475"/>
            </a:xfrm>
            <a:custGeom>
              <a:rect b="b" l="l" r="r" t="t"/>
              <a:pathLst>
                <a:path extrusionOk="0" h="299" w="132">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51"/>
            <p:cNvSpPr/>
            <p:nvPr/>
          </p:nvSpPr>
          <p:spPr>
            <a:xfrm>
              <a:off x="5433400" y="3243975"/>
              <a:ext cx="2125" cy="3600"/>
            </a:xfrm>
            <a:custGeom>
              <a:rect b="b" l="l" r="r" t="t"/>
              <a:pathLst>
                <a:path extrusionOk="0" h="144" w="85">
                  <a:moveTo>
                    <a:pt x="84" y="1"/>
                  </a:moveTo>
                  <a:cubicBezTo>
                    <a:pt x="1" y="60"/>
                    <a:pt x="1" y="108"/>
                    <a:pt x="84" y="144"/>
                  </a:cubicBezTo>
                  <a:lnTo>
                    <a:pt x="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51"/>
            <p:cNvSpPr/>
            <p:nvPr/>
          </p:nvSpPr>
          <p:spPr>
            <a:xfrm>
              <a:off x="5314650" y="3850900"/>
              <a:ext cx="35425" cy="156600"/>
            </a:xfrm>
            <a:custGeom>
              <a:rect b="b" l="l" r="r" t="t"/>
              <a:pathLst>
                <a:path extrusionOk="0" h="6264" w="1417">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51"/>
            <p:cNvSpPr/>
            <p:nvPr/>
          </p:nvSpPr>
          <p:spPr>
            <a:xfrm>
              <a:off x="5313150" y="3878575"/>
              <a:ext cx="14325" cy="35750"/>
            </a:xfrm>
            <a:custGeom>
              <a:rect b="b" l="l" r="r" t="t"/>
              <a:pathLst>
                <a:path extrusionOk="0" h="1430" w="573">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51"/>
            <p:cNvSpPr/>
            <p:nvPr/>
          </p:nvSpPr>
          <p:spPr>
            <a:xfrm>
              <a:off x="5195275" y="3024300"/>
              <a:ext cx="42900" cy="131000"/>
            </a:xfrm>
            <a:custGeom>
              <a:rect b="b" l="l" r="r" t="t"/>
              <a:pathLst>
                <a:path extrusionOk="0" h="5240" w="1716">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51"/>
            <p:cNvSpPr/>
            <p:nvPr/>
          </p:nvSpPr>
          <p:spPr>
            <a:xfrm>
              <a:off x="5192300" y="3143975"/>
              <a:ext cx="11925" cy="17875"/>
            </a:xfrm>
            <a:custGeom>
              <a:rect b="b" l="l" r="r" t="t"/>
              <a:pathLst>
                <a:path extrusionOk="0" h="715" w="477">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51"/>
            <p:cNvSpPr/>
            <p:nvPr/>
          </p:nvSpPr>
          <p:spPr>
            <a:xfrm>
              <a:off x="5201825" y="3168850"/>
              <a:ext cx="10150" cy="5625"/>
            </a:xfrm>
            <a:custGeom>
              <a:rect b="b" l="l" r="r" t="t"/>
              <a:pathLst>
                <a:path extrusionOk="0" h="225" w="406">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51"/>
            <p:cNvSpPr/>
            <p:nvPr/>
          </p:nvSpPr>
          <p:spPr>
            <a:xfrm>
              <a:off x="5254525" y="3170750"/>
              <a:ext cx="72050" cy="18775"/>
            </a:xfrm>
            <a:custGeom>
              <a:rect b="b" l="l" r="r" t="t"/>
              <a:pathLst>
                <a:path extrusionOk="0" h="751" w="2882">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51"/>
            <p:cNvSpPr/>
            <p:nvPr/>
          </p:nvSpPr>
          <p:spPr>
            <a:xfrm>
              <a:off x="5367625" y="3179650"/>
              <a:ext cx="32775" cy="4225"/>
            </a:xfrm>
            <a:custGeom>
              <a:rect b="b" l="l" r="r" t="t"/>
              <a:pathLst>
                <a:path extrusionOk="0" h="169" w="1311">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51"/>
            <p:cNvSpPr/>
            <p:nvPr/>
          </p:nvSpPr>
          <p:spPr>
            <a:xfrm>
              <a:off x="5392925" y="3184150"/>
              <a:ext cx="10750" cy="6425"/>
            </a:xfrm>
            <a:custGeom>
              <a:rect b="b" l="l" r="r" t="t"/>
              <a:pathLst>
                <a:path extrusionOk="0" h="257" w="43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51"/>
            <p:cNvSpPr/>
            <p:nvPr/>
          </p:nvSpPr>
          <p:spPr>
            <a:xfrm>
              <a:off x="6063550" y="4051825"/>
              <a:ext cx="21750" cy="7900"/>
            </a:xfrm>
            <a:custGeom>
              <a:rect b="b" l="l" r="r" t="t"/>
              <a:pathLst>
                <a:path extrusionOk="0" h="316" w="87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51"/>
            <p:cNvSpPr/>
            <p:nvPr/>
          </p:nvSpPr>
          <p:spPr>
            <a:xfrm>
              <a:off x="6063550" y="4058375"/>
              <a:ext cx="7150" cy="2925"/>
            </a:xfrm>
            <a:custGeom>
              <a:rect b="b" l="l" r="r" t="t"/>
              <a:pathLst>
                <a:path extrusionOk="0" h="117" w="286">
                  <a:moveTo>
                    <a:pt x="0" y="0"/>
                  </a:moveTo>
                  <a:cubicBezTo>
                    <a:pt x="48" y="78"/>
                    <a:pt x="93" y="116"/>
                    <a:pt x="139" y="116"/>
                  </a:cubicBezTo>
                  <a:cubicBezTo>
                    <a:pt x="185" y="116"/>
                    <a:pt x="232" y="78"/>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51"/>
            <p:cNvSpPr/>
            <p:nvPr/>
          </p:nvSpPr>
          <p:spPr>
            <a:xfrm>
              <a:off x="6106700" y="4061350"/>
              <a:ext cx="3600" cy="2400"/>
            </a:xfrm>
            <a:custGeom>
              <a:rect b="b" l="l" r="r" t="t"/>
              <a:pathLst>
                <a:path extrusionOk="0" h="96" w="144">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51"/>
            <p:cNvSpPr/>
            <p:nvPr/>
          </p:nvSpPr>
          <p:spPr>
            <a:xfrm>
              <a:off x="6085275" y="4057950"/>
              <a:ext cx="3300" cy="2350"/>
            </a:xfrm>
            <a:custGeom>
              <a:rect b="b" l="l" r="r" t="t"/>
              <a:pathLst>
                <a:path extrusionOk="0" h="94" w="132">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51"/>
            <p:cNvSpPr/>
            <p:nvPr/>
          </p:nvSpPr>
          <p:spPr>
            <a:xfrm>
              <a:off x="5152725" y="3720950"/>
              <a:ext cx="50325" cy="74325"/>
            </a:xfrm>
            <a:custGeom>
              <a:rect b="b" l="l" r="r" t="t"/>
              <a:pathLst>
                <a:path extrusionOk="0" h="2973" w="2013">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51"/>
            <p:cNvSpPr/>
            <p:nvPr/>
          </p:nvSpPr>
          <p:spPr>
            <a:xfrm>
              <a:off x="5148850" y="3738675"/>
              <a:ext cx="13425" cy="40225"/>
            </a:xfrm>
            <a:custGeom>
              <a:rect b="b" l="l" r="r" t="t"/>
              <a:pathLst>
                <a:path extrusionOk="0" h="1609" w="537">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1"/>
            <p:cNvSpPr/>
            <p:nvPr/>
          </p:nvSpPr>
          <p:spPr>
            <a:xfrm>
              <a:off x="5165525" y="3791375"/>
              <a:ext cx="16075" cy="18475"/>
            </a:xfrm>
            <a:custGeom>
              <a:rect b="b" l="l" r="r" t="t"/>
              <a:pathLst>
                <a:path extrusionOk="0" h="739" w="643">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51"/>
            <p:cNvSpPr/>
            <p:nvPr/>
          </p:nvSpPr>
          <p:spPr>
            <a:xfrm>
              <a:off x="5158675" y="3778275"/>
              <a:ext cx="5675" cy="4775"/>
            </a:xfrm>
            <a:custGeom>
              <a:rect b="b" l="l" r="r" t="t"/>
              <a:pathLst>
                <a:path extrusionOk="0" h="191" w="227">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51"/>
            <p:cNvSpPr/>
            <p:nvPr/>
          </p:nvSpPr>
          <p:spPr>
            <a:xfrm>
              <a:off x="5162550" y="3781475"/>
              <a:ext cx="4975" cy="5450"/>
            </a:xfrm>
            <a:custGeom>
              <a:rect b="b" l="l" r="r" t="t"/>
              <a:pathLst>
                <a:path extrusionOk="0" h="218" w="199">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1"/>
            <p:cNvSpPr/>
            <p:nvPr/>
          </p:nvSpPr>
          <p:spPr>
            <a:xfrm>
              <a:off x="5247375" y="3172575"/>
              <a:ext cx="8950" cy="7125"/>
            </a:xfrm>
            <a:custGeom>
              <a:rect b="b" l="l" r="r" t="t"/>
              <a:pathLst>
                <a:path extrusionOk="0" h="285" w="358">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51"/>
            <p:cNvSpPr/>
            <p:nvPr/>
          </p:nvSpPr>
          <p:spPr>
            <a:xfrm>
              <a:off x="5184850" y="3780650"/>
              <a:ext cx="112250" cy="24750"/>
            </a:xfrm>
            <a:custGeom>
              <a:rect b="b" l="l" r="r" t="t"/>
              <a:pathLst>
                <a:path extrusionOk="0" h="990" w="449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51"/>
            <p:cNvSpPr/>
            <p:nvPr/>
          </p:nvSpPr>
          <p:spPr>
            <a:xfrm>
              <a:off x="5179500" y="3784425"/>
              <a:ext cx="12825" cy="25425"/>
            </a:xfrm>
            <a:custGeom>
              <a:rect b="b" l="l" r="r" t="t"/>
              <a:pathLst>
                <a:path extrusionOk="0" h="1017" w="513">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51"/>
            <p:cNvSpPr/>
            <p:nvPr/>
          </p:nvSpPr>
          <p:spPr>
            <a:xfrm>
              <a:off x="5202725" y="3811025"/>
              <a:ext cx="7175" cy="5950"/>
            </a:xfrm>
            <a:custGeom>
              <a:rect b="b" l="l" r="r" t="t"/>
              <a:pathLst>
                <a:path extrusionOk="0" h="238" w="287">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51"/>
            <p:cNvSpPr/>
            <p:nvPr/>
          </p:nvSpPr>
          <p:spPr>
            <a:xfrm>
              <a:off x="5198850" y="3802675"/>
              <a:ext cx="3900" cy="8375"/>
            </a:xfrm>
            <a:custGeom>
              <a:rect b="b" l="l" r="r" t="t"/>
              <a:pathLst>
                <a:path extrusionOk="0" h="335" w="156">
                  <a:moveTo>
                    <a:pt x="48" y="1"/>
                  </a:moveTo>
                  <a:lnTo>
                    <a:pt x="1" y="48"/>
                  </a:lnTo>
                  <a:cubicBezTo>
                    <a:pt x="24" y="167"/>
                    <a:pt x="36" y="275"/>
                    <a:pt x="155" y="334"/>
                  </a:cubicBezTo>
                  <a:lnTo>
                    <a:pt x="155" y="48"/>
                  </a:lnTo>
                  <a:lnTo>
                    <a:pt x="1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51"/>
            <p:cNvSpPr/>
            <p:nvPr/>
          </p:nvSpPr>
          <p:spPr>
            <a:xfrm>
              <a:off x="5195575" y="3799250"/>
              <a:ext cx="5375" cy="4650"/>
            </a:xfrm>
            <a:custGeom>
              <a:rect b="b" l="l" r="r" t="t"/>
              <a:pathLst>
                <a:path extrusionOk="0" h="186" w="215">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51"/>
            <p:cNvSpPr/>
            <p:nvPr/>
          </p:nvSpPr>
          <p:spPr>
            <a:xfrm>
              <a:off x="5288750" y="2867750"/>
              <a:ext cx="47050" cy="41225"/>
            </a:xfrm>
            <a:custGeom>
              <a:rect b="b" l="l" r="r" t="t"/>
              <a:pathLst>
                <a:path extrusionOk="0" h="1649" w="1882">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1"/>
            <p:cNvSpPr/>
            <p:nvPr/>
          </p:nvSpPr>
          <p:spPr>
            <a:xfrm>
              <a:off x="5281900" y="2906725"/>
              <a:ext cx="18175" cy="15525"/>
            </a:xfrm>
            <a:custGeom>
              <a:rect b="b" l="l" r="r" t="t"/>
              <a:pathLst>
                <a:path extrusionOk="0" h="621" w="727">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1"/>
            <p:cNvSpPr/>
            <p:nvPr/>
          </p:nvSpPr>
          <p:spPr>
            <a:xfrm>
              <a:off x="5722725" y="4028900"/>
              <a:ext cx="11050" cy="7475"/>
            </a:xfrm>
            <a:custGeom>
              <a:rect b="b" l="l" r="r" t="t"/>
              <a:pathLst>
                <a:path extrusionOk="0" h="299" w="442">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51"/>
            <p:cNvSpPr/>
            <p:nvPr/>
          </p:nvSpPr>
          <p:spPr>
            <a:xfrm>
              <a:off x="5729875" y="4033375"/>
              <a:ext cx="7175" cy="4725"/>
            </a:xfrm>
            <a:custGeom>
              <a:rect b="b" l="l" r="r" t="t"/>
              <a:pathLst>
                <a:path extrusionOk="0" h="189" w="287">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51"/>
            <p:cNvSpPr/>
            <p:nvPr/>
          </p:nvSpPr>
          <p:spPr>
            <a:xfrm>
              <a:off x="5733750" y="4036925"/>
              <a:ext cx="3575" cy="1825"/>
            </a:xfrm>
            <a:custGeom>
              <a:rect b="b" l="l" r="r" t="t"/>
              <a:pathLst>
                <a:path extrusionOk="0" h="73" w="143">
                  <a:moveTo>
                    <a:pt x="0" y="1"/>
                  </a:moveTo>
                  <a:cubicBezTo>
                    <a:pt x="18" y="49"/>
                    <a:pt x="39" y="72"/>
                    <a:pt x="63" y="72"/>
                  </a:cubicBezTo>
                  <a:cubicBezTo>
                    <a:pt x="86" y="72"/>
                    <a:pt x="113" y="49"/>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1"/>
            <p:cNvSpPr/>
            <p:nvPr/>
          </p:nvSpPr>
          <p:spPr>
            <a:xfrm>
              <a:off x="5712000" y="4036925"/>
              <a:ext cx="3900" cy="1825"/>
            </a:xfrm>
            <a:custGeom>
              <a:rect b="b" l="l" r="r" t="t"/>
              <a:pathLst>
                <a:path extrusionOk="0" h="73" w="156">
                  <a:moveTo>
                    <a:pt x="1" y="1"/>
                  </a:moveTo>
                  <a:cubicBezTo>
                    <a:pt x="25" y="49"/>
                    <a:pt x="49" y="72"/>
                    <a:pt x="74" y="72"/>
                  </a:cubicBezTo>
                  <a:cubicBezTo>
                    <a:pt x="99" y="72"/>
                    <a:pt x="126" y="49"/>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1"/>
            <p:cNvSpPr/>
            <p:nvPr/>
          </p:nvSpPr>
          <p:spPr>
            <a:xfrm>
              <a:off x="6134100" y="4061850"/>
              <a:ext cx="29775" cy="5275"/>
            </a:xfrm>
            <a:custGeom>
              <a:rect b="b" l="l" r="r" t="t"/>
              <a:pathLst>
                <a:path extrusionOk="0" h="211" w="1191">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51"/>
            <p:cNvSpPr/>
            <p:nvPr/>
          </p:nvSpPr>
          <p:spPr>
            <a:xfrm>
              <a:off x="6135450" y="4065500"/>
              <a:ext cx="10575" cy="11025"/>
            </a:xfrm>
            <a:custGeom>
              <a:rect b="b" l="l" r="r" t="t"/>
              <a:pathLst>
                <a:path extrusionOk="0" h="441" w="423">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1"/>
            <p:cNvSpPr/>
            <p:nvPr/>
          </p:nvSpPr>
          <p:spPr>
            <a:xfrm>
              <a:off x="5220275" y="3039800"/>
              <a:ext cx="9850" cy="14300"/>
            </a:xfrm>
            <a:custGeom>
              <a:rect b="b" l="l" r="r" t="t"/>
              <a:pathLst>
                <a:path extrusionOk="0" h="572" w="394">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51"/>
            <p:cNvSpPr/>
            <p:nvPr/>
          </p:nvSpPr>
          <p:spPr>
            <a:xfrm>
              <a:off x="5299450" y="3179675"/>
              <a:ext cx="14025" cy="9550"/>
            </a:xfrm>
            <a:custGeom>
              <a:rect b="b" l="l" r="r" t="t"/>
              <a:pathLst>
                <a:path extrusionOk="0" h="382" w="561">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51"/>
            <p:cNvSpPr/>
            <p:nvPr/>
          </p:nvSpPr>
          <p:spPr>
            <a:xfrm>
              <a:off x="6124575" y="4067000"/>
              <a:ext cx="6550" cy="7400"/>
            </a:xfrm>
            <a:custGeom>
              <a:rect b="b" l="l" r="r" t="t"/>
              <a:pathLst>
                <a:path extrusionOk="0" h="296" w="262">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51"/>
            <p:cNvSpPr/>
            <p:nvPr/>
          </p:nvSpPr>
          <p:spPr>
            <a:xfrm>
              <a:off x="5360475" y="3996675"/>
              <a:ext cx="51225" cy="13875"/>
            </a:xfrm>
            <a:custGeom>
              <a:rect b="b" l="l" r="r" t="t"/>
              <a:pathLst>
                <a:path extrusionOk="0" h="555" w="2049">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51"/>
            <p:cNvSpPr/>
            <p:nvPr/>
          </p:nvSpPr>
          <p:spPr>
            <a:xfrm>
              <a:off x="5375075" y="4008075"/>
              <a:ext cx="14300" cy="6425"/>
            </a:xfrm>
            <a:custGeom>
              <a:rect b="b" l="l" r="r" t="t"/>
              <a:pathLst>
                <a:path extrusionOk="0" h="257" w="572">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51"/>
            <p:cNvSpPr/>
            <p:nvPr/>
          </p:nvSpPr>
          <p:spPr>
            <a:xfrm>
              <a:off x="5338450" y="3828575"/>
              <a:ext cx="76825" cy="39625"/>
            </a:xfrm>
            <a:custGeom>
              <a:rect b="b" l="l" r="r" t="t"/>
              <a:pathLst>
                <a:path extrusionOk="0" h="1585" w="3073">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51"/>
            <p:cNvSpPr/>
            <p:nvPr/>
          </p:nvSpPr>
          <p:spPr>
            <a:xfrm>
              <a:off x="5308975" y="3825000"/>
              <a:ext cx="50350" cy="25325"/>
            </a:xfrm>
            <a:custGeom>
              <a:rect b="b" l="l" r="r" t="t"/>
              <a:pathLst>
                <a:path extrusionOk="0" h="1013" w="2014">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51"/>
            <p:cNvSpPr/>
            <p:nvPr/>
          </p:nvSpPr>
          <p:spPr>
            <a:xfrm>
              <a:off x="5329525" y="3868175"/>
              <a:ext cx="9250" cy="15600"/>
            </a:xfrm>
            <a:custGeom>
              <a:rect b="b" l="l" r="r" t="t"/>
              <a:pathLst>
                <a:path extrusionOk="0" h="624" w="37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51"/>
            <p:cNvSpPr/>
            <p:nvPr/>
          </p:nvSpPr>
          <p:spPr>
            <a:xfrm>
              <a:off x="5332200" y="3860725"/>
              <a:ext cx="3300" cy="3900"/>
            </a:xfrm>
            <a:custGeom>
              <a:rect b="b" l="l" r="r" t="t"/>
              <a:pathLst>
                <a:path extrusionOk="0" h="156" w="132">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51"/>
            <p:cNvSpPr/>
            <p:nvPr/>
          </p:nvSpPr>
          <p:spPr>
            <a:xfrm>
              <a:off x="5665275" y="4037225"/>
              <a:ext cx="6875" cy="2375"/>
            </a:xfrm>
            <a:custGeom>
              <a:rect b="b" l="l" r="r" t="t"/>
              <a:pathLst>
                <a:path extrusionOk="0" h="95" w="275">
                  <a:moveTo>
                    <a:pt x="1" y="1"/>
                  </a:moveTo>
                  <a:cubicBezTo>
                    <a:pt x="47" y="65"/>
                    <a:pt x="94" y="95"/>
                    <a:pt x="139" y="95"/>
                  </a:cubicBezTo>
                  <a:cubicBezTo>
                    <a:pt x="186" y="95"/>
                    <a:pt x="232" y="62"/>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51"/>
            <p:cNvSpPr/>
            <p:nvPr/>
          </p:nvSpPr>
          <p:spPr>
            <a:xfrm>
              <a:off x="5652775" y="4033375"/>
              <a:ext cx="10150" cy="3575"/>
            </a:xfrm>
            <a:custGeom>
              <a:rect b="b" l="l" r="r" t="t"/>
              <a:pathLst>
                <a:path extrusionOk="0" h="143" w="406">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51"/>
            <p:cNvSpPr/>
            <p:nvPr/>
          </p:nvSpPr>
          <p:spPr>
            <a:xfrm>
              <a:off x="5646825" y="4033375"/>
              <a:ext cx="8050" cy="3575"/>
            </a:xfrm>
            <a:custGeom>
              <a:rect b="b" l="l" r="r" t="t"/>
              <a:pathLst>
                <a:path extrusionOk="0" h="143" w="322">
                  <a:moveTo>
                    <a:pt x="0" y="0"/>
                  </a:moveTo>
                  <a:cubicBezTo>
                    <a:pt x="84" y="107"/>
                    <a:pt x="179" y="143"/>
                    <a:pt x="298" y="143"/>
                  </a:cubicBezTo>
                  <a:cubicBezTo>
                    <a:pt x="322" y="95"/>
                    <a:pt x="322" y="48"/>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51"/>
            <p:cNvSpPr/>
            <p:nvPr/>
          </p:nvSpPr>
          <p:spPr>
            <a:xfrm>
              <a:off x="5661400" y="4033375"/>
              <a:ext cx="3900" cy="3875"/>
            </a:xfrm>
            <a:custGeom>
              <a:rect b="b" l="l" r="r" t="t"/>
              <a:pathLst>
                <a:path extrusionOk="0" h="155" w="156">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51"/>
            <p:cNvSpPr/>
            <p:nvPr/>
          </p:nvSpPr>
          <p:spPr>
            <a:xfrm>
              <a:off x="5686700" y="4036925"/>
              <a:ext cx="3900" cy="3300"/>
            </a:xfrm>
            <a:custGeom>
              <a:rect b="b" l="l" r="r" t="t"/>
              <a:pathLst>
                <a:path extrusionOk="0" h="132" w="156">
                  <a:moveTo>
                    <a:pt x="1" y="132"/>
                  </a:moveTo>
                  <a:cubicBezTo>
                    <a:pt x="49" y="84"/>
                    <a:pt x="108" y="37"/>
                    <a:pt x="156" y="1"/>
                  </a:cubicBezTo>
                  <a:cubicBezTo>
                    <a:pt x="108" y="37"/>
                    <a:pt x="49" y="84"/>
                    <a:pt x="1" y="13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51"/>
            <p:cNvSpPr/>
            <p:nvPr/>
          </p:nvSpPr>
          <p:spPr>
            <a:xfrm>
              <a:off x="5676000" y="4036925"/>
              <a:ext cx="3600" cy="3000"/>
            </a:xfrm>
            <a:custGeom>
              <a:rect b="b" l="l" r="r" t="t"/>
              <a:pathLst>
                <a:path extrusionOk="0" h="120" w="144">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1"/>
            <p:cNvSpPr/>
            <p:nvPr/>
          </p:nvSpPr>
          <p:spPr>
            <a:xfrm>
              <a:off x="5672725" y="4035225"/>
              <a:ext cx="3600" cy="1725"/>
            </a:xfrm>
            <a:custGeom>
              <a:rect b="b" l="l" r="r" t="t"/>
              <a:pathLst>
                <a:path extrusionOk="0" h="69" w="144">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1"/>
            <p:cNvSpPr/>
            <p:nvPr/>
          </p:nvSpPr>
          <p:spPr>
            <a:xfrm>
              <a:off x="5694150" y="4036925"/>
              <a:ext cx="3900" cy="1825"/>
            </a:xfrm>
            <a:custGeom>
              <a:rect b="b" l="l" r="r" t="t"/>
              <a:pathLst>
                <a:path extrusionOk="0" h="73" w="156">
                  <a:moveTo>
                    <a:pt x="1" y="1"/>
                  </a:moveTo>
                  <a:cubicBezTo>
                    <a:pt x="24" y="49"/>
                    <a:pt x="48" y="72"/>
                    <a:pt x="73" y="72"/>
                  </a:cubicBezTo>
                  <a:cubicBezTo>
                    <a:pt x="99" y="72"/>
                    <a:pt x="126" y="49"/>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51"/>
            <p:cNvSpPr/>
            <p:nvPr/>
          </p:nvSpPr>
          <p:spPr>
            <a:xfrm>
              <a:off x="5917400" y="4046750"/>
              <a:ext cx="31275" cy="14850"/>
            </a:xfrm>
            <a:custGeom>
              <a:rect b="b" l="l" r="r" t="t"/>
              <a:pathLst>
                <a:path extrusionOk="0" h="594" w="1251">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1"/>
            <p:cNvSpPr/>
            <p:nvPr/>
          </p:nvSpPr>
          <p:spPr>
            <a:xfrm>
              <a:off x="5883175" y="4044375"/>
              <a:ext cx="29175" cy="13725"/>
            </a:xfrm>
            <a:custGeom>
              <a:rect b="b" l="l" r="r" t="t"/>
              <a:pathLst>
                <a:path extrusionOk="0" h="549" w="1167">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51"/>
            <p:cNvSpPr/>
            <p:nvPr/>
          </p:nvSpPr>
          <p:spPr>
            <a:xfrm>
              <a:off x="5898950" y="4036775"/>
              <a:ext cx="28300" cy="8125"/>
            </a:xfrm>
            <a:custGeom>
              <a:rect b="b" l="l" r="r" t="t"/>
              <a:pathLst>
                <a:path extrusionOk="0" h="325" w="1132">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51"/>
            <p:cNvSpPr/>
            <p:nvPr/>
          </p:nvSpPr>
          <p:spPr>
            <a:xfrm>
              <a:off x="6030500" y="4046750"/>
              <a:ext cx="22050" cy="8400"/>
            </a:xfrm>
            <a:custGeom>
              <a:rect b="b" l="l" r="r" t="t"/>
              <a:pathLst>
                <a:path extrusionOk="0" h="336" w="882">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51"/>
            <p:cNvSpPr/>
            <p:nvPr/>
          </p:nvSpPr>
          <p:spPr>
            <a:xfrm>
              <a:off x="6056700" y="4051300"/>
              <a:ext cx="15500" cy="3825"/>
            </a:xfrm>
            <a:custGeom>
              <a:rect b="b" l="l" r="r" t="t"/>
              <a:pathLst>
                <a:path extrusionOk="0" h="153" w="62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1"/>
            <p:cNvSpPr/>
            <p:nvPr/>
          </p:nvSpPr>
          <p:spPr>
            <a:xfrm>
              <a:off x="5321475" y="3975925"/>
              <a:ext cx="3000" cy="3600"/>
            </a:xfrm>
            <a:custGeom>
              <a:rect b="b" l="l" r="r" t="t"/>
              <a:pathLst>
                <a:path extrusionOk="0" h="144" w="120">
                  <a:moveTo>
                    <a:pt x="1" y="0"/>
                  </a:moveTo>
                  <a:cubicBezTo>
                    <a:pt x="37" y="36"/>
                    <a:pt x="72" y="95"/>
                    <a:pt x="120" y="143"/>
                  </a:cubicBezTo>
                  <a:cubicBezTo>
                    <a:pt x="72" y="95"/>
                    <a:pt x="37" y="3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51"/>
            <p:cNvSpPr/>
            <p:nvPr/>
          </p:nvSpPr>
          <p:spPr>
            <a:xfrm>
              <a:off x="5324750" y="2867750"/>
              <a:ext cx="3600" cy="3300"/>
            </a:xfrm>
            <a:custGeom>
              <a:rect b="b" l="l" r="r" t="t"/>
              <a:pathLst>
                <a:path extrusionOk="0" h="132" w="144">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1"/>
            <p:cNvSpPr/>
            <p:nvPr/>
          </p:nvSpPr>
          <p:spPr>
            <a:xfrm>
              <a:off x="5317325" y="2874900"/>
              <a:ext cx="3575" cy="3000"/>
            </a:xfrm>
            <a:custGeom>
              <a:rect b="b" l="l" r="r" t="t"/>
              <a:pathLst>
                <a:path extrusionOk="0" h="120" w="143">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1"/>
            <p:cNvSpPr/>
            <p:nvPr/>
          </p:nvSpPr>
          <p:spPr>
            <a:xfrm>
              <a:off x="5422700" y="2712900"/>
              <a:ext cx="128300" cy="62300"/>
            </a:xfrm>
            <a:custGeom>
              <a:rect b="b" l="l" r="r" t="t"/>
              <a:pathLst>
                <a:path extrusionOk="0" h="2492" w="5132">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51"/>
            <p:cNvSpPr/>
            <p:nvPr/>
          </p:nvSpPr>
          <p:spPr>
            <a:xfrm>
              <a:off x="5663200" y="2927950"/>
              <a:ext cx="142600" cy="19250"/>
            </a:xfrm>
            <a:custGeom>
              <a:rect b="b" l="l" r="r" t="t"/>
              <a:pathLst>
                <a:path extrusionOk="0" h="770" w="5704">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1"/>
            <p:cNvSpPr/>
            <p:nvPr/>
          </p:nvSpPr>
          <p:spPr>
            <a:xfrm>
              <a:off x="5448300" y="2762350"/>
              <a:ext cx="105975" cy="23750"/>
            </a:xfrm>
            <a:custGeom>
              <a:rect b="b" l="l" r="r" t="t"/>
              <a:pathLst>
                <a:path extrusionOk="0" h="950" w="4239">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51"/>
            <p:cNvSpPr/>
            <p:nvPr/>
          </p:nvSpPr>
          <p:spPr>
            <a:xfrm>
              <a:off x="5542650" y="2918350"/>
              <a:ext cx="126225" cy="17500"/>
            </a:xfrm>
            <a:custGeom>
              <a:rect b="b" l="l" r="r" t="t"/>
              <a:pathLst>
                <a:path extrusionOk="0" h="700" w="5049">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51"/>
            <p:cNvSpPr/>
            <p:nvPr/>
          </p:nvSpPr>
          <p:spPr>
            <a:xfrm>
              <a:off x="5867975" y="2854900"/>
              <a:ext cx="39325" cy="91450"/>
            </a:xfrm>
            <a:custGeom>
              <a:rect b="b" l="l" r="r" t="t"/>
              <a:pathLst>
                <a:path extrusionOk="0" h="3658" w="1573">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1"/>
            <p:cNvSpPr/>
            <p:nvPr/>
          </p:nvSpPr>
          <p:spPr>
            <a:xfrm>
              <a:off x="5448575" y="2867025"/>
              <a:ext cx="122075" cy="17050"/>
            </a:xfrm>
            <a:custGeom>
              <a:rect b="b" l="l" r="r" t="t"/>
              <a:pathLst>
                <a:path extrusionOk="0" h="682" w="4883">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1"/>
            <p:cNvSpPr/>
            <p:nvPr/>
          </p:nvSpPr>
          <p:spPr>
            <a:xfrm>
              <a:off x="5793575" y="2941675"/>
              <a:ext cx="77100" cy="19250"/>
            </a:xfrm>
            <a:custGeom>
              <a:rect b="b" l="l" r="r" t="t"/>
              <a:pathLst>
                <a:path extrusionOk="0" h="770" w="3084">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1"/>
            <p:cNvSpPr/>
            <p:nvPr/>
          </p:nvSpPr>
          <p:spPr>
            <a:xfrm>
              <a:off x="5604850" y="2903650"/>
              <a:ext cx="77125" cy="10550"/>
            </a:xfrm>
            <a:custGeom>
              <a:rect b="b" l="l" r="r" t="t"/>
              <a:pathLst>
                <a:path extrusionOk="0" h="422" w="3085">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1"/>
            <p:cNvSpPr/>
            <p:nvPr/>
          </p:nvSpPr>
          <p:spPr>
            <a:xfrm>
              <a:off x="5505450" y="2773675"/>
              <a:ext cx="87525" cy="13725"/>
            </a:xfrm>
            <a:custGeom>
              <a:rect b="b" l="l" r="r" t="t"/>
              <a:pathLst>
                <a:path extrusionOk="0" h="549" w="3501">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1"/>
            <p:cNvSpPr/>
            <p:nvPr/>
          </p:nvSpPr>
          <p:spPr>
            <a:xfrm>
              <a:off x="5471200" y="2735100"/>
              <a:ext cx="74450" cy="18550"/>
            </a:xfrm>
            <a:custGeom>
              <a:rect b="b" l="l" r="r" t="t"/>
              <a:pathLst>
                <a:path extrusionOk="0" h="742" w="2978">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1"/>
            <p:cNvSpPr/>
            <p:nvPr/>
          </p:nvSpPr>
          <p:spPr>
            <a:xfrm>
              <a:off x="5926325" y="2781425"/>
              <a:ext cx="76825" cy="14250"/>
            </a:xfrm>
            <a:custGeom>
              <a:rect b="b" l="l" r="r" t="t"/>
              <a:pathLst>
                <a:path extrusionOk="0" h="570" w="3073">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51"/>
            <p:cNvSpPr/>
            <p:nvPr/>
          </p:nvSpPr>
          <p:spPr>
            <a:xfrm>
              <a:off x="5544125" y="2902875"/>
              <a:ext cx="73550" cy="11850"/>
            </a:xfrm>
            <a:custGeom>
              <a:rect b="b" l="l" r="r" t="t"/>
              <a:pathLst>
                <a:path extrusionOk="0" h="474" w="2942">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51"/>
            <p:cNvSpPr/>
            <p:nvPr/>
          </p:nvSpPr>
          <p:spPr>
            <a:xfrm>
              <a:off x="5488600" y="2752325"/>
              <a:ext cx="102575" cy="16450"/>
            </a:xfrm>
            <a:custGeom>
              <a:rect b="b" l="l" r="r" t="t"/>
              <a:pathLst>
                <a:path extrusionOk="0" h="658" w="4103">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51"/>
            <p:cNvSpPr/>
            <p:nvPr/>
          </p:nvSpPr>
          <p:spPr>
            <a:xfrm>
              <a:off x="5423575" y="2786175"/>
              <a:ext cx="26225" cy="53325"/>
            </a:xfrm>
            <a:custGeom>
              <a:rect b="b" l="l" r="r" t="t"/>
              <a:pathLst>
                <a:path extrusionOk="0" h="2133" w="1049">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51"/>
            <p:cNvSpPr/>
            <p:nvPr/>
          </p:nvSpPr>
          <p:spPr>
            <a:xfrm>
              <a:off x="5496200" y="2905350"/>
              <a:ext cx="80100" cy="17200"/>
            </a:xfrm>
            <a:custGeom>
              <a:rect b="b" l="l" r="r" t="t"/>
              <a:pathLst>
                <a:path extrusionOk="0" h="688" w="3204">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51"/>
            <p:cNvSpPr/>
            <p:nvPr/>
          </p:nvSpPr>
          <p:spPr>
            <a:xfrm>
              <a:off x="5650700" y="2706375"/>
              <a:ext cx="63625" cy="14525"/>
            </a:xfrm>
            <a:custGeom>
              <a:rect b="b" l="l" r="r" t="t"/>
              <a:pathLst>
                <a:path extrusionOk="0" h="581" w="2545">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1"/>
            <p:cNvSpPr/>
            <p:nvPr/>
          </p:nvSpPr>
          <p:spPr>
            <a:xfrm>
              <a:off x="5488475" y="2899575"/>
              <a:ext cx="58650" cy="11650"/>
            </a:xfrm>
            <a:custGeom>
              <a:rect b="b" l="l" r="r" t="t"/>
              <a:pathLst>
                <a:path extrusionOk="0" h="466" w="2346">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1"/>
            <p:cNvSpPr/>
            <p:nvPr/>
          </p:nvSpPr>
          <p:spPr>
            <a:xfrm>
              <a:off x="5596400" y="2699875"/>
              <a:ext cx="75450" cy="13125"/>
            </a:xfrm>
            <a:custGeom>
              <a:rect b="b" l="l" r="r" t="t"/>
              <a:pathLst>
                <a:path extrusionOk="0" h="525" w="3018">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1"/>
            <p:cNvSpPr/>
            <p:nvPr/>
          </p:nvSpPr>
          <p:spPr>
            <a:xfrm>
              <a:off x="5430425" y="2837975"/>
              <a:ext cx="25325" cy="46275"/>
            </a:xfrm>
            <a:custGeom>
              <a:rect b="b" l="l" r="r" t="t"/>
              <a:pathLst>
                <a:path extrusionOk="0" h="1851" w="1013">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1"/>
            <p:cNvSpPr/>
            <p:nvPr/>
          </p:nvSpPr>
          <p:spPr>
            <a:xfrm>
              <a:off x="5889425" y="2816850"/>
              <a:ext cx="32150" cy="44375"/>
            </a:xfrm>
            <a:custGeom>
              <a:rect b="b" l="l" r="r" t="t"/>
              <a:pathLst>
                <a:path extrusionOk="0" h="1775" w="1286">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51"/>
            <p:cNvSpPr/>
            <p:nvPr/>
          </p:nvSpPr>
          <p:spPr>
            <a:xfrm>
              <a:off x="5521225" y="2748375"/>
              <a:ext cx="79200" cy="9975"/>
            </a:xfrm>
            <a:custGeom>
              <a:rect b="b" l="l" r="r" t="t"/>
              <a:pathLst>
                <a:path extrusionOk="0" h="399" w="3168">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1"/>
            <p:cNvSpPr/>
            <p:nvPr/>
          </p:nvSpPr>
          <p:spPr>
            <a:xfrm>
              <a:off x="5427750" y="2853150"/>
              <a:ext cx="40200" cy="47625"/>
            </a:xfrm>
            <a:custGeom>
              <a:rect b="b" l="l" r="r" t="t"/>
              <a:pathLst>
                <a:path extrusionOk="0" h="1905" w="1608">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1"/>
            <p:cNvSpPr/>
            <p:nvPr/>
          </p:nvSpPr>
          <p:spPr>
            <a:xfrm>
              <a:off x="5446800" y="2838225"/>
              <a:ext cx="65800" cy="8125"/>
            </a:xfrm>
            <a:custGeom>
              <a:rect b="b" l="l" r="r" t="t"/>
              <a:pathLst>
                <a:path extrusionOk="0" h="325" w="2632">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51"/>
            <p:cNvSpPr/>
            <p:nvPr/>
          </p:nvSpPr>
          <p:spPr>
            <a:xfrm>
              <a:off x="5550075" y="2695400"/>
              <a:ext cx="69975" cy="14600"/>
            </a:xfrm>
            <a:custGeom>
              <a:rect b="b" l="l" r="r" t="t"/>
              <a:pathLst>
                <a:path extrusionOk="0" h="584" w="2799">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51"/>
            <p:cNvSpPr/>
            <p:nvPr/>
          </p:nvSpPr>
          <p:spPr>
            <a:xfrm>
              <a:off x="5446800" y="2784075"/>
              <a:ext cx="67600" cy="16525"/>
            </a:xfrm>
            <a:custGeom>
              <a:rect b="b" l="l" r="r" t="t"/>
              <a:pathLst>
                <a:path extrusionOk="0" h="661" w="2704">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51"/>
            <p:cNvSpPr/>
            <p:nvPr/>
          </p:nvSpPr>
          <p:spPr>
            <a:xfrm>
              <a:off x="5862025" y="2780050"/>
              <a:ext cx="52425" cy="12125"/>
            </a:xfrm>
            <a:custGeom>
              <a:rect b="b" l="l" r="r" t="t"/>
              <a:pathLst>
                <a:path extrusionOk="0" h="485" w="2097">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51"/>
            <p:cNvSpPr/>
            <p:nvPr/>
          </p:nvSpPr>
          <p:spPr>
            <a:xfrm>
              <a:off x="5618550" y="2698075"/>
              <a:ext cx="73250" cy="8300"/>
            </a:xfrm>
            <a:custGeom>
              <a:rect b="b" l="l" r="r" t="t"/>
              <a:pathLst>
                <a:path extrusionOk="0" h="332" w="293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51"/>
            <p:cNvSpPr/>
            <p:nvPr/>
          </p:nvSpPr>
          <p:spPr>
            <a:xfrm>
              <a:off x="5446500" y="2895725"/>
              <a:ext cx="50025" cy="12800"/>
            </a:xfrm>
            <a:custGeom>
              <a:rect b="b" l="l" r="r" t="t"/>
              <a:pathLst>
                <a:path extrusionOk="0" h="512" w="2001">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51"/>
            <p:cNvSpPr/>
            <p:nvPr/>
          </p:nvSpPr>
          <p:spPr>
            <a:xfrm>
              <a:off x="5466450" y="2796075"/>
              <a:ext cx="51800" cy="9875"/>
            </a:xfrm>
            <a:custGeom>
              <a:rect b="b" l="l" r="r" t="t"/>
              <a:pathLst>
                <a:path extrusionOk="0" h="395" w="2072">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1"/>
            <p:cNvSpPr/>
            <p:nvPr/>
          </p:nvSpPr>
          <p:spPr>
            <a:xfrm>
              <a:off x="5568550" y="2877500"/>
              <a:ext cx="63125" cy="7825"/>
            </a:xfrm>
            <a:custGeom>
              <a:rect b="b" l="l" r="r" t="t"/>
              <a:pathLst>
                <a:path extrusionOk="0" h="313" w="2525">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1"/>
            <p:cNvSpPr/>
            <p:nvPr/>
          </p:nvSpPr>
          <p:spPr>
            <a:xfrm>
              <a:off x="5545625" y="2860300"/>
              <a:ext cx="57775" cy="8475"/>
            </a:xfrm>
            <a:custGeom>
              <a:rect b="b" l="l" r="r" t="t"/>
              <a:pathLst>
                <a:path extrusionOk="0" h="339" w="2311">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1"/>
            <p:cNvSpPr/>
            <p:nvPr/>
          </p:nvSpPr>
          <p:spPr>
            <a:xfrm>
              <a:off x="5442925" y="2813875"/>
              <a:ext cx="41400" cy="11325"/>
            </a:xfrm>
            <a:custGeom>
              <a:rect b="b" l="l" r="r" t="t"/>
              <a:pathLst>
                <a:path extrusionOk="0" h="453" w="1656">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51"/>
            <p:cNvSpPr/>
            <p:nvPr/>
          </p:nvSpPr>
          <p:spPr>
            <a:xfrm>
              <a:off x="5890300" y="2796600"/>
              <a:ext cx="22350" cy="27425"/>
            </a:xfrm>
            <a:custGeom>
              <a:rect b="b" l="l" r="r" t="t"/>
              <a:pathLst>
                <a:path extrusionOk="0" h="1097" w="894">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1"/>
            <p:cNvSpPr/>
            <p:nvPr/>
          </p:nvSpPr>
          <p:spPr>
            <a:xfrm>
              <a:off x="5613475" y="2860300"/>
              <a:ext cx="42000" cy="7475"/>
            </a:xfrm>
            <a:custGeom>
              <a:rect b="b" l="l" r="r" t="t"/>
              <a:pathLst>
                <a:path extrusionOk="0" h="299" w="168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51"/>
            <p:cNvSpPr/>
            <p:nvPr/>
          </p:nvSpPr>
          <p:spPr>
            <a:xfrm>
              <a:off x="5461375" y="2735150"/>
              <a:ext cx="50050" cy="12050"/>
            </a:xfrm>
            <a:custGeom>
              <a:rect b="b" l="l" r="r" t="t"/>
              <a:pathLst>
                <a:path extrusionOk="0" h="482" w="2002">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51"/>
            <p:cNvSpPr/>
            <p:nvPr/>
          </p:nvSpPr>
          <p:spPr>
            <a:xfrm>
              <a:off x="5528350" y="2796050"/>
              <a:ext cx="52125" cy="8100"/>
            </a:xfrm>
            <a:custGeom>
              <a:rect b="b" l="l" r="r" t="t"/>
              <a:pathLst>
                <a:path extrusionOk="0" h="324" w="2085">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51"/>
            <p:cNvSpPr/>
            <p:nvPr/>
          </p:nvSpPr>
          <p:spPr>
            <a:xfrm>
              <a:off x="5833450" y="2838075"/>
              <a:ext cx="50925" cy="8050"/>
            </a:xfrm>
            <a:custGeom>
              <a:rect b="b" l="l" r="r" t="t"/>
              <a:pathLst>
                <a:path extrusionOk="0" h="322" w="2037">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1"/>
            <p:cNvSpPr/>
            <p:nvPr/>
          </p:nvSpPr>
          <p:spPr>
            <a:xfrm>
              <a:off x="5598900" y="2774575"/>
              <a:ext cx="36050" cy="8450"/>
            </a:xfrm>
            <a:custGeom>
              <a:rect b="b" l="l" r="r" t="t"/>
              <a:pathLst>
                <a:path extrusionOk="0" h="338" w="1442">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51"/>
            <p:cNvSpPr/>
            <p:nvPr/>
          </p:nvSpPr>
          <p:spPr>
            <a:xfrm>
              <a:off x="5566450" y="2719875"/>
              <a:ext cx="39325" cy="8900"/>
            </a:xfrm>
            <a:custGeom>
              <a:rect b="b" l="l" r="r" t="t"/>
              <a:pathLst>
                <a:path extrusionOk="0" h="356" w="1573">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51"/>
            <p:cNvSpPr/>
            <p:nvPr/>
          </p:nvSpPr>
          <p:spPr>
            <a:xfrm>
              <a:off x="5604550" y="2724200"/>
              <a:ext cx="44675" cy="10825"/>
            </a:xfrm>
            <a:custGeom>
              <a:rect b="b" l="l" r="r" t="t"/>
              <a:pathLst>
                <a:path extrusionOk="0" h="433" w="1787">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51"/>
            <p:cNvSpPr/>
            <p:nvPr/>
          </p:nvSpPr>
          <p:spPr>
            <a:xfrm>
              <a:off x="5671825" y="2730850"/>
              <a:ext cx="30675" cy="11125"/>
            </a:xfrm>
            <a:custGeom>
              <a:rect b="b" l="l" r="r" t="t"/>
              <a:pathLst>
                <a:path extrusionOk="0" h="445" w="1227">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51"/>
            <p:cNvSpPr/>
            <p:nvPr/>
          </p:nvSpPr>
          <p:spPr>
            <a:xfrm>
              <a:off x="5633125" y="2774875"/>
              <a:ext cx="37525" cy="10450"/>
            </a:xfrm>
            <a:custGeom>
              <a:rect b="b" l="l" r="r" t="t"/>
              <a:pathLst>
                <a:path extrusionOk="0" h="418" w="1501">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1"/>
            <p:cNvSpPr/>
            <p:nvPr/>
          </p:nvSpPr>
          <p:spPr>
            <a:xfrm>
              <a:off x="5639975" y="2727475"/>
              <a:ext cx="32775" cy="8925"/>
            </a:xfrm>
            <a:custGeom>
              <a:rect b="b" l="l" r="r" t="t"/>
              <a:pathLst>
                <a:path extrusionOk="0" h="357" w="1311">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1"/>
            <p:cNvSpPr/>
            <p:nvPr/>
          </p:nvSpPr>
          <p:spPr>
            <a:xfrm>
              <a:off x="5482225" y="2816325"/>
              <a:ext cx="31275" cy="8275"/>
            </a:xfrm>
            <a:custGeom>
              <a:rect b="b" l="l" r="r" t="t"/>
              <a:pathLst>
                <a:path extrusionOk="0" h="331" w="1251">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51"/>
            <p:cNvSpPr/>
            <p:nvPr/>
          </p:nvSpPr>
          <p:spPr>
            <a:xfrm>
              <a:off x="5702475" y="2910250"/>
              <a:ext cx="31875" cy="7550"/>
            </a:xfrm>
            <a:custGeom>
              <a:rect b="b" l="l" r="r" t="t"/>
              <a:pathLst>
                <a:path extrusionOk="0" h="302" w="1275">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1"/>
            <p:cNvSpPr/>
            <p:nvPr/>
          </p:nvSpPr>
          <p:spPr>
            <a:xfrm>
              <a:off x="5444125" y="2797375"/>
              <a:ext cx="30075" cy="9750"/>
            </a:xfrm>
            <a:custGeom>
              <a:rect b="b" l="l" r="r" t="t"/>
              <a:pathLst>
                <a:path extrusionOk="0" h="390" w="1203">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51"/>
            <p:cNvSpPr/>
            <p:nvPr/>
          </p:nvSpPr>
          <p:spPr>
            <a:xfrm>
              <a:off x="5589975" y="2753150"/>
              <a:ext cx="34250" cy="6575"/>
            </a:xfrm>
            <a:custGeom>
              <a:rect b="b" l="l" r="r" t="t"/>
              <a:pathLst>
                <a:path extrusionOk="0" h="263" w="137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51"/>
            <p:cNvSpPr/>
            <p:nvPr/>
          </p:nvSpPr>
          <p:spPr>
            <a:xfrm>
              <a:off x="5539975" y="2718900"/>
              <a:ext cx="32150" cy="8375"/>
            </a:xfrm>
            <a:custGeom>
              <a:rect b="b" l="l" r="r" t="t"/>
              <a:pathLst>
                <a:path extrusionOk="0" h="335" w="1286">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51"/>
            <p:cNvSpPr/>
            <p:nvPr/>
          </p:nvSpPr>
          <p:spPr>
            <a:xfrm>
              <a:off x="5866500" y="2831425"/>
              <a:ext cx="36325" cy="15500"/>
            </a:xfrm>
            <a:custGeom>
              <a:rect b="b" l="l" r="r" t="t"/>
              <a:pathLst>
                <a:path extrusionOk="0" h="620" w="1453">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1"/>
            <p:cNvSpPr/>
            <p:nvPr/>
          </p:nvSpPr>
          <p:spPr>
            <a:xfrm>
              <a:off x="5466450" y="2863275"/>
              <a:ext cx="33950" cy="10250"/>
            </a:xfrm>
            <a:custGeom>
              <a:rect b="b" l="l" r="r" t="t"/>
              <a:pathLst>
                <a:path extrusionOk="0" h="410" w="1358">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51"/>
            <p:cNvSpPr/>
            <p:nvPr/>
          </p:nvSpPr>
          <p:spPr>
            <a:xfrm>
              <a:off x="5450075" y="2860075"/>
              <a:ext cx="32775" cy="8975"/>
            </a:xfrm>
            <a:custGeom>
              <a:rect b="b" l="l" r="r" t="t"/>
              <a:pathLst>
                <a:path extrusionOk="0" h="359" w="1311">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51"/>
            <p:cNvSpPr/>
            <p:nvPr/>
          </p:nvSpPr>
          <p:spPr>
            <a:xfrm>
              <a:off x="5679575" y="2907325"/>
              <a:ext cx="25325" cy="9550"/>
            </a:xfrm>
            <a:custGeom>
              <a:rect b="b" l="l" r="r" t="t"/>
              <a:pathLst>
                <a:path extrusionOk="0" h="382" w="1013">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1"/>
            <p:cNvSpPr/>
            <p:nvPr/>
          </p:nvSpPr>
          <p:spPr>
            <a:xfrm>
              <a:off x="5530450" y="2861200"/>
              <a:ext cx="24725" cy="14900"/>
            </a:xfrm>
            <a:custGeom>
              <a:rect b="b" l="l" r="r" t="t"/>
              <a:pathLst>
                <a:path extrusionOk="0" h="596" w="989">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1"/>
            <p:cNvSpPr/>
            <p:nvPr/>
          </p:nvSpPr>
          <p:spPr>
            <a:xfrm>
              <a:off x="5485800" y="2862275"/>
              <a:ext cx="33950" cy="8850"/>
            </a:xfrm>
            <a:custGeom>
              <a:rect b="b" l="l" r="r" t="t"/>
              <a:pathLst>
                <a:path extrusionOk="0" h="354" w="1358">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51"/>
            <p:cNvSpPr/>
            <p:nvPr/>
          </p:nvSpPr>
          <p:spPr>
            <a:xfrm>
              <a:off x="5500375" y="2795425"/>
              <a:ext cx="33375" cy="8050"/>
            </a:xfrm>
            <a:custGeom>
              <a:rect b="b" l="l" r="r" t="t"/>
              <a:pathLst>
                <a:path extrusionOk="0" h="322" w="1335">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51"/>
            <p:cNvSpPr/>
            <p:nvPr/>
          </p:nvSpPr>
          <p:spPr>
            <a:xfrm>
              <a:off x="5568850" y="2875300"/>
              <a:ext cx="25025" cy="6800"/>
            </a:xfrm>
            <a:custGeom>
              <a:rect b="b" l="l" r="r" t="t"/>
              <a:pathLst>
                <a:path extrusionOk="0" h="272" w="1001">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51"/>
            <p:cNvSpPr/>
            <p:nvPr/>
          </p:nvSpPr>
          <p:spPr>
            <a:xfrm>
              <a:off x="5486100" y="2780925"/>
              <a:ext cx="36925" cy="7975"/>
            </a:xfrm>
            <a:custGeom>
              <a:rect b="b" l="l" r="r" t="t"/>
              <a:pathLst>
                <a:path extrusionOk="0" h="319" w="1477">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1"/>
            <p:cNvSpPr/>
            <p:nvPr/>
          </p:nvSpPr>
          <p:spPr>
            <a:xfrm>
              <a:off x="5532225" y="2799200"/>
              <a:ext cx="21750" cy="6100"/>
            </a:xfrm>
            <a:custGeom>
              <a:rect b="b" l="l" r="r" t="t"/>
              <a:pathLst>
                <a:path extrusionOk="0" h="244" w="87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1"/>
            <p:cNvSpPr/>
            <p:nvPr/>
          </p:nvSpPr>
          <p:spPr>
            <a:xfrm>
              <a:off x="5659625" y="2881800"/>
              <a:ext cx="22050" cy="7100"/>
            </a:xfrm>
            <a:custGeom>
              <a:rect b="b" l="l" r="r" t="t"/>
              <a:pathLst>
                <a:path extrusionOk="0" h="284" w="882">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1"/>
            <p:cNvSpPr/>
            <p:nvPr/>
          </p:nvSpPr>
          <p:spPr>
            <a:xfrm>
              <a:off x="5628975" y="2878750"/>
              <a:ext cx="20250" cy="7150"/>
            </a:xfrm>
            <a:custGeom>
              <a:rect b="b" l="l" r="r" t="t"/>
              <a:pathLst>
                <a:path extrusionOk="0" h="286" w="81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1"/>
            <p:cNvSpPr/>
            <p:nvPr/>
          </p:nvSpPr>
          <p:spPr>
            <a:xfrm>
              <a:off x="5507525" y="2817100"/>
              <a:ext cx="16700" cy="7575"/>
            </a:xfrm>
            <a:custGeom>
              <a:rect b="b" l="l" r="r" t="t"/>
              <a:pathLst>
                <a:path extrusionOk="0" h="303" w="668">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51"/>
            <p:cNvSpPr/>
            <p:nvPr/>
          </p:nvSpPr>
          <p:spPr>
            <a:xfrm>
              <a:off x="5575975" y="2774250"/>
              <a:ext cx="24725" cy="7200"/>
            </a:xfrm>
            <a:custGeom>
              <a:rect b="b" l="l" r="r" t="t"/>
              <a:pathLst>
                <a:path extrusionOk="0" h="288" w="989">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51"/>
            <p:cNvSpPr/>
            <p:nvPr/>
          </p:nvSpPr>
          <p:spPr>
            <a:xfrm>
              <a:off x="5539675" y="2901875"/>
              <a:ext cx="21450" cy="8750"/>
            </a:xfrm>
            <a:custGeom>
              <a:rect b="b" l="l" r="r" t="t"/>
              <a:pathLst>
                <a:path extrusionOk="0" h="350" w="858">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1"/>
            <p:cNvSpPr/>
            <p:nvPr/>
          </p:nvSpPr>
          <p:spPr>
            <a:xfrm>
              <a:off x="5621525" y="2752850"/>
              <a:ext cx="13025" cy="7475"/>
            </a:xfrm>
            <a:custGeom>
              <a:rect b="b" l="l" r="r" t="t"/>
              <a:pathLst>
                <a:path extrusionOk="0" h="299" w="521">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1"/>
            <p:cNvSpPr/>
            <p:nvPr/>
          </p:nvSpPr>
          <p:spPr>
            <a:xfrm>
              <a:off x="5689675" y="2698525"/>
              <a:ext cx="25625" cy="3750"/>
            </a:xfrm>
            <a:custGeom>
              <a:rect b="b" l="l" r="r" t="t"/>
              <a:pathLst>
                <a:path extrusionOk="0" h="150" w="1025">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1"/>
            <p:cNvSpPr/>
            <p:nvPr/>
          </p:nvSpPr>
          <p:spPr>
            <a:xfrm>
              <a:off x="5668550" y="2778000"/>
              <a:ext cx="19075" cy="5100"/>
            </a:xfrm>
            <a:custGeom>
              <a:rect b="b" l="l" r="r" t="t"/>
              <a:pathLst>
                <a:path extrusionOk="0" h="204" w="763">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51"/>
            <p:cNvSpPr/>
            <p:nvPr/>
          </p:nvSpPr>
          <p:spPr>
            <a:xfrm>
              <a:off x="5518225" y="2860475"/>
              <a:ext cx="14025" cy="10225"/>
            </a:xfrm>
            <a:custGeom>
              <a:rect b="b" l="l" r="r" t="t"/>
              <a:pathLst>
                <a:path extrusionOk="0" h="409" w="561">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51"/>
            <p:cNvSpPr/>
            <p:nvPr/>
          </p:nvSpPr>
          <p:spPr>
            <a:xfrm>
              <a:off x="5539675" y="2882025"/>
              <a:ext cx="26500" cy="3200"/>
            </a:xfrm>
            <a:custGeom>
              <a:rect b="b" l="l" r="r" t="t"/>
              <a:pathLst>
                <a:path extrusionOk="0" h="128" w="106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51"/>
            <p:cNvSpPr/>
            <p:nvPr/>
          </p:nvSpPr>
          <p:spPr>
            <a:xfrm>
              <a:off x="5815000" y="2706075"/>
              <a:ext cx="26225" cy="3750"/>
            </a:xfrm>
            <a:custGeom>
              <a:rect b="b" l="l" r="r" t="t"/>
              <a:pathLst>
                <a:path extrusionOk="0" h="150" w="1049">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51"/>
            <p:cNvSpPr/>
            <p:nvPr/>
          </p:nvSpPr>
          <p:spPr>
            <a:xfrm>
              <a:off x="5603675" y="2721850"/>
              <a:ext cx="14600" cy="6000"/>
            </a:xfrm>
            <a:custGeom>
              <a:rect b="b" l="l" r="r" t="t"/>
              <a:pathLst>
                <a:path extrusionOk="0" h="240" w="584">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51"/>
            <p:cNvSpPr/>
            <p:nvPr/>
          </p:nvSpPr>
          <p:spPr>
            <a:xfrm>
              <a:off x="5601275" y="2860300"/>
              <a:ext cx="14025" cy="6875"/>
            </a:xfrm>
            <a:custGeom>
              <a:rect b="b" l="l" r="r" t="t"/>
              <a:pathLst>
                <a:path extrusionOk="0" h="275" w="561">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51"/>
            <p:cNvSpPr/>
            <p:nvPr/>
          </p:nvSpPr>
          <p:spPr>
            <a:xfrm>
              <a:off x="5536700" y="2860600"/>
              <a:ext cx="14000" cy="7050"/>
            </a:xfrm>
            <a:custGeom>
              <a:rect b="b" l="l" r="r" t="t"/>
              <a:pathLst>
                <a:path extrusionOk="0" h="282" w="56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51"/>
            <p:cNvSpPr/>
            <p:nvPr/>
          </p:nvSpPr>
          <p:spPr>
            <a:xfrm>
              <a:off x="5564675" y="2918050"/>
              <a:ext cx="22050" cy="5300"/>
            </a:xfrm>
            <a:custGeom>
              <a:rect b="b" l="l" r="r" t="t"/>
              <a:pathLst>
                <a:path extrusionOk="0" h="212" w="882">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51"/>
            <p:cNvSpPr/>
            <p:nvPr/>
          </p:nvSpPr>
          <p:spPr>
            <a:xfrm>
              <a:off x="5721825" y="2713050"/>
              <a:ext cx="12225" cy="6400"/>
            </a:xfrm>
            <a:custGeom>
              <a:rect b="b" l="l" r="r" t="t"/>
              <a:pathLst>
                <a:path extrusionOk="0" h="256" w="489">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51"/>
            <p:cNvSpPr/>
            <p:nvPr/>
          </p:nvSpPr>
          <p:spPr>
            <a:xfrm>
              <a:off x="5547100" y="2874600"/>
              <a:ext cx="17600" cy="4000"/>
            </a:xfrm>
            <a:custGeom>
              <a:rect b="b" l="l" r="r" t="t"/>
              <a:pathLst>
                <a:path extrusionOk="0" h="160" w="704">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51"/>
            <p:cNvSpPr/>
            <p:nvPr/>
          </p:nvSpPr>
          <p:spPr>
            <a:xfrm>
              <a:off x="5618850" y="2903250"/>
              <a:ext cx="10725" cy="5600"/>
            </a:xfrm>
            <a:custGeom>
              <a:rect b="b" l="l" r="r" t="t"/>
              <a:pathLst>
                <a:path extrusionOk="0" h="224" w="429">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51"/>
            <p:cNvSpPr/>
            <p:nvPr/>
          </p:nvSpPr>
          <p:spPr>
            <a:xfrm>
              <a:off x="5507825" y="2719950"/>
              <a:ext cx="17875" cy="4350"/>
            </a:xfrm>
            <a:custGeom>
              <a:rect b="b" l="l" r="r" t="t"/>
              <a:pathLst>
                <a:path extrusionOk="0" h="174" w="715">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1"/>
            <p:cNvSpPr/>
            <p:nvPr/>
          </p:nvSpPr>
          <p:spPr>
            <a:xfrm>
              <a:off x="5438175" y="2812675"/>
              <a:ext cx="8350" cy="8650"/>
            </a:xfrm>
            <a:custGeom>
              <a:rect b="b" l="l" r="r" t="t"/>
              <a:pathLst>
                <a:path extrusionOk="0" h="346" w="334">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1"/>
            <p:cNvSpPr/>
            <p:nvPr/>
          </p:nvSpPr>
          <p:spPr>
            <a:xfrm>
              <a:off x="5470325" y="2704400"/>
              <a:ext cx="12825" cy="10425"/>
            </a:xfrm>
            <a:custGeom>
              <a:rect b="b" l="l" r="r" t="t"/>
              <a:pathLst>
                <a:path extrusionOk="0" h="417" w="513">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1"/>
            <p:cNvSpPr/>
            <p:nvPr/>
          </p:nvSpPr>
          <p:spPr>
            <a:xfrm>
              <a:off x="5886150" y="2860000"/>
              <a:ext cx="7150" cy="14025"/>
            </a:xfrm>
            <a:custGeom>
              <a:rect b="b" l="l" r="r" t="t"/>
              <a:pathLst>
                <a:path extrusionOk="0" h="561" w="286">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1"/>
            <p:cNvSpPr/>
            <p:nvPr/>
          </p:nvSpPr>
          <p:spPr>
            <a:xfrm>
              <a:off x="5655750" y="2882025"/>
              <a:ext cx="6575" cy="7475"/>
            </a:xfrm>
            <a:custGeom>
              <a:rect b="b" l="l" r="r" t="t"/>
              <a:pathLst>
                <a:path extrusionOk="0" h="299" w="263">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1"/>
            <p:cNvSpPr/>
            <p:nvPr/>
          </p:nvSpPr>
          <p:spPr>
            <a:xfrm>
              <a:off x="5625700" y="2731325"/>
              <a:ext cx="11325" cy="3525"/>
            </a:xfrm>
            <a:custGeom>
              <a:rect b="b" l="l" r="r" t="t"/>
              <a:pathLst>
                <a:path extrusionOk="0" h="141" w="453">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1"/>
            <p:cNvSpPr/>
            <p:nvPr/>
          </p:nvSpPr>
          <p:spPr>
            <a:xfrm>
              <a:off x="5657850" y="2781125"/>
              <a:ext cx="11025" cy="4000"/>
            </a:xfrm>
            <a:custGeom>
              <a:rect b="b" l="l" r="r" t="t"/>
              <a:pathLst>
                <a:path extrusionOk="0" h="160" w="441">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51"/>
            <p:cNvSpPr/>
            <p:nvPr/>
          </p:nvSpPr>
          <p:spPr>
            <a:xfrm>
              <a:off x="5575975" y="2860600"/>
              <a:ext cx="6575" cy="2700"/>
            </a:xfrm>
            <a:custGeom>
              <a:rect b="b" l="l" r="r" t="t"/>
              <a:pathLst>
                <a:path extrusionOk="0" h="108" w="263">
                  <a:moveTo>
                    <a:pt x="1" y="1"/>
                  </a:moveTo>
                  <a:cubicBezTo>
                    <a:pt x="41" y="75"/>
                    <a:pt x="83" y="108"/>
                    <a:pt x="126" y="108"/>
                  </a:cubicBezTo>
                  <a:cubicBezTo>
                    <a:pt x="173" y="108"/>
                    <a:pt x="219" y="69"/>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51"/>
            <p:cNvSpPr/>
            <p:nvPr/>
          </p:nvSpPr>
          <p:spPr>
            <a:xfrm>
              <a:off x="5583800" y="2801075"/>
              <a:ext cx="2025" cy="2800"/>
            </a:xfrm>
            <a:custGeom>
              <a:rect b="b" l="l" r="r" t="t"/>
              <a:pathLst>
                <a:path extrusionOk="0" h="112" w="81">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1"/>
            <p:cNvSpPr/>
            <p:nvPr/>
          </p:nvSpPr>
          <p:spPr>
            <a:xfrm>
              <a:off x="5532825" y="2879125"/>
              <a:ext cx="6875" cy="2925"/>
            </a:xfrm>
            <a:custGeom>
              <a:rect b="b" l="l" r="r" t="t"/>
              <a:pathLst>
                <a:path extrusionOk="0" h="117" w="275">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1"/>
            <p:cNvSpPr/>
            <p:nvPr/>
          </p:nvSpPr>
          <p:spPr>
            <a:xfrm>
              <a:off x="5557525" y="2864800"/>
              <a:ext cx="7475" cy="2975"/>
            </a:xfrm>
            <a:custGeom>
              <a:rect b="b" l="l" r="r" t="t"/>
              <a:pathLst>
                <a:path extrusionOk="0" h="119" w="299">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1"/>
            <p:cNvSpPr/>
            <p:nvPr/>
          </p:nvSpPr>
          <p:spPr>
            <a:xfrm>
              <a:off x="5665275" y="2735000"/>
              <a:ext cx="7475" cy="2725"/>
            </a:xfrm>
            <a:custGeom>
              <a:rect b="b" l="l" r="r" t="t"/>
              <a:pathLst>
                <a:path extrusionOk="0" h="109" w="299">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51"/>
            <p:cNvSpPr/>
            <p:nvPr/>
          </p:nvSpPr>
          <p:spPr>
            <a:xfrm>
              <a:off x="5662600" y="2862675"/>
              <a:ext cx="1800" cy="2650"/>
            </a:xfrm>
            <a:custGeom>
              <a:rect b="b" l="l" r="r" t="t"/>
              <a:pathLst>
                <a:path extrusionOk="0" h="106" w="72">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51"/>
            <p:cNvSpPr/>
            <p:nvPr/>
          </p:nvSpPr>
          <p:spPr>
            <a:xfrm>
              <a:off x="5617650" y="2864175"/>
              <a:ext cx="5100" cy="5100"/>
            </a:xfrm>
            <a:custGeom>
              <a:rect b="b" l="l" r="r" t="t"/>
              <a:pathLst>
                <a:path extrusionOk="0" h="204" w="204">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1"/>
            <p:cNvSpPr/>
            <p:nvPr/>
          </p:nvSpPr>
          <p:spPr>
            <a:xfrm>
              <a:off x="5553950" y="2774950"/>
              <a:ext cx="3600" cy="1150"/>
            </a:xfrm>
            <a:custGeom>
              <a:rect b="b" l="l" r="r" t="t"/>
              <a:pathLst>
                <a:path extrusionOk="0" h="46" w="144">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1"/>
            <p:cNvSpPr/>
            <p:nvPr/>
          </p:nvSpPr>
          <p:spPr>
            <a:xfrm>
              <a:off x="5568550" y="2774425"/>
              <a:ext cx="3575" cy="1375"/>
            </a:xfrm>
            <a:custGeom>
              <a:rect b="b" l="l" r="r" t="t"/>
              <a:pathLst>
                <a:path extrusionOk="0" h="55" w="143">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51"/>
            <p:cNvSpPr/>
            <p:nvPr/>
          </p:nvSpPr>
          <p:spPr>
            <a:xfrm>
              <a:off x="5561400" y="2774300"/>
              <a:ext cx="3600" cy="1500"/>
            </a:xfrm>
            <a:custGeom>
              <a:rect b="b" l="l" r="r" t="t"/>
              <a:pathLst>
                <a:path extrusionOk="0" h="60" w="144">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1"/>
            <p:cNvSpPr/>
            <p:nvPr/>
          </p:nvSpPr>
          <p:spPr>
            <a:xfrm>
              <a:off x="5614975" y="2864175"/>
              <a:ext cx="3600" cy="3900"/>
            </a:xfrm>
            <a:custGeom>
              <a:rect b="b" l="l" r="r" t="t"/>
              <a:pathLst>
                <a:path extrusionOk="0" h="156" w="144">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1"/>
            <p:cNvSpPr/>
            <p:nvPr/>
          </p:nvSpPr>
          <p:spPr>
            <a:xfrm>
              <a:off x="5622425" y="2779200"/>
              <a:ext cx="3600" cy="2250"/>
            </a:xfrm>
            <a:custGeom>
              <a:rect b="b" l="l" r="r" t="t"/>
              <a:pathLst>
                <a:path extrusionOk="0" h="90" w="144">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51"/>
            <p:cNvSpPr/>
            <p:nvPr/>
          </p:nvSpPr>
          <p:spPr>
            <a:xfrm>
              <a:off x="5891800" y="2852275"/>
              <a:ext cx="4775" cy="4475"/>
            </a:xfrm>
            <a:custGeom>
              <a:rect b="b" l="l" r="r" t="t"/>
              <a:pathLst>
                <a:path extrusionOk="0" h="179" w="191">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51"/>
            <p:cNvSpPr/>
            <p:nvPr/>
          </p:nvSpPr>
          <p:spPr>
            <a:xfrm>
              <a:off x="5844775" y="2707775"/>
              <a:ext cx="3875" cy="1950"/>
            </a:xfrm>
            <a:custGeom>
              <a:rect b="b" l="l" r="r" t="t"/>
              <a:pathLst>
                <a:path extrusionOk="0" h="78" w="155">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1"/>
            <p:cNvSpPr/>
            <p:nvPr/>
          </p:nvSpPr>
          <p:spPr>
            <a:xfrm>
              <a:off x="5485800" y="2940800"/>
              <a:ext cx="128300" cy="23100"/>
            </a:xfrm>
            <a:custGeom>
              <a:rect b="b" l="l" r="r" t="t"/>
              <a:pathLst>
                <a:path extrusionOk="0" h="924" w="5132">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51"/>
            <p:cNvSpPr/>
            <p:nvPr/>
          </p:nvSpPr>
          <p:spPr>
            <a:xfrm>
              <a:off x="5411075" y="2798000"/>
              <a:ext cx="28800" cy="120025"/>
            </a:xfrm>
            <a:custGeom>
              <a:rect b="b" l="l" r="r" t="t"/>
              <a:pathLst>
                <a:path extrusionOk="0" h="4801" w="1152">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51"/>
            <p:cNvSpPr/>
            <p:nvPr/>
          </p:nvSpPr>
          <p:spPr>
            <a:xfrm>
              <a:off x="5560200" y="2949200"/>
              <a:ext cx="94100" cy="19475"/>
            </a:xfrm>
            <a:custGeom>
              <a:rect b="b" l="l" r="r" t="t"/>
              <a:pathLst>
                <a:path extrusionOk="0" h="779" w="3764">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1"/>
            <p:cNvSpPr/>
            <p:nvPr/>
          </p:nvSpPr>
          <p:spPr>
            <a:xfrm>
              <a:off x="5464650" y="2939425"/>
              <a:ext cx="53900" cy="17950"/>
            </a:xfrm>
            <a:custGeom>
              <a:rect b="b" l="l" r="r" t="t"/>
              <a:pathLst>
                <a:path extrusionOk="0" h="718" w="2156">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1"/>
            <p:cNvSpPr/>
            <p:nvPr/>
          </p:nvSpPr>
          <p:spPr>
            <a:xfrm>
              <a:off x="5416725" y="2744525"/>
              <a:ext cx="18200" cy="48825"/>
            </a:xfrm>
            <a:custGeom>
              <a:rect b="b" l="l" r="r" t="t"/>
              <a:pathLst>
                <a:path extrusionOk="0" h="1953" w="728">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1"/>
            <p:cNvSpPr/>
            <p:nvPr/>
          </p:nvSpPr>
          <p:spPr>
            <a:xfrm>
              <a:off x="5495925" y="2915375"/>
              <a:ext cx="58350" cy="13525"/>
            </a:xfrm>
            <a:custGeom>
              <a:rect b="b" l="l" r="r" t="t"/>
              <a:pathLst>
                <a:path extrusionOk="0" h="541" w="2334">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1"/>
            <p:cNvSpPr/>
            <p:nvPr/>
          </p:nvSpPr>
          <p:spPr>
            <a:xfrm>
              <a:off x="5424175" y="2701350"/>
              <a:ext cx="20875" cy="55700"/>
            </a:xfrm>
            <a:custGeom>
              <a:rect b="b" l="l" r="r" t="t"/>
              <a:pathLst>
                <a:path extrusionOk="0" h="2228" w="835">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51"/>
            <p:cNvSpPr/>
            <p:nvPr/>
          </p:nvSpPr>
          <p:spPr>
            <a:xfrm>
              <a:off x="5389050" y="2770700"/>
              <a:ext cx="10750" cy="56875"/>
            </a:xfrm>
            <a:custGeom>
              <a:rect b="b" l="l" r="r" t="t"/>
              <a:pathLst>
                <a:path extrusionOk="0" h="2275" w="43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1"/>
            <p:cNvSpPr/>
            <p:nvPr/>
          </p:nvSpPr>
          <p:spPr>
            <a:xfrm>
              <a:off x="5417325" y="2842150"/>
              <a:ext cx="14625" cy="36325"/>
            </a:xfrm>
            <a:custGeom>
              <a:rect b="b" l="l" r="r" t="t"/>
              <a:pathLst>
                <a:path extrusionOk="0" h="1453" w="585">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51"/>
            <p:cNvSpPr/>
            <p:nvPr/>
          </p:nvSpPr>
          <p:spPr>
            <a:xfrm>
              <a:off x="5408100" y="2799275"/>
              <a:ext cx="5975" cy="54800"/>
            </a:xfrm>
            <a:custGeom>
              <a:rect b="b" l="l" r="r" t="t"/>
              <a:pathLst>
                <a:path extrusionOk="0" h="2192" w="239">
                  <a:moveTo>
                    <a:pt x="239" y="1"/>
                  </a:moveTo>
                  <a:cubicBezTo>
                    <a:pt x="1" y="727"/>
                    <a:pt x="60" y="1465"/>
                    <a:pt x="239" y="2192"/>
                  </a:cubicBezTo>
                  <a:lnTo>
                    <a:pt x="23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51"/>
            <p:cNvSpPr/>
            <p:nvPr/>
          </p:nvSpPr>
          <p:spPr>
            <a:xfrm>
              <a:off x="5439050" y="2692125"/>
              <a:ext cx="23250" cy="18500"/>
            </a:xfrm>
            <a:custGeom>
              <a:rect b="b" l="l" r="r" t="t"/>
              <a:pathLst>
                <a:path extrusionOk="0" h="740" w="93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1"/>
            <p:cNvSpPr/>
            <p:nvPr/>
          </p:nvSpPr>
          <p:spPr>
            <a:xfrm>
              <a:off x="5403650" y="2719100"/>
              <a:ext cx="14600" cy="30500"/>
            </a:xfrm>
            <a:custGeom>
              <a:rect b="b" l="l" r="r" t="t"/>
              <a:pathLst>
                <a:path extrusionOk="0" h="1220" w="584">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1"/>
            <p:cNvSpPr/>
            <p:nvPr/>
          </p:nvSpPr>
          <p:spPr>
            <a:xfrm>
              <a:off x="5413750" y="2702850"/>
              <a:ext cx="16400" cy="17575"/>
            </a:xfrm>
            <a:custGeom>
              <a:rect b="b" l="l" r="r" t="t"/>
              <a:pathLst>
                <a:path extrusionOk="0" h="703" w="656">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51"/>
            <p:cNvSpPr/>
            <p:nvPr/>
          </p:nvSpPr>
          <p:spPr>
            <a:xfrm>
              <a:off x="5423575" y="2716250"/>
              <a:ext cx="8075" cy="25900"/>
            </a:xfrm>
            <a:custGeom>
              <a:rect b="b" l="l" r="r" t="t"/>
              <a:pathLst>
                <a:path extrusionOk="0" h="1036" w="323">
                  <a:moveTo>
                    <a:pt x="322" y="0"/>
                  </a:moveTo>
                  <a:cubicBezTo>
                    <a:pt x="60" y="298"/>
                    <a:pt x="1" y="655"/>
                    <a:pt x="48" y="1036"/>
                  </a:cubicBezTo>
                  <a:cubicBezTo>
                    <a:pt x="227" y="714"/>
                    <a:pt x="322" y="381"/>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51"/>
            <p:cNvSpPr/>
            <p:nvPr/>
          </p:nvSpPr>
          <p:spPr>
            <a:xfrm>
              <a:off x="5586400" y="2946400"/>
              <a:ext cx="18475" cy="6050"/>
            </a:xfrm>
            <a:custGeom>
              <a:rect b="b" l="l" r="r" t="t"/>
              <a:pathLst>
                <a:path extrusionOk="0" h="242" w="739">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51"/>
            <p:cNvSpPr/>
            <p:nvPr/>
          </p:nvSpPr>
          <p:spPr>
            <a:xfrm>
              <a:off x="5748025" y="2939000"/>
              <a:ext cx="22050" cy="4975"/>
            </a:xfrm>
            <a:custGeom>
              <a:rect b="b" l="l" r="r" t="t"/>
              <a:pathLst>
                <a:path extrusionOk="0" h="199" w="882">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51"/>
            <p:cNvSpPr/>
            <p:nvPr/>
          </p:nvSpPr>
          <p:spPr>
            <a:xfrm>
              <a:off x="5442325" y="2921625"/>
              <a:ext cx="20875" cy="7275"/>
            </a:xfrm>
            <a:custGeom>
              <a:rect b="b" l="l" r="r" t="t"/>
              <a:pathLst>
                <a:path extrusionOk="0" h="291" w="835">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51"/>
            <p:cNvSpPr/>
            <p:nvPr/>
          </p:nvSpPr>
          <p:spPr>
            <a:xfrm>
              <a:off x="5435500" y="2914175"/>
              <a:ext cx="14300" cy="11350"/>
            </a:xfrm>
            <a:custGeom>
              <a:rect b="b" l="l" r="r" t="t"/>
              <a:pathLst>
                <a:path extrusionOk="0" h="454" w="572">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1"/>
            <p:cNvSpPr/>
            <p:nvPr/>
          </p:nvSpPr>
          <p:spPr>
            <a:xfrm>
              <a:off x="5442925" y="2953475"/>
              <a:ext cx="21450" cy="4625"/>
            </a:xfrm>
            <a:custGeom>
              <a:rect b="b" l="l" r="r" t="t"/>
              <a:pathLst>
                <a:path extrusionOk="0" h="185" w="858">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51"/>
            <p:cNvSpPr/>
            <p:nvPr/>
          </p:nvSpPr>
          <p:spPr>
            <a:xfrm>
              <a:off x="5805475" y="2964675"/>
              <a:ext cx="15200" cy="3475"/>
            </a:xfrm>
            <a:custGeom>
              <a:rect b="b" l="l" r="r" t="t"/>
              <a:pathLst>
                <a:path extrusionOk="0" h="139" w="608">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51"/>
            <p:cNvSpPr/>
            <p:nvPr/>
          </p:nvSpPr>
          <p:spPr>
            <a:xfrm>
              <a:off x="5430725" y="2867750"/>
              <a:ext cx="6875" cy="14300"/>
            </a:xfrm>
            <a:custGeom>
              <a:rect b="b" l="l" r="r" t="t"/>
              <a:pathLst>
                <a:path extrusionOk="0" h="572" w="275">
                  <a:moveTo>
                    <a:pt x="48" y="0"/>
                  </a:moveTo>
                  <a:cubicBezTo>
                    <a:pt x="60" y="191"/>
                    <a:pt x="1" y="417"/>
                    <a:pt x="191" y="572"/>
                  </a:cubicBezTo>
                  <a:cubicBezTo>
                    <a:pt x="191" y="357"/>
                    <a:pt x="274" y="155"/>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1"/>
            <p:cNvSpPr/>
            <p:nvPr/>
          </p:nvSpPr>
          <p:spPr>
            <a:xfrm>
              <a:off x="5395300" y="2767425"/>
              <a:ext cx="5100" cy="13725"/>
            </a:xfrm>
            <a:custGeom>
              <a:rect b="b" l="l" r="r" t="t"/>
              <a:pathLst>
                <a:path extrusionOk="0" h="549" w="204">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1"/>
            <p:cNvSpPr/>
            <p:nvPr/>
          </p:nvSpPr>
          <p:spPr>
            <a:xfrm>
              <a:off x="5397975" y="2749575"/>
              <a:ext cx="5700" cy="13725"/>
            </a:xfrm>
            <a:custGeom>
              <a:rect b="b" l="l" r="r" t="t"/>
              <a:pathLst>
                <a:path extrusionOk="0" h="549" w="228">
                  <a:moveTo>
                    <a:pt x="227" y="0"/>
                  </a:moveTo>
                  <a:cubicBezTo>
                    <a:pt x="37" y="179"/>
                    <a:pt x="1" y="358"/>
                    <a:pt x="215" y="548"/>
                  </a:cubicBezTo>
                  <a:cubicBezTo>
                    <a:pt x="215" y="346"/>
                    <a:pt x="227" y="179"/>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1"/>
            <p:cNvSpPr/>
            <p:nvPr/>
          </p:nvSpPr>
          <p:spPr>
            <a:xfrm>
              <a:off x="5413750" y="2784400"/>
              <a:ext cx="7775" cy="14600"/>
            </a:xfrm>
            <a:custGeom>
              <a:rect b="b" l="l" r="r" t="t"/>
              <a:pathLst>
                <a:path extrusionOk="0" h="584" w="311">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51"/>
            <p:cNvSpPr/>
            <p:nvPr/>
          </p:nvSpPr>
          <p:spPr>
            <a:xfrm>
              <a:off x="5776900" y="2942300"/>
              <a:ext cx="14025" cy="5200"/>
            </a:xfrm>
            <a:custGeom>
              <a:rect b="b" l="l" r="r" t="t"/>
              <a:pathLst>
                <a:path extrusionOk="0" h="208" w="561">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51"/>
            <p:cNvSpPr/>
            <p:nvPr/>
          </p:nvSpPr>
          <p:spPr>
            <a:xfrm>
              <a:off x="5468225" y="2903300"/>
              <a:ext cx="10450" cy="4300"/>
            </a:xfrm>
            <a:custGeom>
              <a:rect b="b" l="l" r="r" t="t"/>
              <a:pathLst>
                <a:path extrusionOk="0" h="172" w="418">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1"/>
            <p:cNvSpPr/>
            <p:nvPr/>
          </p:nvSpPr>
          <p:spPr>
            <a:xfrm>
              <a:off x="5521800" y="2921550"/>
              <a:ext cx="11050" cy="3975"/>
            </a:xfrm>
            <a:custGeom>
              <a:rect b="b" l="l" r="r" t="t"/>
              <a:pathLst>
                <a:path extrusionOk="0" h="159" w="442">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51"/>
            <p:cNvSpPr/>
            <p:nvPr/>
          </p:nvSpPr>
          <p:spPr>
            <a:xfrm>
              <a:off x="5440550" y="2691825"/>
              <a:ext cx="6575" cy="7475"/>
            </a:xfrm>
            <a:custGeom>
              <a:rect b="b" l="l" r="r" t="t"/>
              <a:pathLst>
                <a:path extrusionOk="0" h="299" w="263">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51"/>
            <p:cNvSpPr/>
            <p:nvPr/>
          </p:nvSpPr>
          <p:spPr>
            <a:xfrm>
              <a:off x="5431925" y="2706425"/>
              <a:ext cx="4475" cy="7450"/>
            </a:xfrm>
            <a:custGeom>
              <a:rect b="b" l="l" r="r" t="t"/>
              <a:pathLst>
                <a:path extrusionOk="0" h="298" w="179">
                  <a:moveTo>
                    <a:pt x="167" y="0"/>
                  </a:moveTo>
                  <a:cubicBezTo>
                    <a:pt x="60" y="60"/>
                    <a:pt x="0" y="155"/>
                    <a:pt x="24" y="298"/>
                  </a:cubicBezTo>
                  <a:cubicBezTo>
                    <a:pt x="131" y="214"/>
                    <a:pt x="179" y="119"/>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1"/>
            <p:cNvSpPr/>
            <p:nvPr/>
          </p:nvSpPr>
          <p:spPr>
            <a:xfrm>
              <a:off x="5793575" y="2962625"/>
              <a:ext cx="5075" cy="1575"/>
            </a:xfrm>
            <a:custGeom>
              <a:rect b="b" l="l" r="r" t="t"/>
              <a:pathLst>
                <a:path extrusionOk="0" h="63" w="203">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1"/>
            <p:cNvSpPr/>
            <p:nvPr/>
          </p:nvSpPr>
          <p:spPr>
            <a:xfrm>
              <a:off x="6112650" y="2685575"/>
              <a:ext cx="12525" cy="9400"/>
            </a:xfrm>
            <a:custGeom>
              <a:rect b="b" l="l" r="r" t="t"/>
              <a:pathLst>
                <a:path extrusionOk="0" h="376" w="501">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1"/>
            <p:cNvSpPr/>
            <p:nvPr/>
          </p:nvSpPr>
          <p:spPr>
            <a:xfrm>
              <a:off x="6090025" y="2683050"/>
              <a:ext cx="14925" cy="9100"/>
            </a:xfrm>
            <a:custGeom>
              <a:rect b="b" l="l" r="r" t="t"/>
              <a:pathLst>
                <a:path extrusionOk="0" h="364" w="597">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1"/>
            <p:cNvSpPr/>
            <p:nvPr/>
          </p:nvSpPr>
          <p:spPr>
            <a:xfrm>
              <a:off x="6092425" y="2682050"/>
              <a:ext cx="6850" cy="2650"/>
            </a:xfrm>
            <a:custGeom>
              <a:rect b="b" l="l" r="r" t="t"/>
              <a:pathLst>
                <a:path extrusionOk="0" h="106" w="274">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51"/>
            <p:cNvSpPr/>
            <p:nvPr/>
          </p:nvSpPr>
          <p:spPr>
            <a:xfrm>
              <a:off x="6102250" y="2684675"/>
              <a:ext cx="4475" cy="7175"/>
            </a:xfrm>
            <a:custGeom>
              <a:rect b="b" l="l" r="r" t="t"/>
              <a:pathLst>
                <a:path extrusionOk="0" h="287" w="179">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51"/>
            <p:cNvSpPr/>
            <p:nvPr/>
          </p:nvSpPr>
          <p:spPr>
            <a:xfrm>
              <a:off x="6111175" y="2687950"/>
              <a:ext cx="2400" cy="3900"/>
            </a:xfrm>
            <a:custGeom>
              <a:rect b="b" l="l" r="r" t="t"/>
              <a:pathLst>
                <a:path extrusionOk="0" h="156" w="96">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51"/>
            <p:cNvSpPr/>
            <p:nvPr/>
          </p:nvSpPr>
          <p:spPr>
            <a:xfrm>
              <a:off x="6113850" y="2685575"/>
              <a:ext cx="3900" cy="2400"/>
            </a:xfrm>
            <a:custGeom>
              <a:rect b="b" l="l" r="r" t="t"/>
              <a:pathLst>
                <a:path extrusionOk="0" h="96" w="156">
                  <a:moveTo>
                    <a:pt x="155" y="1"/>
                  </a:moveTo>
                  <a:cubicBezTo>
                    <a:pt x="72" y="1"/>
                    <a:pt x="12" y="36"/>
                    <a:pt x="0" y="96"/>
                  </a:cubicBezTo>
                  <a:cubicBezTo>
                    <a:pt x="48" y="72"/>
                    <a:pt x="108" y="24"/>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51"/>
            <p:cNvSpPr/>
            <p:nvPr/>
          </p:nvSpPr>
          <p:spPr>
            <a:xfrm>
              <a:off x="5511100" y="2691975"/>
              <a:ext cx="53300" cy="8575"/>
            </a:xfrm>
            <a:custGeom>
              <a:rect b="b" l="l" r="r" t="t"/>
              <a:pathLst>
                <a:path extrusionOk="0" h="343" w="2132">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51"/>
            <p:cNvSpPr/>
            <p:nvPr/>
          </p:nvSpPr>
          <p:spPr>
            <a:xfrm>
              <a:off x="5453950" y="2677125"/>
              <a:ext cx="23225" cy="23475"/>
            </a:xfrm>
            <a:custGeom>
              <a:rect b="b" l="l" r="r" t="t"/>
              <a:pathLst>
                <a:path extrusionOk="0" h="939" w="929">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51"/>
            <p:cNvSpPr/>
            <p:nvPr/>
          </p:nvSpPr>
          <p:spPr>
            <a:xfrm>
              <a:off x="5464650" y="2684400"/>
              <a:ext cx="27425" cy="15200"/>
            </a:xfrm>
            <a:custGeom>
              <a:rect b="b" l="l" r="r" t="t"/>
              <a:pathLst>
                <a:path extrusionOk="0" h="608" w="1097">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51"/>
            <p:cNvSpPr/>
            <p:nvPr/>
          </p:nvSpPr>
          <p:spPr>
            <a:xfrm>
              <a:off x="5466150" y="2696400"/>
              <a:ext cx="17000" cy="11525"/>
            </a:xfrm>
            <a:custGeom>
              <a:rect b="b" l="l" r="r" t="t"/>
              <a:pathLst>
                <a:path extrusionOk="0" h="461" w="68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51"/>
            <p:cNvSpPr/>
            <p:nvPr/>
          </p:nvSpPr>
          <p:spPr>
            <a:xfrm>
              <a:off x="5501875" y="2691825"/>
              <a:ext cx="5975" cy="6025"/>
            </a:xfrm>
            <a:custGeom>
              <a:rect b="b" l="l" r="r" t="t"/>
              <a:pathLst>
                <a:path extrusionOk="0" h="241" w="239">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51"/>
            <p:cNvSpPr/>
            <p:nvPr/>
          </p:nvSpPr>
          <p:spPr>
            <a:xfrm>
              <a:off x="5920075" y="2674275"/>
              <a:ext cx="7475" cy="2375"/>
            </a:xfrm>
            <a:custGeom>
              <a:rect b="b" l="l" r="r" t="t"/>
              <a:pathLst>
                <a:path extrusionOk="0" h="95" w="299">
                  <a:moveTo>
                    <a:pt x="0" y="0"/>
                  </a:moveTo>
                  <a:cubicBezTo>
                    <a:pt x="43" y="61"/>
                    <a:pt x="92" y="94"/>
                    <a:pt x="144" y="94"/>
                  </a:cubicBezTo>
                  <a:cubicBezTo>
                    <a:pt x="193" y="94"/>
                    <a:pt x="246" y="64"/>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51"/>
            <p:cNvSpPr/>
            <p:nvPr/>
          </p:nvSpPr>
          <p:spPr>
            <a:xfrm>
              <a:off x="5873050" y="2670100"/>
              <a:ext cx="3875" cy="1525"/>
            </a:xfrm>
            <a:custGeom>
              <a:rect b="b" l="l" r="r" t="t"/>
              <a:pathLst>
                <a:path extrusionOk="0" h="61" w="155">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1"/>
            <p:cNvSpPr/>
            <p:nvPr/>
          </p:nvSpPr>
          <p:spPr>
            <a:xfrm>
              <a:off x="5866200" y="2670700"/>
              <a:ext cx="3600" cy="3300"/>
            </a:xfrm>
            <a:custGeom>
              <a:rect b="b" l="l" r="r" t="t"/>
              <a:pathLst>
                <a:path extrusionOk="0" h="132" w="144">
                  <a:moveTo>
                    <a:pt x="143" y="0"/>
                  </a:moveTo>
                  <a:cubicBezTo>
                    <a:pt x="96" y="36"/>
                    <a:pt x="36" y="84"/>
                    <a:pt x="0" y="131"/>
                  </a:cubicBezTo>
                  <a:cubicBezTo>
                    <a:pt x="60" y="84"/>
                    <a:pt x="96"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1"/>
            <p:cNvSpPr/>
            <p:nvPr/>
          </p:nvSpPr>
          <p:spPr>
            <a:xfrm>
              <a:off x="6098375" y="2717425"/>
              <a:ext cx="8950" cy="3000"/>
            </a:xfrm>
            <a:custGeom>
              <a:rect b="b" l="l" r="r" t="t"/>
              <a:pathLst>
                <a:path extrusionOk="0" h="120" w="358">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51"/>
            <p:cNvSpPr/>
            <p:nvPr/>
          </p:nvSpPr>
          <p:spPr>
            <a:xfrm>
              <a:off x="6116225" y="2717125"/>
              <a:ext cx="9850" cy="3000"/>
            </a:xfrm>
            <a:custGeom>
              <a:rect b="b" l="l" r="r" t="t"/>
              <a:pathLst>
                <a:path extrusionOk="0" h="120" w="394">
                  <a:moveTo>
                    <a:pt x="36" y="1"/>
                  </a:moveTo>
                  <a:lnTo>
                    <a:pt x="1" y="60"/>
                  </a:lnTo>
                  <a:lnTo>
                    <a:pt x="36" y="120"/>
                  </a:lnTo>
                  <a:lnTo>
                    <a:pt x="322" y="120"/>
                  </a:lnTo>
                  <a:cubicBezTo>
                    <a:pt x="394" y="84"/>
                    <a:pt x="394" y="60"/>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51"/>
            <p:cNvSpPr/>
            <p:nvPr/>
          </p:nvSpPr>
          <p:spPr>
            <a:xfrm>
              <a:off x="6095400" y="2717425"/>
              <a:ext cx="3875" cy="2400"/>
            </a:xfrm>
            <a:custGeom>
              <a:rect b="b" l="l" r="r" t="t"/>
              <a:pathLst>
                <a:path extrusionOk="0" h="96" w="155">
                  <a:moveTo>
                    <a:pt x="0" y="1"/>
                  </a:moveTo>
                  <a:lnTo>
                    <a:pt x="0" y="96"/>
                  </a:lnTo>
                  <a:lnTo>
                    <a:pt x="155" y="96"/>
                  </a:lnTo>
                  <a:lnTo>
                    <a:pt x="155" y="48"/>
                  </a:lnTo>
                  <a:lnTo>
                    <a:pt x="1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51"/>
            <p:cNvSpPr/>
            <p:nvPr/>
          </p:nvSpPr>
          <p:spPr>
            <a:xfrm>
              <a:off x="6106400" y="2717425"/>
              <a:ext cx="2400" cy="2700"/>
            </a:xfrm>
            <a:custGeom>
              <a:rect b="b" l="l" r="r" t="t"/>
              <a:pathLst>
                <a:path extrusionOk="0" h="108" w="96">
                  <a:moveTo>
                    <a:pt x="1" y="1"/>
                  </a:moveTo>
                  <a:lnTo>
                    <a:pt x="1" y="108"/>
                  </a:lnTo>
                  <a:cubicBezTo>
                    <a:pt x="96" y="72"/>
                    <a:pt x="96" y="3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51"/>
            <p:cNvSpPr/>
            <p:nvPr/>
          </p:nvSpPr>
          <p:spPr>
            <a:xfrm>
              <a:off x="6126950" y="2717425"/>
              <a:ext cx="5975" cy="3000"/>
            </a:xfrm>
            <a:custGeom>
              <a:rect b="b" l="l" r="r" t="t"/>
              <a:pathLst>
                <a:path extrusionOk="0" h="120" w="239">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51"/>
            <p:cNvSpPr/>
            <p:nvPr/>
          </p:nvSpPr>
          <p:spPr>
            <a:xfrm>
              <a:off x="6124575" y="2717425"/>
              <a:ext cx="3875" cy="3000"/>
            </a:xfrm>
            <a:custGeom>
              <a:rect b="b" l="l" r="r" t="t"/>
              <a:pathLst>
                <a:path extrusionOk="0" h="120" w="155">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51"/>
            <p:cNvSpPr/>
            <p:nvPr/>
          </p:nvSpPr>
          <p:spPr>
            <a:xfrm>
              <a:off x="6131700" y="2716250"/>
              <a:ext cx="4500" cy="4175"/>
            </a:xfrm>
            <a:custGeom>
              <a:rect b="b" l="l" r="r" t="t"/>
              <a:pathLst>
                <a:path extrusionOk="0" h="167" w="180">
                  <a:moveTo>
                    <a:pt x="179" y="0"/>
                  </a:moveTo>
                  <a:lnTo>
                    <a:pt x="1" y="48"/>
                  </a:lnTo>
                  <a:lnTo>
                    <a:pt x="1" y="167"/>
                  </a:lnTo>
                  <a:cubicBezTo>
                    <a:pt x="48" y="107"/>
                    <a:pt x="108" y="60"/>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51"/>
            <p:cNvSpPr/>
            <p:nvPr/>
          </p:nvSpPr>
          <p:spPr>
            <a:xfrm>
              <a:off x="6115050" y="2717425"/>
              <a:ext cx="2700" cy="3000"/>
            </a:xfrm>
            <a:custGeom>
              <a:rect b="b" l="l" r="r" t="t"/>
              <a:pathLst>
                <a:path extrusionOk="0" h="120" w="108">
                  <a:moveTo>
                    <a:pt x="107" y="1"/>
                  </a:moveTo>
                  <a:cubicBezTo>
                    <a:pt x="0" y="36"/>
                    <a:pt x="12" y="72"/>
                    <a:pt x="107" y="120"/>
                  </a:cubicBezTo>
                  <a:lnTo>
                    <a:pt x="107" y="60"/>
                  </a:lnTo>
                  <a:lnTo>
                    <a:pt x="1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51"/>
            <p:cNvSpPr/>
            <p:nvPr/>
          </p:nvSpPr>
          <p:spPr>
            <a:xfrm>
              <a:off x="6138550" y="2716250"/>
              <a:ext cx="1525" cy="2100"/>
            </a:xfrm>
            <a:custGeom>
              <a:rect b="b" l="l" r="r" t="t"/>
              <a:pathLst>
                <a:path extrusionOk="0" h="84" w="61">
                  <a:moveTo>
                    <a:pt x="1" y="0"/>
                  </a:moveTo>
                  <a:lnTo>
                    <a:pt x="1" y="0"/>
                  </a:lnTo>
                  <a:cubicBezTo>
                    <a:pt x="13" y="36"/>
                    <a:pt x="24" y="48"/>
                    <a:pt x="60" y="83"/>
                  </a:cubicBezTo>
                  <a:cubicBezTo>
                    <a:pt x="36" y="48"/>
                    <a:pt x="13" y="3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1"/>
            <p:cNvSpPr/>
            <p:nvPr/>
          </p:nvSpPr>
          <p:spPr>
            <a:xfrm>
              <a:off x="6073950" y="2788875"/>
              <a:ext cx="14625" cy="10050"/>
            </a:xfrm>
            <a:custGeom>
              <a:rect b="b" l="l" r="r" t="t"/>
              <a:pathLst>
                <a:path extrusionOk="0" h="402" w="585">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51"/>
            <p:cNvSpPr/>
            <p:nvPr/>
          </p:nvSpPr>
          <p:spPr>
            <a:xfrm>
              <a:off x="6101950" y="2763575"/>
              <a:ext cx="8350" cy="3300"/>
            </a:xfrm>
            <a:custGeom>
              <a:rect b="b" l="l" r="r" t="t"/>
              <a:pathLst>
                <a:path extrusionOk="0" h="132" w="334">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51"/>
            <p:cNvSpPr/>
            <p:nvPr/>
          </p:nvSpPr>
          <p:spPr>
            <a:xfrm>
              <a:off x="5997175" y="2716675"/>
              <a:ext cx="26800" cy="3250"/>
            </a:xfrm>
            <a:custGeom>
              <a:rect b="b" l="l" r="r" t="t"/>
              <a:pathLst>
                <a:path extrusionOk="0" h="130" w="1072">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51"/>
            <p:cNvSpPr/>
            <p:nvPr/>
          </p:nvSpPr>
          <p:spPr>
            <a:xfrm>
              <a:off x="6038250" y="2716775"/>
              <a:ext cx="14600" cy="3950"/>
            </a:xfrm>
            <a:custGeom>
              <a:rect b="b" l="l" r="r" t="t"/>
              <a:pathLst>
                <a:path extrusionOk="0" h="158" w="584">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51"/>
            <p:cNvSpPr/>
            <p:nvPr/>
          </p:nvSpPr>
          <p:spPr>
            <a:xfrm>
              <a:off x="6027525" y="2717650"/>
              <a:ext cx="7175" cy="2475"/>
            </a:xfrm>
            <a:custGeom>
              <a:rect b="b" l="l" r="r" t="t"/>
              <a:pathLst>
                <a:path extrusionOk="0" h="99" w="287">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51"/>
            <p:cNvSpPr/>
            <p:nvPr/>
          </p:nvSpPr>
          <p:spPr>
            <a:xfrm>
              <a:off x="6002225" y="2792150"/>
              <a:ext cx="4200" cy="3000"/>
            </a:xfrm>
            <a:custGeom>
              <a:rect b="b" l="l" r="r" t="t"/>
              <a:pathLst>
                <a:path extrusionOk="0" h="120" w="168">
                  <a:moveTo>
                    <a:pt x="167" y="119"/>
                  </a:moveTo>
                  <a:cubicBezTo>
                    <a:pt x="108" y="83"/>
                    <a:pt x="60" y="48"/>
                    <a:pt x="1" y="0"/>
                  </a:cubicBezTo>
                  <a:cubicBezTo>
                    <a:pt x="60" y="48"/>
                    <a:pt x="108" y="83"/>
                    <a:pt x="167" y="1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51"/>
            <p:cNvSpPr/>
            <p:nvPr/>
          </p:nvSpPr>
          <p:spPr>
            <a:xfrm>
              <a:off x="6216250" y="2743025"/>
              <a:ext cx="2700" cy="1850"/>
            </a:xfrm>
            <a:custGeom>
              <a:rect b="b" l="l" r="r" t="t"/>
              <a:pathLst>
                <a:path extrusionOk="0" h="74" w="108">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51"/>
            <p:cNvSpPr/>
            <p:nvPr/>
          </p:nvSpPr>
          <p:spPr>
            <a:xfrm>
              <a:off x="5357500" y="2590925"/>
              <a:ext cx="13725" cy="4375"/>
            </a:xfrm>
            <a:custGeom>
              <a:rect b="b" l="l" r="r" t="t"/>
              <a:pathLst>
                <a:path extrusionOk="0" h="175" w="549">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51"/>
            <p:cNvSpPr/>
            <p:nvPr/>
          </p:nvSpPr>
          <p:spPr>
            <a:xfrm>
              <a:off x="6123675" y="2656100"/>
              <a:ext cx="7750" cy="3225"/>
            </a:xfrm>
            <a:custGeom>
              <a:rect b="b" l="l" r="r" t="t"/>
              <a:pathLst>
                <a:path extrusionOk="0" h="129" w="31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51"/>
            <p:cNvSpPr/>
            <p:nvPr/>
          </p:nvSpPr>
          <p:spPr>
            <a:xfrm>
              <a:off x="6131400" y="2656400"/>
              <a:ext cx="2700" cy="2425"/>
            </a:xfrm>
            <a:custGeom>
              <a:rect b="b" l="l" r="r" t="t"/>
              <a:pathLst>
                <a:path extrusionOk="0" h="97" w="108">
                  <a:moveTo>
                    <a:pt x="1" y="1"/>
                  </a:moveTo>
                  <a:lnTo>
                    <a:pt x="1" y="96"/>
                  </a:lnTo>
                  <a:cubicBezTo>
                    <a:pt x="108" y="60"/>
                    <a:pt x="84" y="37"/>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1"/>
            <p:cNvSpPr/>
            <p:nvPr/>
          </p:nvSpPr>
          <p:spPr>
            <a:xfrm>
              <a:off x="5238750" y="2554900"/>
              <a:ext cx="3275" cy="7775"/>
            </a:xfrm>
            <a:custGeom>
              <a:rect b="b" l="l" r="r" t="t"/>
              <a:pathLst>
                <a:path extrusionOk="0" h="311" w="131">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51"/>
            <p:cNvSpPr/>
            <p:nvPr/>
          </p:nvSpPr>
          <p:spPr>
            <a:xfrm>
              <a:off x="5224150" y="2540625"/>
              <a:ext cx="4500" cy="4475"/>
            </a:xfrm>
            <a:custGeom>
              <a:rect b="b" l="l" r="r" t="t"/>
              <a:pathLst>
                <a:path extrusionOk="0" h="179" w="18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51"/>
            <p:cNvSpPr/>
            <p:nvPr/>
          </p:nvSpPr>
          <p:spPr>
            <a:xfrm>
              <a:off x="5235475" y="2543600"/>
              <a:ext cx="3000" cy="4475"/>
            </a:xfrm>
            <a:custGeom>
              <a:rect b="b" l="l" r="r" t="t"/>
              <a:pathLst>
                <a:path extrusionOk="0" h="179" w="12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51"/>
            <p:cNvSpPr/>
            <p:nvPr/>
          </p:nvSpPr>
          <p:spPr>
            <a:xfrm>
              <a:off x="5313450" y="2587950"/>
              <a:ext cx="4200" cy="3300"/>
            </a:xfrm>
            <a:custGeom>
              <a:rect b="b" l="l" r="r" t="t"/>
              <a:pathLst>
                <a:path extrusionOk="0" h="132" w="168">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1"/>
            <p:cNvSpPr/>
            <p:nvPr/>
          </p:nvSpPr>
          <p:spPr>
            <a:xfrm>
              <a:off x="5320900" y="2587950"/>
              <a:ext cx="3875" cy="3300"/>
            </a:xfrm>
            <a:custGeom>
              <a:rect b="b" l="l" r="r" t="t"/>
              <a:pathLst>
                <a:path extrusionOk="0" h="132" w="155">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51"/>
            <p:cNvSpPr/>
            <p:nvPr/>
          </p:nvSpPr>
          <p:spPr>
            <a:xfrm>
              <a:off x="5944250" y="2804600"/>
              <a:ext cx="45800" cy="21175"/>
            </a:xfrm>
            <a:custGeom>
              <a:rect b="b" l="l" r="r" t="t"/>
              <a:pathLst>
                <a:path extrusionOk="0" h="847" w="1832">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51"/>
            <p:cNvSpPr/>
            <p:nvPr/>
          </p:nvSpPr>
          <p:spPr>
            <a:xfrm>
              <a:off x="6105425" y="2816950"/>
              <a:ext cx="23025" cy="11525"/>
            </a:xfrm>
            <a:custGeom>
              <a:rect b="b" l="l" r="r" t="t"/>
              <a:pathLst>
                <a:path extrusionOk="0" h="461" w="921">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1"/>
            <p:cNvSpPr/>
            <p:nvPr/>
          </p:nvSpPr>
          <p:spPr>
            <a:xfrm>
              <a:off x="6003125" y="2823175"/>
              <a:ext cx="28000" cy="7025"/>
            </a:xfrm>
            <a:custGeom>
              <a:rect b="b" l="l" r="r" t="t"/>
              <a:pathLst>
                <a:path extrusionOk="0" h="281" w="112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51"/>
            <p:cNvSpPr/>
            <p:nvPr/>
          </p:nvSpPr>
          <p:spPr>
            <a:xfrm>
              <a:off x="6013075" y="2814125"/>
              <a:ext cx="11200" cy="10175"/>
            </a:xfrm>
            <a:custGeom>
              <a:rect b="b" l="l" r="r" t="t"/>
              <a:pathLst>
                <a:path extrusionOk="0" h="407" w="448">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51"/>
            <p:cNvSpPr/>
            <p:nvPr/>
          </p:nvSpPr>
          <p:spPr>
            <a:xfrm>
              <a:off x="6073075" y="2817750"/>
              <a:ext cx="9550" cy="6550"/>
            </a:xfrm>
            <a:custGeom>
              <a:rect b="b" l="l" r="r" t="t"/>
              <a:pathLst>
                <a:path extrusionOk="0" h="262" w="382">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51"/>
            <p:cNvSpPr/>
            <p:nvPr/>
          </p:nvSpPr>
          <p:spPr>
            <a:xfrm>
              <a:off x="6033175" y="2815050"/>
              <a:ext cx="8625" cy="7500"/>
            </a:xfrm>
            <a:custGeom>
              <a:rect b="b" l="l" r="r" t="t"/>
              <a:pathLst>
                <a:path extrusionOk="0" h="300" w="345">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51"/>
            <p:cNvSpPr/>
            <p:nvPr/>
          </p:nvSpPr>
          <p:spPr>
            <a:xfrm>
              <a:off x="5938225" y="2877575"/>
              <a:ext cx="28300" cy="100625"/>
            </a:xfrm>
            <a:custGeom>
              <a:rect b="b" l="l" r="r" t="t"/>
              <a:pathLst>
                <a:path extrusionOk="0" h="4025" w="1132">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1"/>
            <p:cNvSpPr/>
            <p:nvPr/>
          </p:nvSpPr>
          <p:spPr>
            <a:xfrm>
              <a:off x="5959075" y="2820525"/>
              <a:ext cx="30975" cy="66400"/>
            </a:xfrm>
            <a:custGeom>
              <a:rect b="b" l="l" r="r" t="t"/>
              <a:pathLst>
                <a:path extrusionOk="0" h="2656" w="1239">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1"/>
            <p:cNvSpPr/>
            <p:nvPr/>
          </p:nvSpPr>
          <p:spPr>
            <a:xfrm>
              <a:off x="5965025" y="2874900"/>
              <a:ext cx="11325" cy="14600"/>
            </a:xfrm>
            <a:custGeom>
              <a:rect b="b" l="l" r="r" t="t"/>
              <a:pathLst>
                <a:path extrusionOk="0" h="584" w="453">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51"/>
            <p:cNvSpPr/>
            <p:nvPr/>
          </p:nvSpPr>
          <p:spPr>
            <a:xfrm>
              <a:off x="5948350" y="2921025"/>
              <a:ext cx="14600" cy="36050"/>
            </a:xfrm>
            <a:custGeom>
              <a:rect b="b" l="l" r="r" t="t"/>
              <a:pathLst>
                <a:path extrusionOk="0" h="1442" w="584">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1"/>
            <p:cNvSpPr/>
            <p:nvPr/>
          </p:nvSpPr>
          <p:spPr>
            <a:xfrm>
              <a:off x="5954300" y="2902575"/>
              <a:ext cx="12225" cy="8650"/>
            </a:xfrm>
            <a:custGeom>
              <a:rect b="b" l="l" r="r" t="t"/>
              <a:pathLst>
                <a:path extrusionOk="0" h="346" w="489">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51"/>
            <p:cNvSpPr/>
            <p:nvPr/>
          </p:nvSpPr>
          <p:spPr>
            <a:xfrm>
              <a:off x="5945675" y="2957350"/>
              <a:ext cx="6875" cy="15500"/>
            </a:xfrm>
            <a:custGeom>
              <a:rect b="b" l="l" r="r" t="t"/>
              <a:pathLst>
                <a:path extrusionOk="0" h="620" w="275">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51"/>
            <p:cNvSpPr/>
            <p:nvPr/>
          </p:nvSpPr>
          <p:spPr>
            <a:xfrm>
              <a:off x="6106400" y="2935900"/>
              <a:ext cx="8950" cy="3350"/>
            </a:xfrm>
            <a:custGeom>
              <a:rect b="b" l="l" r="r" t="t"/>
              <a:pathLst>
                <a:path extrusionOk="0" h="134" w="358">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1"/>
            <p:cNvSpPr/>
            <p:nvPr/>
          </p:nvSpPr>
          <p:spPr>
            <a:xfrm>
              <a:off x="6006400" y="2828450"/>
              <a:ext cx="16675" cy="3875"/>
            </a:xfrm>
            <a:custGeom>
              <a:rect b="b" l="l" r="r" t="t"/>
              <a:pathLst>
                <a:path extrusionOk="0" h="155" w="667">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51"/>
            <p:cNvSpPr/>
            <p:nvPr/>
          </p:nvSpPr>
          <p:spPr>
            <a:xfrm>
              <a:off x="5973650" y="2437325"/>
              <a:ext cx="10750" cy="3500"/>
            </a:xfrm>
            <a:custGeom>
              <a:rect b="b" l="l" r="r" t="t"/>
              <a:pathLst>
                <a:path extrusionOk="0" h="140" w="430">
                  <a:moveTo>
                    <a:pt x="1" y="1"/>
                  </a:moveTo>
                  <a:cubicBezTo>
                    <a:pt x="71" y="95"/>
                    <a:pt x="144" y="139"/>
                    <a:pt x="216" y="139"/>
                  </a:cubicBezTo>
                  <a:cubicBezTo>
                    <a:pt x="290" y="139"/>
                    <a:pt x="363" y="92"/>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51"/>
            <p:cNvSpPr/>
            <p:nvPr/>
          </p:nvSpPr>
          <p:spPr>
            <a:xfrm>
              <a:off x="5981100" y="2990600"/>
              <a:ext cx="17875" cy="6025"/>
            </a:xfrm>
            <a:custGeom>
              <a:rect b="b" l="l" r="r" t="t"/>
              <a:pathLst>
                <a:path extrusionOk="0" h="241" w="715">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1"/>
            <p:cNvSpPr/>
            <p:nvPr/>
          </p:nvSpPr>
          <p:spPr>
            <a:xfrm>
              <a:off x="5939725" y="2964475"/>
              <a:ext cx="10150" cy="12225"/>
            </a:xfrm>
            <a:custGeom>
              <a:rect b="b" l="l" r="r" t="t"/>
              <a:pathLst>
                <a:path extrusionOk="0" h="489" w="406">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1"/>
            <p:cNvSpPr/>
            <p:nvPr/>
          </p:nvSpPr>
          <p:spPr>
            <a:xfrm>
              <a:off x="6002525" y="2991500"/>
              <a:ext cx="11025" cy="4925"/>
            </a:xfrm>
            <a:custGeom>
              <a:rect b="b" l="l" r="r" t="t"/>
              <a:pathLst>
                <a:path extrusionOk="0" h="197" w="441">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1"/>
            <p:cNvSpPr/>
            <p:nvPr/>
          </p:nvSpPr>
          <p:spPr>
            <a:xfrm>
              <a:off x="6023350" y="2993250"/>
              <a:ext cx="11950" cy="2800"/>
            </a:xfrm>
            <a:custGeom>
              <a:rect b="b" l="l" r="r" t="t"/>
              <a:pathLst>
                <a:path extrusionOk="0" h="112" w="478">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1"/>
            <p:cNvSpPr/>
            <p:nvPr/>
          </p:nvSpPr>
          <p:spPr>
            <a:xfrm>
              <a:off x="6038250" y="2996325"/>
              <a:ext cx="7150" cy="2925"/>
            </a:xfrm>
            <a:custGeom>
              <a:rect b="b" l="l" r="r" t="t"/>
              <a:pathLst>
                <a:path extrusionOk="0" h="117" w="286">
                  <a:moveTo>
                    <a:pt x="0" y="1"/>
                  </a:moveTo>
                  <a:cubicBezTo>
                    <a:pt x="48" y="78"/>
                    <a:pt x="98" y="117"/>
                    <a:pt x="148" y="117"/>
                  </a:cubicBezTo>
                  <a:cubicBezTo>
                    <a:pt x="197" y="117"/>
                    <a:pt x="244" y="78"/>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51"/>
            <p:cNvSpPr/>
            <p:nvPr/>
          </p:nvSpPr>
          <p:spPr>
            <a:xfrm>
              <a:off x="6016800" y="2991900"/>
              <a:ext cx="4200" cy="4150"/>
            </a:xfrm>
            <a:custGeom>
              <a:rect b="b" l="l" r="r" t="t"/>
              <a:pathLst>
                <a:path extrusionOk="0" h="166" w="168">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51"/>
            <p:cNvSpPr/>
            <p:nvPr/>
          </p:nvSpPr>
          <p:spPr>
            <a:xfrm>
              <a:off x="5977225" y="2996925"/>
              <a:ext cx="3900" cy="1625"/>
            </a:xfrm>
            <a:custGeom>
              <a:rect b="b" l="l" r="r" t="t"/>
              <a:pathLst>
                <a:path extrusionOk="0" h="65" w="156">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1"/>
            <p:cNvSpPr/>
            <p:nvPr/>
          </p:nvSpPr>
          <p:spPr>
            <a:xfrm>
              <a:off x="5973650" y="2993050"/>
              <a:ext cx="3600" cy="3300"/>
            </a:xfrm>
            <a:custGeom>
              <a:rect b="b" l="l" r="r" t="t"/>
              <a:pathLst>
                <a:path extrusionOk="0" h="132" w="144">
                  <a:moveTo>
                    <a:pt x="1" y="1"/>
                  </a:moveTo>
                  <a:cubicBezTo>
                    <a:pt x="48" y="48"/>
                    <a:pt x="108" y="96"/>
                    <a:pt x="143" y="132"/>
                  </a:cubicBezTo>
                  <a:cubicBezTo>
                    <a:pt x="108" y="96"/>
                    <a:pt x="60" y="48"/>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1"/>
            <p:cNvSpPr/>
            <p:nvPr/>
          </p:nvSpPr>
          <p:spPr>
            <a:xfrm>
              <a:off x="5966500" y="2991575"/>
              <a:ext cx="3900" cy="1500"/>
            </a:xfrm>
            <a:custGeom>
              <a:rect b="b" l="l" r="r" t="t"/>
              <a:pathLst>
                <a:path extrusionOk="0" h="60" w="156">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1"/>
            <p:cNvSpPr/>
            <p:nvPr/>
          </p:nvSpPr>
          <p:spPr>
            <a:xfrm>
              <a:off x="5962925" y="2993050"/>
              <a:ext cx="3600" cy="3300"/>
            </a:xfrm>
            <a:custGeom>
              <a:rect b="b" l="l" r="r" t="t"/>
              <a:pathLst>
                <a:path extrusionOk="0" h="132" w="144">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1"/>
            <p:cNvSpPr/>
            <p:nvPr/>
          </p:nvSpPr>
          <p:spPr>
            <a:xfrm>
              <a:off x="5998950" y="2991475"/>
              <a:ext cx="3600" cy="1600"/>
            </a:xfrm>
            <a:custGeom>
              <a:rect b="b" l="l" r="r" t="t"/>
              <a:pathLst>
                <a:path extrusionOk="0" h="64" w="144">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51"/>
            <p:cNvSpPr/>
            <p:nvPr/>
          </p:nvSpPr>
          <p:spPr>
            <a:xfrm>
              <a:off x="5943875" y="2982650"/>
              <a:ext cx="4800" cy="4175"/>
            </a:xfrm>
            <a:custGeom>
              <a:rect b="b" l="l" r="r" t="t"/>
              <a:pathLst>
                <a:path extrusionOk="0" h="167" w="192">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1"/>
            <p:cNvSpPr/>
            <p:nvPr/>
          </p:nvSpPr>
          <p:spPr>
            <a:xfrm>
              <a:off x="5940600" y="2982650"/>
              <a:ext cx="4500" cy="4175"/>
            </a:xfrm>
            <a:custGeom>
              <a:rect b="b" l="l" r="r" t="t"/>
              <a:pathLst>
                <a:path extrusionOk="0" h="167" w="18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51"/>
            <p:cNvSpPr/>
            <p:nvPr/>
          </p:nvSpPr>
          <p:spPr>
            <a:xfrm>
              <a:off x="5945075" y="2974600"/>
              <a:ext cx="3300" cy="3600"/>
            </a:xfrm>
            <a:custGeom>
              <a:rect b="b" l="l" r="r" t="t"/>
              <a:pathLst>
                <a:path extrusionOk="0" h="144" w="132">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51"/>
            <p:cNvSpPr/>
            <p:nvPr/>
          </p:nvSpPr>
          <p:spPr>
            <a:xfrm>
              <a:off x="6037950" y="2964850"/>
              <a:ext cx="7750" cy="3525"/>
            </a:xfrm>
            <a:custGeom>
              <a:rect b="b" l="l" r="r" t="t"/>
              <a:pathLst>
                <a:path extrusionOk="0" h="141" w="31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51"/>
            <p:cNvSpPr/>
            <p:nvPr/>
          </p:nvSpPr>
          <p:spPr>
            <a:xfrm>
              <a:off x="6138550" y="2996925"/>
              <a:ext cx="7475" cy="9375"/>
            </a:xfrm>
            <a:custGeom>
              <a:rect b="b" l="l" r="r" t="t"/>
              <a:pathLst>
                <a:path extrusionOk="0" h="375" w="299">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51"/>
            <p:cNvSpPr/>
            <p:nvPr/>
          </p:nvSpPr>
          <p:spPr>
            <a:xfrm>
              <a:off x="5520325" y="3601475"/>
              <a:ext cx="19975" cy="8350"/>
            </a:xfrm>
            <a:custGeom>
              <a:rect b="b" l="l" r="r" t="t"/>
              <a:pathLst>
                <a:path extrusionOk="0" h="334" w="799">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51"/>
            <p:cNvSpPr/>
            <p:nvPr/>
          </p:nvSpPr>
          <p:spPr>
            <a:xfrm>
              <a:off x="6020375" y="3660600"/>
              <a:ext cx="47050" cy="3675"/>
            </a:xfrm>
            <a:custGeom>
              <a:rect b="b" l="l" r="r" t="t"/>
              <a:pathLst>
                <a:path extrusionOk="0" h="147" w="1882">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51"/>
            <p:cNvSpPr/>
            <p:nvPr/>
          </p:nvSpPr>
          <p:spPr>
            <a:xfrm>
              <a:off x="6121000" y="3667175"/>
              <a:ext cx="17575" cy="7325"/>
            </a:xfrm>
            <a:custGeom>
              <a:rect b="b" l="l" r="r" t="t"/>
              <a:pathLst>
                <a:path extrusionOk="0" h="293" w="703">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1"/>
            <p:cNvSpPr/>
            <p:nvPr/>
          </p:nvSpPr>
          <p:spPr>
            <a:xfrm>
              <a:off x="5977225" y="3656600"/>
              <a:ext cx="30675" cy="3975"/>
            </a:xfrm>
            <a:custGeom>
              <a:rect b="b" l="l" r="r" t="t"/>
              <a:pathLst>
                <a:path extrusionOk="0" h="159" w="1227">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51"/>
            <p:cNvSpPr/>
            <p:nvPr/>
          </p:nvSpPr>
          <p:spPr>
            <a:xfrm>
              <a:off x="5934650" y="3653550"/>
              <a:ext cx="15500" cy="3000"/>
            </a:xfrm>
            <a:custGeom>
              <a:rect b="b" l="l" r="r" t="t"/>
              <a:pathLst>
                <a:path extrusionOk="0" h="120" w="62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51"/>
            <p:cNvSpPr/>
            <p:nvPr/>
          </p:nvSpPr>
          <p:spPr>
            <a:xfrm>
              <a:off x="6013525" y="3659975"/>
              <a:ext cx="3300" cy="1950"/>
            </a:xfrm>
            <a:custGeom>
              <a:rect b="b" l="l" r="r" t="t"/>
              <a:pathLst>
                <a:path extrusionOk="0" h="78" w="132">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1"/>
            <p:cNvSpPr/>
            <p:nvPr/>
          </p:nvSpPr>
          <p:spPr>
            <a:xfrm>
              <a:off x="5506925" y="3605075"/>
              <a:ext cx="15500" cy="8325"/>
            </a:xfrm>
            <a:custGeom>
              <a:rect b="b" l="l" r="r" t="t"/>
              <a:pathLst>
                <a:path extrusionOk="0" h="333" w="62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1"/>
            <p:cNvSpPr/>
            <p:nvPr/>
          </p:nvSpPr>
          <p:spPr>
            <a:xfrm>
              <a:off x="6060875" y="3469625"/>
              <a:ext cx="107775" cy="16050"/>
            </a:xfrm>
            <a:custGeom>
              <a:rect b="b" l="l" r="r" t="t"/>
              <a:pathLst>
                <a:path extrusionOk="0" h="642" w="4311">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1"/>
            <p:cNvSpPr/>
            <p:nvPr/>
          </p:nvSpPr>
          <p:spPr>
            <a:xfrm>
              <a:off x="5965025" y="3470225"/>
              <a:ext cx="98550" cy="15175"/>
            </a:xfrm>
            <a:custGeom>
              <a:rect b="b" l="l" r="r" t="t"/>
              <a:pathLst>
                <a:path extrusionOk="0" h="607" w="3942">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51"/>
            <p:cNvSpPr/>
            <p:nvPr/>
          </p:nvSpPr>
          <p:spPr>
            <a:xfrm>
              <a:off x="5851900" y="3463350"/>
              <a:ext cx="94975" cy="16325"/>
            </a:xfrm>
            <a:custGeom>
              <a:rect b="b" l="l" r="r" t="t"/>
              <a:pathLst>
                <a:path extrusionOk="0" h="653" w="3799">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51"/>
            <p:cNvSpPr/>
            <p:nvPr/>
          </p:nvSpPr>
          <p:spPr>
            <a:xfrm>
              <a:off x="5858750" y="3437475"/>
              <a:ext cx="55400" cy="15000"/>
            </a:xfrm>
            <a:custGeom>
              <a:rect b="b" l="l" r="r" t="t"/>
              <a:pathLst>
                <a:path extrusionOk="0" h="600" w="2216">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1"/>
            <p:cNvSpPr/>
            <p:nvPr/>
          </p:nvSpPr>
          <p:spPr>
            <a:xfrm>
              <a:off x="6156700" y="3466925"/>
              <a:ext cx="47350" cy="13425"/>
            </a:xfrm>
            <a:custGeom>
              <a:rect b="b" l="l" r="r" t="t"/>
              <a:pathLst>
                <a:path extrusionOk="0" h="537" w="1894">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51"/>
            <p:cNvSpPr/>
            <p:nvPr/>
          </p:nvSpPr>
          <p:spPr>
            <a:xfrm>
              <a:off x="5909350" y="3444325"/>
              <a:ext cx="31575" cy="9175"/>
            </a:xfrm>
            <a:custGeom>
              <a:rect b="b" l="l" r="r" t="t"/>
              <a:pathLst>
                <a:path extrusionOk="0" h="367" w="1263">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51"/>
            <p:cNvSpPr/>
            <p:nvPr/>
          </p:nvSpPr>
          <p:spPr>
            <a:xfrm>
              <a:off x="5796250" y="3433475"/>
              <a:ext cx="28900" cy="11575"/>
            </a:xfrm>
            <a:custGeom>
              <a:rect b="b" l="l" r="r" t="t"/>
              <a:pathLst>
                <a:path extrusionOk="0" h="463" w="1156">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1"/>
            <p:cNvSpPr/>
            <p:nvPr/>
          </p:nvSpPr>
          <p:spPr>
            <a:xfrm>
              <a:off x="5835550" y="3434175"/>
              <a:ext cx="23825" cy="12975"/>
            </a:xfrm>
            <a:custGeom>
              <a:rect b="b" l="l" r="r" t="t"/>
              <a:pathLst>
                <a:path extrusionOk="0" h="519" w="953">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1"/>
            <p:cNvSpPr/>
            <p:nvPr/>
          </p:nvSpPr>
          <p:spPr>
            <a:xfrm>
              <a:off x="5945075" y="3469175"/>
              <a:ext cx="21450" cy="12025"/>
            </a:xfrm>
            <a:custGeom>
              <a:rect b="b" l="l" r="r" t="t"/>
              <a:pathLst>
                <a:path extrusionOk="0" h="481" w="858">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51"/>
            <p:cNvSpPr/>
            <p:nvPr/>
          </p:nvSpPr>
          <p:spPr>
            <a:xfrm>
              <a:off x="5779275" y="3434475"/>
              <a:ext cx="25925" cy="7775"/>
            </a:xfrm>
            <a:custGeom>
              <a:rect b="b" l="l" r="r" t="t"/>
              <a:pathLst>
                <a:path extrusionOk="0" h="311" w="1037">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51"/>
            <p:cNvSpPr/>
            <p:nvPr/>
          </p:nvSpPr>
          <p:spPr>
            <a:xfrm>
              <a:off x="5909350" y="3466825"/>
              <a:ext cx="36050" cy="3650"/>
            </a:xfrm>
            <a:custGeom>
              <a:rect b="b" l="l" r="r" t="t"/>
              <a:pathLst>
                <a:path extrusionOk="0" h="146" w="1442">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51"/>
            <p:cNvSpPr/>
            <p:nvPr/>
          </p:nvSpPr>
          <p:spPr>
            <a:xfrm>
              <a:off x="6159400" y="3465725"/>
              <a:ext cx="33050" cy="6800"/>
            </a:xfrm>
            <a:custGeom>
              <a:rect b="b" l="l" r="r" t="t"/>
              <a:pathLst>
                <a:path extrusionOk="0" h="272" w="1322">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1"/>
            <p:cNvSpPr/>
            <p:nvPr/>
          </p:nvSpPr>
          <p:spPr>
            <a:xfrm>
              <a:off x="5981100" y="3470500"/>
              <a:ext cx="32450" cy="3825"/>
            </a:xfrm>
            <a:custGeom>
              <a:rect b="b" l="l" r="r" t="t"/>
              <a:pathLst>
                <a:path extrusionOk="0" h="153" w="1298">
                  <a:moveTo>
                    <a:pt x="0" y="0"/>
                  </a:moveTo>
                  <a:cubicBezTo>
                    <a:pt x="208" y="104"/>
                    <a:pt x="416" y="152"/>
                    <a:pt x="626" y="152"/>
                  </a:cubicBezTo>
                  <a:cubicBezTo>
                    <a:pt x="848" y="152"/>
                    <a:pt x="1071" y="98"/>
                    <a:pt x="1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1"/>
            <p:cNvSpPr/>
            <p:nvPr/>
          </p:nvSpPr>
          <p:spPr>
            <a:xfrm>
              <a:off x="5769450" y="3431800"/>
              <a:ext cx="17900" cy="8275"/>
            </a:xfrm>
            <a:custGeom>
              <a:rect b="b" l="l" r="r" t="t"/>
              <a:pathLst>
                <a:path extrusionOk="0" h="331" w="716">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1"/>
            <p:cNvSpPr/>
            <p:nvPr/>
          </p:nvSpPr>
          <p:spPr>
            <a:xfrm>
              <a:off x="5823325" y="3435125"/>
              <a:ext cx="14025" cy="10000"/>
            </a:xfrm>
            <a:custGeom>
              <a:rect b="b" l="l" r="r" t="t"/>
              <a:pathLst>
                <a:path extrusionOk="0" h="400" w="561">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1"/>
            <p:cNvSpPr/>
            <p:nvPr/>
          </p:nvSpPr>
          <p:spPr>
            <a:xfrm>
              <a:off x="5855775" y="3437150"/>
              <a:ext cx="14900" cy="11050"/>
            </a:xfrm>
            <a:custGeom>
              <a:rect b="b" l="l" r="r" t="t"/>
              <a:pathLst>
                <a:path extrusionOk="0" h="442" w="596">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51"/>
            <p:cNvSpPr/>
            <p:nvPr/>
          </p:nvSpPr>
          <p:spPr>
            <a:xfrm>
              <a:off x="5737025" y="3441025"/>
              <a:ext cx="10725" cy="3925"/>
            </a:xfrm>
            <a:custGeom>
              <a:rect b="b" l="l" r="r" t="t"/>
              <a:pathLst>
                <a:path extrusionOk="0" h="157" w="429">
                  <a:moveTo>
                    <a:pt x="0" y="1"/>
                  </a:moveTo>
                  <a:cubicBezTo>
                    <a:pt x="70" y="106"/>
                    <a:pt x="144" y="157"/>
                    <a:pt x="216" y="157"/>
                  </a:cubicBezTo>
                  <a:cubicBezTo>
                    <a:pt x="290" y="157"/>
                    <a:pt x="362" y="103"/>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51"/>
            <p:cNvSpPr/>
            <p:nvPr/>
          </p:nvSpPr>
          <p:spPr>
            <a:xfrm>
              <a:off x="5826600" y="3442050"/>
              <a:ext cx="7175" cy="2575"/>
            </a:xfrm>
            <a:custGeom>
              <a:rect b="b" l="l" r="r" t="t"/>
              <a:pathLst>
                <a:path extrusionOk="0" h="103" w="287">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1"/>
            <p:cNvSpPr/>
            <p:nvPr/>
          </p:nvSpPr>
          <p:spPr>
            <a:xfrm>
              <a:off x="5981100" y="3455900"/>
              <a:ext cx="3600" cy="2050"/>
            </a:xfrm>
            <a:custGeom>
              <a:rect b="b" l="l" r="r" t="t"/>
              <a:pathLst>
                <a:path extrusionOk="0" h="82" w="144">
                  <a:moveTo>
                    <a:pt x="0" y="1"/>
                  </a:moveTo>
                  <a:cubicBezTo>
                    <a:pt x="24" y="55"/>
                    <a:pt x="45" y="81"/>
                    <a:pt x="67" y="81"/>
                  </a:cubicBezTo>
                  <a:cubicBezTo>
                    <a:pt x="89" y="81"/>
                    <a:pt x="113" y="55"/>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1"/>
            <p:cNvSpPr/>
            <p:nvPr/>
          </p:nvSpPr>
          <p:spPr>
            <a:xfrm>
              <a:off x="5916800" y="3450850"/>
              <a:ext cx="3300" cy="1450"/>
            </a:xfrm>
            <a:custGeom>
              <a:rect b="b" l="l" r="r" t="t"/>
              <a:pathLst>
                <a:path extrusionOk="0" h="58" w="132">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1"/>
            <p:cNvSpPr/>
            <p:nvPr/>
          </p:nvSpPr>
          <p:spPr>
            <a:xfrm>
              <a:off x="5927225" y="3452350"/>
              <a:ext cx="3600" cy="1250"/>
            </a:xfrm>
            <a:custGeom>
              <a:rect b="b" l="l" r="r" t="t"/>
              <a:pathLst>
                <a:path extrusionOk="0" h="50" w="144">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51"/>
            <p:cNvSpPr/>
            <p:nvPr/>
          </p:nvSpPr>
          <p:spPr>
            <a:xfrm>
              <a:off x="5862025" y="3445500"/>
              <a:ext cx="4500" cy="2450"/>
            </a:xfrm>
            <a:custGeom>
              <a:rect b="b" l="l" r="r" t="t"/>
              <a:pathLst>
                <a:path extrusionOk="0" h="98" w="18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51"/>
            <p:cNvSpPr/>
            <p:nvPr/>
          </p:nvSpPr>
          <p:spPr>
            <a:xfrm>
              <a:off x="6080500" y="3484050"/>
              <a:ext cx="90825" cy="20150"/>
            </a:xfrm>
            <a:custGeom>
              <a:rect b="b" l="l" r="r" t="t"/>
              <a:pathLst>
                <a:path extrusionOk="0" h="806" w="3633">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51"/>
            <p:cNvSpPr/>
            <p:nvPr/>
          </p:nvSpPr>
          <p:spPr>
            <a:xfrm>
              <a:off x="6050150" y="3479725"/>
              <a:ext cx="85450" cy="13125"/>
            </a:xfrm>
            <a:custGeom>
              <a:rect b="b" l="l" r="r" t="t"/>
              <a:pathLst>
                <a:path extrusionOk="0" h="525" w="3418">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51"/>
            <p:cNvSpPr/>
            <p:nvPr/>
          </p:nvSpPr>
          <p:spPr>
            <a:xfrm>
              <a:off x="6170400" y="3494300"/>
              <a:ext cx="63725" cy="17075"/>
            </a:xfrm>
            <a:custGeom>
              <a:rect b="b" l="l" r="r" t="t"/>
              <a:pathLst>
                <a:path extrusionOk="0" h="683" w="2549">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1"/>
            <p:cNvSpPr/>
            <p:nvPr/>
          </p:nvSpPr>
          <p:spPr>
            <a:xfrm>
              <a:off x="6145100" y="3476750"/>
              <a:ext cx="44075" cy="4225"/>
            </a:xfrm>
            <a:custGeom>
              <a:rect b="b" l="l" r="r" t="t"/>
              <a:pathLst>
                <a:path extrusionOk="0" h="169" w="1763">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51"/>
            <p:cNvSpPr/>
            <p:nvPr/>
          </p:nvSpPr>
          <p:spPr>
            <a:xfrm>
              <a:off x="6196000" y="3470400"/>
              <a:ext cx="14500" cy="11400"/>
            </a:xfrm>
            <a:custGeom>
              <a:rect b="b" l="l" r="r" t="t"/>
              <a:pathLst>
                <a:path extrusionOk="0" h="456" w="58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51"/>
            <p:cNvSpPr/>
            <p:nvPr/>
          </p:nvSpPr>
          <p:spPr>
            <a:xfrm>
              <a:off x="6106400" y="3480050"/>
              <a:ext cx="17900" cy="4750"/>
            </a:xfrm>
            <a:custGeom>
              <a:rect b="b" l="l" r="r" t="t"/>
              <a:pathLst>
                <a:path extrusionOk="0" h="190" w="716">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1"/>
            <p:cNvSpPr/>
            <p:nvPr/>
          </p:nvSpPr>
          <p:spPr>
            <a:xfrm>
              <a:off x="5372375" y="3535075"/>
              <a:ext cx="168800" cy="30700"/>
            </a:xfrm>
            <a:custGeom>
              <a:rect b="b" l="l" r="r" t="t"/>
              <a:pathLst>
                <a:path extrusionOk="0" h="1228" w="6752">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1"/>
            <p:cNvSpPr/>
            <p:nvPr/>
          </p:nvSpPr>
          <p:spPr>
            <a:xfrm>
              <a:off x="5732550" y="3580725"/>
              <a:ext cx="100025" cy="18525"/>
            </a:xfrm>
            <a:custGeom>
              <a:rect b="b" l="l" r="r" t="t"/>
              <a:pathLst>
                <a:path extrusionOk="0" h="741" w="4001">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1"/>
            <p:cNvSpPr/>
            <p:nvPr/>
          </p:nvSpPr>
          <p:spPr>
            <a:xfrm>
              <a:off x="5451275" y="3556525"/>
              <a:ext cx="76125" cy="22925"/>
            </a:xfrm>
            <a:custGeom>
              <a:rect b="b" l="l" r="r" t="t"/>
              <a:pathLst>
                <a:path extrusionOk="0" h="917" w="3045">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1"/>
            <p:cNvSpPr/>
            <p:nvPr/>
          </p:nvSpPr>
          <p:spPr>
            <a:xfrm>
              <a:off x="5869475" y="3593200"/>
              <a:ext cx="97350" cy="16625"/>
            </a:xfrm>
            <a:custGeom>
              <a:rect b="b" l="l" r="r" t="t"/>
              <a:pathLst>
                <a:path extrusionOk="0" h="665" w="3894">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51"/>
            <p:cNvSpPr/>
            <p:nvPr/>
          </p:nvSpPr>
          <p:spPr>
            <a:xfrm>
              <a:off x="5749225" y="3553425"/>
              <a:ext cx="86050" cy="18600"/>
            </a:xfrm>
            <a:custGeom>
              <a:rect b="b" l="l" r="r" t="t"/>
              <a:pathLst>
                <a:path extrusionOk="0" h="744" w="3442">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51"/>
            <p:cNvSpPr/>
            <p:nvPr/>
          </p:nvSpPr>
          <p:spPr>
            <a:xfrm>
              <a:off x="5616475" y="3574125"/>
              <a:ext cx="71450" cy="33025"/>
            </a:xfrm>
            <a:custGeom>
              <a:rect b="b" l="l" r="r" t="t"/>
              <a:pathLst>
                <a:path extrusionOk="0" h="1321" w="2858">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51"/>
            <p:cNvSpPr/>
            <p:nvPr/>
          </p:nvSpPr>
          <p:spPr>
            <a:xfrm>
              <a:off x="5439350" y="3586775"/>
              <a:ext cx="88150" cy="20325"/>
            </a:xfrm>
            <a:custGeom>
              <a:rect b="b" l="l" r="r" t="t"/>
              <a:pathLst>
                <a:path extrusionOk="0" h="813" w="3526">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51"/>
            <p:cNvSpPr/>
            <p:nvPr/>
          </p:nvSpPr>
          <p:spPr>
            <a:xfrm>
              <a:off x="5833450" y="3557250"/>
              <a:ext cx="74750" cy="17275"/>
            </a:xfrm>
            <a:custGeom>
              <a:rect b="b" l="l" r="r" t="t"/>
              <a:pathLst>
                <a:path extrusionOk="0" h="691" w="299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1"/>
            <p:cNvSpPr/>
            <p:nvPr/>
          </p:nvSpPr>
          <p:spPr>
            <a:xfrm>
              <a:off x="5962350" y="3599975"/>
              <a:ext cx="51500" cy="15100"/>
            </a:xfrm>
            <a:custGeom>
              <a:rect b="b" l="l" r="r" t="t"/>
              <a:pathLst>
                <a:path extrusionOk="0" h="604" w="206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1"/>
            <p:cNvSpPr/>
            <p:nvPr/>
          </p:nvSpPr>
          <p:spPr>
            <a:xfrm>
              <a:off x="5367925" y="3548400"/>
              <a:ext cx="58350" cy="30700"/>
            </a:xfrm>
            <a:custGeom>
              <a:rect b="b" l="l" r="r" t="t"/>
              <a:pathLst>
                <a:path extrusionOk="0" h="1228" w="2334">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1"/>
            <p:cNvSpPr/>
            <p:nvPr/>
          </p:nvSpPr>
          <p:spPr>
            <a:xfrm>
              <a:off x="5830475" y="3590975"/>
              <a:ext cx="64925" cy="12875"/>
            </a:xfrm>
            <a:custGeom>
              <a:rect b="b" l="l" r="r" t="t"/>
              <a:pathLst>
                <a:path extrusionOk="0" h="515" w="2597">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51"/>
            <p:cNvSpPr/>
            <p:nvPr/>
          </p:nvSpPr>
          <p:spPr>
            <a:xfrm>
              <a:off x="5674500" y="3577425"/>
              <a:ext cx="51825" cy="12200"/>
            </a:xfrm>
            <a:custGeom>
              <a:rect b="b" l="l" r="r" t="t"/>
              <a:pathLst>
                <a:path extrusionOk="0" h="488" w="2073">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1"/>
            <p:cNvSpPr/>
            <p:nvPr/>
          </p:nvSpPr>
          <p:spPr>
            <a:xfrm>
              <a:off x="6075450" y="3613675"/>
              <a:ext cx="65200" cy="14300"/>
            </a:xfrm>
            <a:custGeom>
              <a:rect b="b" l="l" r="r" t="t"/>
              <a:pathLst>
                <a:path extrusionOk="0" h="572" w="2608">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51"/>
            <p:cNvSpPr/>
            <p:nvPr/>
          </p:nvSpPr>
          <p:spPr>
            <a:xfrm>
              <a:off x="5998650" y="3573200"/>
              <a:ext cx="45275" cy="15225"/>
            </a:xfrm>
            <a:custGeom>
              <a:rect b="b" l="l" r="r" t="t"/>
              <a:pathLst>
                <a:path extrusionOk="0" h="609" w="1811">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1"/>
            <p:cNvSpPr/>
            <p:nvPr/>
          </p:nvSpPr>
          <p:spPr>
            <a:xfrm>
              <a:off x="5428950" y="3557525"/>
              <a:ext cx="36325" cy="19850"/>
            </a:xfrm>
            <a:custGeom>
              <a:rect b="b" l="l" r="r" t="t"/>
              <a:pathLst>
                <a:path extrusionOk="0" h="794" w="1453">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1"/>
            <p:cNvSpPr/>
            <p:nvPr/>
          </p:nvSpPr>
          <p:spPr>
            <a:xfrm>
              <a:off x="5525675" y="3561175"/>
              <a:ext cx="36050" cy="20150"/>
            </a:xfrm>
            <a:custGeom>
              <a:rect b="b" l="l" r="r" t="t"/>
              <a:pathLst>
                <a:path extrusionOk="0" h="806" w="1442">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51"/>
            <p:cNvSpPr/>
            <p:nvPr/>
          </p:nvSpPr>
          <p:spPr>
            <a:xfrm>
              <a:off x="5597125" y="3550575"/>
              <a:ext cx="47050" cy="12600"/>
            </a:xfrm>
            <a:custGeom>
              <a:rect b="b" l="l" r="r" t="t"/>
              <a:pathLst>
                <a:path extrusionOk="0" h="504" w="1882">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51"/>
            <p:cNvSpPr/>
            <p:nvPr/>
          </p:nvSpPr>
          <p:spPr>
            <a:xfrm>
              <a:off x="5993900" y="3554725"/>
              <a:ext cx="52100" cy="14625"/>
            </a:xfrm>
            <a:custGeom>
              <a:rect b="b" l="l" r="r" t="t"/>
              <a:pathLst>
                <a:path extrusionOk="0" h="585" w="2084">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1"/>
            <p:cNvSpPr/>
            <p:nvPr/>
          </p:nvSpPr>
          <p:spPr>
            <a:xfrm>
              <a:off x="5407200" y="3571100"/>
              <a:ext cx="43800" cy="21175"/>
            </a:xfrm>
            <a:custGeom>
              <a:rect b="b" l="l" r="r" t="t"/>
              <a:pathLst>
                <a:path extrusionOk="0" h="847" w="1752">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51"/>
            <p:cNvSpPr/>
            <p:nvPr/>
          </p:nvSpPr>
          <p:spPr>
            <a:xfrm>
              <a:off x="5964425" y="3569325"/>
              <a:ext cx="36625" cy="16100"/>
            </a:xfrm>
            <a:custGeom>
              <a:rect b="b" l="l" r="r" t="t"/>
              <a:pathLst>
                <a:path extrusionOk="0" h="644" w="1465">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51"/>
            <p:cNvSpPr/>
            <p:nvPr/>
          </p:nvSpPr>
          <p:spPr>
            <a:xfrm>
              <a:off x="5692950" y="3553800"/>
              <a:ext cx="58675" cy="13475"/>
            </a:xfrm>
            <a:custGeom>
              <a:rect b="b" l="l" r="r" t="t"/>
              <a:pathLst>
                <a:path extrusionOk="0" h="539" w="2347">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51"/>
            <p:cNvSpPr/>
            <p:nvPr/>
          </p:nvSpPr>
          <p:spPr>
            <a:xfrm>
              <a:off x="5534300" y="3544800"/>
              <a:ext cx="45275" cy="11450"/>
            </a:xfrm>
            <a:custGeom>
              <a:rect b="b" l="l" r="r" t="t"/>
              <a:pathLst>
                <a:path extrusionOk="0" h="458" w="1811">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1"/>
            <p:cNvSpPr/>
            <p:nvPr/>
          </p:nvSpPr>
          <p:spPr>
            <a:xfrm>
              <a:off x="5670625" y="3550100"/>
              <a:ext cx="49150" cy="14125"/>
            </a:xfrm>
            <a:custGeom>
              <a:rect b="b" l="l" r="r" t="t"/>
              <a:pathLst>
                <a:path extrusionOk="0" h="565" w="1966">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1"/>
            <p:cNvSpPr/>
            <p:nvPr/>
          </p:nvSpPr>
          <p:spPr>
            <a:xfrm>
              <a:off x="6039725" y="3610100"/>
              <a:ext cx="35150" cy="13125"/>
            </a:xfrm>
            <a:custGeom>
              <a:rect b="b" l="l" r="r" t="t"/>
              <a:pathLst>
                <a:path extrusionOk="0" h="525" w="1406">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1"/>
            <p:cNvSpPr/>
            <p:nvPr/>
          </p:nvSpPr>
          <p:spPr>
            <a:xfrm>
              <a:off x="6001625" y="3607525"/>
              <a:ext cx="43775" cy="9850"/>
            </a:xfrm>
            <a:custGeom>
              <a:rect b="b" l="l" r="r" t="t"/>
              <a:pathLst>
                <a:path extrusionOk="0" h="394" w="1751">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51"/>
            <p:cNvSpPr/>
            <p:nvPr/>
          </p:nvSpPr>
          <p:spPr>
            <a:xfrm>
              <a:off x="5905500" y="3563625"/>
              <a:ext cx="31275" cy="15400"/>
            </a:xfrm>
            <a:custGeom>
              <a:rect b="b" l="l" r="r" t="t"/>
              <a:pathLst>
                <a:path extrusionOk="0" h="616" w="1251">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51"/>
            <p:cNvSpPr/>
            <p:nvPr/>
          </p:nvSpPr>
          <p:spPr>
            <a:xfrm>
              <a:off x="5937050" y="3567650"/>
              <a:ext cx="29475" cy="13975"/>
            </a:xfrm>
            <a:custGeom>
              <a:rect b="b" l="l" r="r" t="t"/>
              <a:pathLst>
                <a:path extrusionOk="0" h="559" w="1179">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51"/>
            <p:cNvSpPr/>
            <p:nvPr/>
          </p:nvSpPr>
          <p:spPr>
            <a:xfrm>
              <a:off x="5633125" y="3551875"/>
              <a:ext cx="37525" cy="12225"/>
            </a:xfrm>
            <a:custGeom>
              <a:rect b="b" l="l" r="r" t="t"/>
              <a:pathLst>
                <a:path extrusionOk="0" h="489" w="1501">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51"/>
            <p:cNvSpPr/>
            <p:nvPr/>
          </p:nvSpPr>
          <p:spPr>
            <a:xfrm>
              <a:off x="6082900" y="3585350"/>
              <a:ext cx="28000" cy="13450"/>
            </a:xfrm>
            <a:custGeom>
              <a:rect b="b" l="l" r="r" t="t"/>
              <a:pathLst>
                <a:path extrusionOk="0" h="538" w="112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1"/>
            <p:cNvSpPr/>
            <p:nvPr/>
          </p:nvSpPr>
          <p:spPr>
            <a:xfrm>
              <a:off x="6027225" y="3558500"/>
              <a:ext cx="34250" cy="13300"/>
            </a:xfrm>
            <a:custGeom>
              <a:rect b="b" l="l" r="r" t="t"/>
              <a:pathLst>
                <a:path extrusionOk="0" h="532" w="137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1"/>
            <p:cNvSpPr/>
            <p:nvPr/>
          </p:nvSpPr>
          <p:spPr>
            <a:xfrm>
              <a:off x="5545675" y="3570200"/>
              <a:ext cx="24375" cy="12625"/>
            </a:xfrm>
            <a:custGeom>
              <a:rect b="b" l="l" r="r" t="t"/>
              <a:pathLst>
                <a:path extrusionOk="0" h="505" w="975">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51"/>
            <p:cNvSpPr/>
            <p:nvPr/>
          </p:nvSpPr>
          <p:spPr>
            <a:xfrm>
              <a:off x="5495025" y="3564975"/>
              <a:ext cx="33950" cy="16925"/>
            </a:xfrm>
            <a:custGeom>
              <a:rect b="b" l="l" r="r" t="t"/>
              <a:pathLst>
                <a:path extrusionOk="0" h="677" w="1358">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51"/>
            <p:cNvSpPr/>
            <p:nvPr/>
          </p:nvSpPr>
          <p:spPr>
            <a:xfrm>
              <a:off x="5651300" y="3577825"/>
              <a:ext cx="25025" cy="7300"/>
            </a:xfrm>
            <a:custGeom>
              <a:rect b="b" l="l" r="r" t="t"/>
              <a:pathLst>
                <a:path extrusionOk="0" h="292" w="1001">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51"/>
            <p:cNvSpPr/>
            <p:nvPr/>
          </p:nvSpPr>
          <p:spPr>
            <a:xfrm>
              <a:off x="5718850" y="3580625"/>
              <a:ext cx="25325" cy="11250"/>
            </a:xfrm>
            <a:custGeom>
              <a:rect b="b" l="l" r="r" t="t"/>
              <a:pathLst>
                <a:path extrusionOk="0" h="450" w="1013">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51"/>
            <p:cNvSpPr/>
            <p:nvPr/>
          </p:nvSpPr>
          <p:spPr>
            <a:xfrm>
              <a:off x="6067700" y="3585050"/>
              <a:ext cx="17300" cy="10650"/>
            </a:xfrm>
            <a:custGeom>
              <a:rect b="b" l="l" r="r" t="t"/>
              <a:pathLst>
                <a:path extrusionOk="0" h="426" w="692">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51"/>
            <p:cNvSpPr/>
            <p:nvPr/>
          </p:nvSpPr>
          <p:spPr>
            <a:xfrm>
              <a:off x="5620925" y="3591050"/>
              <a:ext cx="29800" cy="11775"/>
            </a:xfrm>
            <a:custGeom>
              <a:rect b="b" l="l" r="r" t="t"/>
              <a:pathLst>
                <a:path extrusionOk="0" h="471" w="1192">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1"/>
            <p:cNvSpPr/>
            <p:nvPr/>
          </p:nvSpPr>
          <p:spPr>
            <a:xfrm>
              <a:off x="5422100" y="3559500"/>
              <a:ext cx="17575" cy="15150"/>
            </a:xfrm>
            <a:custGeom>
              <a:rect b="b" l="l" r="r" t="t"/>
              <a:pathLst>
                <a:path extrusionOk="0" h="606" w="703">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51"/>
            <p:cNvSpPr/>
            <p:nvPr/>
          </p:nvSpPr>
          <p:spPr>
            <a:xfrm>
              <a:off x="6055800" y="3563675"/>
              <a:ext cx="25050" cy="11425"/>
            </a:xfrm>
            <a:custGeom>
              <a:rect b="b" l="l" r="r" t="t"/>
              <a:pathLst>
                <a:path extrusionOk="0" h="457" w="1002">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1"/>
            <p:cNvSpPr/>
            <p:nvPr/>
          </p:nvSpPr>
          <p:spPr>
            <a:xfrm>
              <a:off x="5615275" y="3588725"/>
              <a:ext cx="25025" cy="14275"/>
            </a:xfrm>
            <a:custGeom>
              <a:rect b="b" l="l" r="r" t="t"/>
              <a:pathLst>
                <a:path extrusionOk="0" h="571" w="1001">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1"/>
            <p:cNvSpPr/>
            <p:nvPr/>
          </p:nvSpPr>
          <p:spPr>
            <a:xfrm>
              <a:off x="5618550" y="3585275"/>
              <a:ext cx="24725" cy="7000"/>
            </a:xfrm>
            <a:custGeom>
              <a:rect b="b" l="l" r="r" t="t"/>
              <a:pathLst>
                <a:path extrusionOk="0" h="280" w="989">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1"/>
            <p:cNvSpPr/>
            <p:nvPr/>
          </p:nvSpPr>
          <p:spPr>
            <a:xfrm>
              <a:off x="5557525" y="3563075"/>
              <a:ext cx="16100" cy="17875"/>
            </a:xfrm>
            <a:custGeom>
              <a:rect b="b" l="l" r="r" t="t"/>
              <a:pathLst>
                <a:path extrusionOk="0" h="715" w="644">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51"/>
            <p:cNvSpPr/>
            <p:nvPr/>
          </p:nvSpPr>
          <p:spPr>
            <a:xfrm>
              <a:off x="5520025" y="3559200"/>
              <a:ext cx="30675" cy="8050"/>
            </a:xfrm>
            <a:custGeom>
              <a:rect b="b" l="l" r="r" t="t"/>
              <a:pathLst>
                <a:path extrusionOk="0" h="322" w="1227">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1"/>
            <p:cNvSpPr/>
            <p:nvPr/>
          </p:nvSpPr>
          <p:spPr>
            <a:xfrm>
              <a:off x="6041825" y="3578550"/>
              <a:ext cx="15200" cy="10850"/>
            </a:xfrm>
            <a:custGeom>
              <a:rect b="b" l="l" r="r" t="t"/>
              <a:pathLst>
                <a:path extrusionOk="0" h="434" w="608">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1"/>
            <p:cNvSpPr/>
            <p:nvPr/>
          </p:nvSpPr>
          <p:spPr>
            <a:xfrm>
              <a:off x="5652175" y="3595275"/>
              <a:ext cx="16700" cy="8000"/>
            </a:xfrm>
            <a:custGeom>
              <a:rect b="b" l="l" r="r" t="t"/>
              <a:pathLst>
                <a:path extrusionOk="0" h="320" w="668">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51"/>
            <p:cNvSpPr/>
            <p:nvPr/>
          </p:nvSpPr>
          <p:spPr>
            <a:xfrm>
              <a:off x="5467925" y="3577650"/>
              <a:ext cx="28600" cy="3725"/>
            </a:xfrm>
            <a:custGeom>
              <a:rect b="b" l="l" r="r" t="t"/>
              <a:pathLst>
                <a:path extrusionOk="0" h="149" w="1144">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1"/>
            <p:cNvSpPr/>
            <p:nvPr/>
          </p:nvSpPr>
          <p:spPr>
            <a:xfrm>
              <a:off x="6065625" y="3613675"/>
              <a:ext cx="15500" cy="7700"/>
            </a:xfrm>
            <a:custGeom>
              <a:rect b="b" l="l" r="r" t="t"/>
              <a:pathLst>
                <a:path extrusionOk="0" h="308" w="62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1"/>
            <p:cNvSpPr/>
            <p:nvPr/>
          </p:nvSpPr>
          <p:spPr>
            <a:xfrm>
              <a:off x="6005500" y="3605925"/>
              <a:ext cx="15500" cy="7450"/>
            </a:xfrm>
            <a:custGeom>
              <a:rect b="b" l="l" r="r" t="t"/>
              <a:pathLst>
                <a:path extrusionOk="0" h="298" w="62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1"/>
            <p:cNvSpPr/>
            <p:nvPr/>
          </p:nvSpPr>
          <p:spPr>
            <a:xfrm>
              <a:off x="5931075" y="3568375"/>
              <a:ext cx="10450" cy="10500"/>
            </a:xfrm>
            <a:custGeom>
              <a:rect b="b" l="l" r="r" t="t"/>
              <a:pathLst>
                <a:path extrusionOk="0" h="420" w="418">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51"/>
            <p:cNvSpPr/>
            <p:nvPr/>
          </p:nvSpPr>
          <p:spPr>
            <a:xfrm>
              <a:off x="6088550" y="3613675"/>
              <a:ext cx="13125" cy="7175"/>
            </a:xfrm>
            <a:custGeom>
              <a:rect b="b" l="l" r="r" t="t"/>
              <a:pathLst>
                <a:path extrusionOk="0" h="287" w="525">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51"/>
            <p:cNvSpPr/>
            <p:nvPr/>
          </p:nvSpPr>
          <p:spPr>
            <a:xfrm>
              <a:off x="6115925" y="3594025"/>
              <a:ext cx="9550" cy="5425"/>
            </a:xfrm>
            <a:custGeom>
              <a:rect b="b" l="l" r="r" t="t"/>
              <a:pathLst>
                <a:path extrusionOk="0" h="217" w="382">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1"/>
            <p:cNvSpPr/>
            <p:nvPr/>
          </p:nvSpPr>
          <p:spPr>
            <a:xfrm>
              <a:off x="5823325" y="3563950"/>
              <a:ext cx="14025" cy="6575"/>
            </a:xfrm>
            <a:custGeom>
              <a:rect b="b" l="l" r="r" t="t"/>
              <a:pathLst>
                <a:path extrusionOk="0" h="263" w="561">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1"/>
            <p:cNvSpPr/>
            <p:nvPr/>
          </p:nvSpPr>
          <p:spPr>
            <a:xfrm>
              <a:off x="6100150" y="3570200"/>
              <a:ext cx="6275" cy="7475"/>
            </a:xfrm>
            <a:custGeom>
              <a:rect b="b" l="l" r="r" t="t"/>
              <a:pathLst>
                <a:path extrusionOk="0" h="299" w="251">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51"/>
            <p:cNvSpPr/>
            <p:nvPr/>
          </p:nvSpPr>
          <p:spPr>
            <a:xfrm>
              <a:off x="6113550" y="3570500"/>
              <a:ext cx="7775" cy="6400"/>
            </a:xfrm>
            <a:custGeom>
              <a:rect b="b" l="l" r="r" t="t"/>
              <a:pathLst>
                <a:path extrusionOk="0" h="256" w="311">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1"/>
            <p:cNvSpPr/>
            <p:nvPr/>
          </p:nvSpPr>
          <p:spPr>
            <a:xfrm>
              <a:off x="5550675" y="3553025"/>
              <a:ext cx="10750" cy="3525"/>
            </a:xfrm>
            <a:custGeom>
              <a:rect b="b" l="l" r="r" t="t"/>
              <a:pathLst>
                <a:path extrusionOk="0" h="141" w="43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1"/>
            <p:cNvSpPr/>
            <p:nvPr/>
          </p:nvSpPr>
          <p:spPr>
            <a:xfrm>
              <a:off x="5851600" y="3591000"/>
              <a:ext cx="3600" cy="5900"/>
            </a:xfrm>
            <a:custGeom>
              <a:rect b="b" l="l" r="r" t="t"/>
              <a:pathLst>
                <a:path extrusionOk="0" h="236" w="144">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1"/>
            <p:cNvSpPr/>
            <p:nvPr/>
          </p:nvSpPr>
          <p:spPr>
            <a:xfrm>
              <a:off x="5669150" y="3558200"/>
              <a:ext cx="7175" cy="5650"/>
            </a:xfrm>
            <a:custGeom>
              <a:rect b="b" l="l" r="r" t="t"/>
              <a:pathLst>
                <a:path extrusionOk="0" h="226" w="287">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1"/>
            <p:cNvSpPr/>
            <p:nvPr/>
          </p:nvSpPr>
          <p:spPr>
            <a:xfrm>
              <a:off x="5643250" y="3577650"/>
              <a:ext cx="4200" cy="4800"/>
            </a:xfrm>
            <a:custGeom>
              <a:rect b="b" l="l" r="r" t="t"/>
              <a:pathLst>
                <a:path extrusionOk="0" h="192" w="168">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51"/>
            <p:cNvSpPr/>
            <p:nvPr/>
          </p:nvSpPr>
          <p:spPr>
            <a:xfrm>
              <a:off x="5457225" y="3577650"/>
              <a:ext cx="7150" cy="2975"/>
            </a:xfrm>
            <a:custGeom>
              <a:rect b="b" l="l" r="r" t="t"/>
              <a:pathLst>
                <a:path extrusionOk="0" h="119" w="286">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51"/>
            <p:cNvSpPr/>
            <p:nvPr/>
          </p:nvSpPr>
          <p:spPr>
            <a:xfrm>
              <a:off x="5452750" y="3574975"/>
              <a:ext cx="4200" cy="2700"/>
            </a:xfrm>
            <a:custGeom>
              <a:rect b="b" l="l" r="r" t="t"/>
              <a:pathLst>
                <a:path extrusionOk="0" h="108" w="168">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51"/>
            <p:cNvSpPr/>
            <p:nvPr/>
          </p:nvSpPr>
          <p:spPr>
            <a:xfrm>
              <a:off x="5614675" y="3595800"/>
              <a:ext cx="3600" cy="3600"/>
            </a:xfrm>
            <a:custGeom>
              <a:rect b="b" l="l" r="r" t="t"/>
              <a:pathLst>
                <a:path extrusionOk="0" h="144" w="144">
                  <a:moveTo>
                    <a:pt x="24" y="1"/>
                  </a:moveTo>
                  <a:cubicBezTo>
                    <a:pt x="1" y="49"/>
                    <a:pt x="1" y="96"/>
                    <a:pt x="24" y="144"/>
                  </a:cubicBezTo>
                  <a:cubicBezTo>
                    <a:pt x="143" y="96"/>
                    <a:pt x="143" y="49"/>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1"/>
            <p:cNvSpPr/>
            <p:nvPr/>
          </p:nvSpPr>
          <p:spPr>
            <a:xfrm>
              <a:off x="5539675" y="3552650"/>
              <a:ext cx="4175" cy="3600"/>
            </a:xfrm>
            <a:custGeom>
              <a:rect b="b" l="l" r="r" t="t"/>
              <a:pathLst>
                <a:path extrusionOk="0" h="144" w="167">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1"/>
            <p:cNvSpPr/>
            <p:nvPr/>
          </p:nvSpPr>
          <p:spPr>
            <a:xfrm>
              <a:off x="6081100" y="3585100"/>
              <a:ext cx="3900" cy="3300"/>
            </a:xfrm>
            <a:custGeom>
              <a:rect b="b" l="l" r="r" t="t"/>
              <a:pathLst>
                <a:path extrusionOk="0" h="132" w="156">
                  <a:moveTo>
                    <a:pt x="155" y="131"/>
                  </a:moveTo>
                  <a:cubicBezTo>
                    <a:pt x="108" y="96"/>
                    <a:pt x="60" y="48"/>
                    <a:pt x="1" y="0"/>
                  </a:cubicBezTo>
                  <a:cubicBezTo>
                    <a:pt x="60" y="48"/>
                    <a:pt x="108" y="96"/>
                    <a:pt x="155" y="13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1"/>
            <p:cNvSpPr/>
            <p:nvPr/>
          </p:nvSpPr>
          <p:spPr>
            <a:xfrm>
              <a:off x="5915025" y="3624225"/>
              <a:ext cx="116700" cy="17975"/>
            </a:xfrm>
            <a:custGeom>
              <a:rect b="b" l="l" r="r" t="t"/>
              <a:pathLst>
                <a:path extrusionOk="0" h="719" w="4668">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1"/>
            <p:cNvSpPr/>
            <p:nvPr/>
          </p:nvSpPr>
          <p:spPr>
            <a:xfrm>
              <a:off x="6119800" y="3637750"/>
              <a:ext cx="63725" cy="15825"/>
            </a:xfrm>
            <a:custGeom>
              <a:rect b="b" l="l" r="r" t="t"/>
              <a:pathLst>
                <a:path extrusionOk="0" h="633" w="2549">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51"/>
            <p:cNvSpPr/>
            <p:nvPr/>
          </p:nvSpPr>
          <p:spPr>
            <a:xfrm>
              <a:off x="6023950" y="3631500"/>
              <a:ext cx="43475" cy="14725"/>
            </a:xfrm>
            <a:custGeom>
              <a:rect b="b" l="l" r="r" t="t"/>
              <a:pathLst>
                <a:path extrusionOk="0" h="589" w="1739">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51"/>
            <p:cNvSpPr/>
            <p:nvPr/>
          </p:nvSpPr>
          <p:spPr>
            <a:xfrm>
              <a:off x="6076650" y="3635650"/>
              <a:ext cx="46450" cy="16100"/>
            </a:xfrm>
            <a:custGeom>
              <a:rect b="b" l="l" r="r" t="t"/>
              <a:pathLst>
                <a:path extrusionOk="0" h="644" w="1858">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1"/>
            <p:cNvSpPr/>
            <p:nvPr/>
          </p:nvSpPr>
          <p:spPr>
            <a:xfrm>
              <a:off x="5876625" y="3620225"/>
              <a:ext cx="54200" cy="13075"/>
            </a:xfrm>
            <a:custGeom>
              <a:rect b="b" l="l" r="r" t="t"/>
              <a:pathLst>
                <a:path extrusionOk="0" h="523" w="2168">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1"/>
            <p:cNvSpPr/>
            <p:nvPr/>
          </p:nvSpPr>
          <p:spPr>
            <a:xfrm>
              <a:off x="5745350" y="3604200"/>
              <a:ext cx="61050" cy="16925"/>
            </a:xfrm>
            <a:custGeom>
              <a:rect b="b" l="l" r="r" t="t"/>
              <a:pathLst>
                <a:path extrusionOk="0" h="677" w="2442">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51"/>
            <p:cNvSpPr/>
            <p:nvPr/>
          </p:nvSpPr>
          <p:spPr>
            <a:xfrm>
              <a:off x="5824525" y="3616600"/>
              <a:ext cx="40200" cy="11675"/>
            </a:xfrm>
            <a:custGeom>
              <a:rect b="b" l="l" r="r" t="t"/>
              <a:pathLst>
                <a:path extrusionOk="0" h="467" w="1608">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1"/>
            <p:cNvSpPr/>
            <p:nvPr/>
          </p:nvSpPr>
          <p:spPr>
            <a:xfrm>
              <a:off x="5673625" y="3594875"/>
              <a:ext cx="42875" cy="14675"/>
            </a:xfrm>
            <a:custGeom>
              <a:rect b="b" l="l" r="r" t="t"/>
              <a:pathLst>
                <a:path extrusionOk="0" h="587" w="1715">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1"/>
            <p:cNvSpPr/>
            <p:nvPr/>
          </p:nvSpPr>
          <p:spPr>
            <a:xfrm>
              <a:off x="5715000" y="3601900"/>
              <a:ext cx="32750" cy="12675"/>
            </a:xfrm>
            <a:custGeom>
              <a:rect b="b" l="l" r="r" t="t"/>
              <a:pathLst>
                <a:path extrusionOk="0" h="507" w="131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1"/>
            <p:cNvSpPr/>
            <p:nvPr/>
          </p:nvSpPr>
          <p:spPr>
            <a:xfrm>
              <a:off x="6068775" y="3635225"/>
              <a:ext cx="24250" cy="13900"/>
            </a:xfrm>
            <a:custGeom>
              <a:rect b="b" l="l" r="r" t="t"/>
              <a:pathLst>
                <a:path extrusionOk="0" h="556" w="97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1"/>
            <p:cNvSpPr/>
            <p:nvPr/>
          </p:nvSpPr>
          <p:spPr>
            <a:xfrm>
              <a:off x="6157300" y="3620825"/>
              <a:ext cx="28000" cy="12850"/>
            </a:xfrm>
            <a:custGeom>
              <a:rect b="b" l="l" r="r" t="t"/>
              <a:pathLst>
                <a:path extrusionOk="0" h="514" w="112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1"/>
            <p:cNvSpPr/>
            <p:nvPr/>
          </p:nvSpPr>
          <p:spPr>
            <a:xfrm>
              <a:off x="5858750" y="3617200"/>
              <a:ext cx="17000" cy="11375"/>
            </a:xfrm>
            <a:custGeom>
              <a:rect b="b" l="l" r="r" t="t"/>
              <a:pathLst>
                <a:path extrusionOk="0" h="455" w="68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1"/>
            <p:cNvSpPr/>
            <p:nvPr/>
          </p:nvSpPr>
          <p:spPr>
            <a:xfrm>
              <a:off x="5797725" y="3613375"/>
              <a:ext cx="29200" cy="11325"/>
            </a:xfrm>
            <a:custGeom>
              <a:rect b="b" l="l" r="r" t="t"/>
              <a:pathLst>
                <a:path extrusionOk="0" h="453" w="1168">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1"/>
            <p:cNvSpPr/>
            <p:nvPr/>
          </p:nvSpPr>
          <p:spPr>
            <a:xfrm>
              <a:off x="5869175" y="3618325"/>
              <a:ext cx="15200" cy="14875"/>
            </a:xfrm>
            <a:custGeom>
              <a:rect b="b" l="l" r="r" t="t"/>
              <a:pathLst>
                <a:path extrusionOk="0" h="595" w="608">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1"/>
            <p:cNvSpPr/>
            <p:nvPr/>
          </p:nvSpPr>
          <p:spPr>
            <a:xfrm>
              <a:off x="6170700" y="3641950"/>
              <a:ext cx="19075" cy="12525"/>
            </a:xfrm>
            <a:custGeom>
              <a:rect b="b" l="l" r="r" t="t"/>
              <a:pathLst>
                <a:path extrusionOk="0" h="501" w="763">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1"/>
            <p:cNvSpPr/>
            <p:nvPr/>
          </p:nvSpPr>
          <p:spPr>
            <a:xfrm>
              <a:off x="6134975" y="3620225"/>
              <a:ext cx="16400" cy="11150"/>
            </a:xfrm>
            <a:custGeom>
              <a:rect b="b" l="l" r="r" t="t"/>
              <a:pathLst>
                <a:path extrusionOk="0" h="446" w="656">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51"/>
            <p:cNvSpPr/>
            <p:nvPr/>
          </p:nvSpPr>
          <p:spPr>
            <a:xfrm>
              <a:off x="6141525" y="3620825"/>
              <a:ext cx="14325" cy="10425"/>
            </a:xfrm>
            <a:custGeom>
              <a:rect b="b" l="l" r="r" t="t"/>
              <a:pathLst>
                <a:path extrusionOk="0" h="417" w="573">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51"/>
            <p:cNvSpPr/>
            <p:nvPr/>
          </p:nvSpPr>
          <p:spPr>
            <a:xfrm>
              <a:off x="5930800" y="3604300"/>
              <a:ext cx="14600" cy="5925"/>
            </a:xfrm>
            <a:custGeom>
              <a:rect b="b" l="l" r="r" t="t"/>
              <a:pathLst>
                <a:path extrusionOk="0" h="237" w="584">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1"/>
            <p:cNvSpPr/>
            <p:nvPr/>
          </p:nvSpPr>
          <p:spPr>
            <a:xfrm>
              <a:off x="6152850" y="3620825"/>
              <a:ext cx="7450" cy="10425"/>
            </a:xfrm>
            <a:custGeom>
              <a:rect b="b" l="l" r="r" t="t"/>
              <a:pathLst>
                <a:path extrusionOk="0" h="417" w="298">
                  <a:moveTo>
                    <a:pt x="0" y="0"/>
                  </a:moveTo>
                  <a:lnTo>
                    <a:pt x="0" y="417"/>
                  </a:lnTo>
                  <a:lnTo>
                    <a:pt x="298" y="417"/>
                  </a:lnTo>
                  <a:lnTo>
                    <a:pt x="298" y="12"/>
                  </a:lnTo>
                  <a:cubicBezTo>
                    <a:pt x="203" y="12"/>
                    <a:pt x="107"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1"/>
            <p:cNvSpPr/>
            <p:nvPr/>
          </p:nvSpPr>
          <p:spPr>
            <a:xfrm>
              <a:off x="5780175" y="3609800"/>
              <a:ext cx="22650" cy="3925"/>
            </a:xfrm>
            <a:custGeom>
              <a:rect b="b" l="l" r="r" t="t"/>
              <a:pathLst>
                <a:path extrusionOk="0" h="157" w="906">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1"/>
            <p:cNvSpPr/>
            <p:nvPr/>
          </p:nvSpPr>
          <p:spPr>
            <a:xfrm>
              <a:off x="6180825" y="3642925"/>
              <a:ext cx="12825" cy="10650"/>
            </a:xfrm>
            <a:custGeom>
              <a:rect b="b" l="l" r="r" t="t"/>
              <a:pathLst>
                <a:path extrusionOk="0" h="426" w="513">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1"/>
            <p:cNvSpPr/>
            <p:nvPr/>
          </p:nvSpPr>
          <p:spPr>
            <a:xfrm>
              <a:off x="6038250" y="3613375"/>
              <a:ext cx="11325" cy="4775"/>
            </a:xfrm>
            <a:custGeom>
              <a:rect b="b" l="l" r="r" t="t"/>
              <a:pathLst>
                <a:path extrusionOk="0" h="191" w="453">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1"/>
            <p:cNvSpPr/>
            <p:nvPr/>
          </p:nvSpPr>
          <p:spPr>
            <a:xfrm>
              <a:off x="5820950" y="3616050"/>
              <a:ext cx="12825" cy="8650"/>
            </a:xfrm>
            <a:custGeom>
              <a:rect b="b" l="l" r="r" t="t"/>
              <a:pathLst>
                <a:path extrusionOk="0" h="346" w="513">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1"/>
            <p:cNvSpPr/>
            <p:nvPr/>
          </p:nvSpPr>
          <p:spPr>
            <a:xfrm>
              <a:off x="5751600" y="3606225"/>
              <a:ext cx="11925" cy="3925"/>
            </a:xfrm>
            <a:custGeom>
              <a:rect b="b" l="l" r="r" t="t"/>
              <a:pathLst>
                <a:path extrusionOk="0" h="157" w="477">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1"/>
            <p:cNvSpPr/>
            <p:nvPr/>
          </p:nvSpPr>
          <p:spPr>
            <a:xfrm>
              <a:off x="5959950" y="3603250"/>
              <a:ext cx="6875" cy="7475"/>
            </a:xfrm>
            <a:custGeom>
              <a:rect b="b" l="l" r="r" t="t"/>
              <a:pathLst>
                <a:path extrusionOk="0" h="299" w="275">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1"/>
            <p:cNvSpPr/>
            <p:nvPr/>
          </p:nvSpPr>
          <p:spPr>
            <a:xfrm>
              <a:off x="6063550" y="3635400"/>
              <a:ext cx="4475" cy="7175"/>
            </a:xfrm>
            <a:custGeom>
              <a:rect b="b" l="l" r="r" t="t"/>
              <a:pathLst>
                <a:path extrusionOk="0" h="287" w="179">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1"/>
            <p:cNvSpPr/>
            <p:nvPr/>
          </p:nvSpPr>
          <p:spPr>
            <a:xfrm>
              <a:off x="6121000" y="3638250"/>
              <a:ext cx="3300" cy="7300"/>
            </a:xfrm>
            <a:custGeom>
              <a:rect b="b" l="l" r="r" t="t"/>
              <a:pathLst>
                <a:path extrusionOk="0" h="292" w="132">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1"/>
            <p:cNvSpPr/>
            <p:nvPr/>
          </p:nvSpPr>
          <p:spPr>
            <a:xfrm>
              <a:off x="5805475" y="3613500"/>
              <a:ext cx="4125" cy="5150"/>
            </a:xfrm>
            <a:custGeom>
              <a:rect b="b" l="l" r="r" t="t"/>
              <a:pathLst>
                <a:path extrusionOk="0" h="206" w="165">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51"/>
            <p:cNvSpPr/>
            <p:nvPr/>
          </p:nvSpPr>
          <p:spPr>
            <a:xfrm>
              <a:off x="6128125" y="3626025"/>
              <a:ext cx="3900" cy="1950"/>
            </a:xfrm>
            <a:custGeom>
              <a:rect b="b" l="l" r="r" t="t"/>
              <a:pathLst>
                <a:path extrusionOk="0" h="78" w="156">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51"/>
            <p:cNvSpPr/>
            <p:nvPr/>
          </p:nvSpPr>
          <p:spPr>
            <a:xfrm>
              <a:off x="5769450" y="3610400"/>
              <a:ext cx="3300" cy="1200"/>
            </a:xfrm>
            <a:custGeom>
              <a:rect b="b" l="l" r="r" t="t"/>
              <a:pathLst>
                <a:path extrusionOk="0" h="48" w="132">
                  <a:moveTo>
                    <a:pt x="1" y="0"/>
                  </a:moveTo>
                  <a:cubicBezTo>
                    <a:pt x="1" y="12"/>
                    <a:pt x="13" y="48"/>
                    <a:pt x="25" y="48"/>
                  </a:cubicBezTo>
                  <a:cubicBezTo>
                    <a:pt x="72" y="36"/>
                    <a:pt x="96" y="12"/>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1"/>
            <p:cNvSpPr/>
            <p:nvPr/>
          </p:nvSpPr>
          <p:spPr>
            <a:xfrm>
              <a:off x="5676000" y="3585100"/>
              <a:ext cx="3600" cy="3550"/>
            </a:xfrm>
            <a:custGeom>
              <a:rect b="b" l="l" r="r" t="t"/>
              <a:pathLst>
                <a:path extrusionOk="0" h="142" w="144">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51"/>
            <p:cNvSpPr/>
            <p:nvPr/>
          </p:nvSpPr>
          <p:spPr>
            <a:xfrm>
              <a:off x="5948650" y="3608300"/>
              <a:ext cx="3300" cy="1725"/>
            </a:xfrm>
            <a:custGeom>
              <a:rect b="b" l="l" r="r" t="t"/>
              <a:pathLst>
                <a:path extrusionOk="0" h="69" w="132">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51"/>
            <p:cNvSpPr/>
            <p:nvPr/>
          </p:nvSpPr>
          <p:spPr>
            <a:xfrm>
              <a:off x="5829575" y="3615100"/>
              <a:ext cx="4200" cy="2175"/>
            </a:xfrm>
            <a:custGeom>
              <a:rect b="b" l="l" r="r" t="t"/>
              <a:pathLst>
                <a:path extrusionOk="0" h="87" w="168">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1"/>
            <p:cNvSpPr/>
            <p:nvPr/>
          </p:nvSpPr>
          <p:spPr>
            <a:xfrm>
              <a:off x="6074550" y="3492225"/>
              <a:ext cx="142900" cy="19475"/>
            </a:xfrm>
            <a:custGeom>
              <a:rect b="b" l="l" r="r" t="t"/>
              <a:pathLst>
                <a:path extrusionOk="0" h="779" w="5716">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51"/>
            <p:cNvSpPr/>
            <p:nvPr/>
          </p:nvSpPr>
          <p:spPr>
            <a:xfrm>
              <a:off x="5887025" y="3486875"/>
              <a:ext cx="219400" cy="19375"/>
            </a:xfrm>
            <a:custGeom>
              <a:rect b="b" l="l" r="r" t="t"/>
              <a:pathLst>
                <a:path extrusionOk="0" h="775" w="8776">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1"/>
            <p:cNvSpPr/>
            <p:nvPr/>
          </p:nvSpPr>
          <p:spPr>
            <a:xfrm>
              <a:off x="6128125" y="3527450"/>
              <a:ext cx="48850" cy="11650"/>
            </a:xfrm>
            <a:custGeom>
              <a:rect b="b" l="l" r="r" t="t"/>
              <a:pathLst>
                <a:path extrusionOk="0" h="466" w="1954">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1"/>
            <p:cNvSpPr/>
            <p:nvPr/>
          </p:nvSpPr>
          <p:spPr>
            <a:xfrm>
              <a:off x="6171300" y="3527825"/>
              <a:ext cx="43475" cy="11150"/>
            </a:xfrm>
            <a:custGeom>
              <a:rect b="b" l="l" r="r" t="t"/>
              <a:pathLst>
                <a:path extrusionOk="0" h="446" w="1739">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1"/>
            <p:cNvSpPr/>
            <p:nvPr/>
          </p:nvSpPr>
          <p:spPr>
            <a:xfrm>
              <a:off x="6039125" y="3523775"/>
              <a:ext cx="47950" cy="11025"/>
            </a:xfrm>
            <a:custGeom>
              <a:rect b="b" l="l" r="r" t="t"/>
              <a:pathLst>
                <a:path extrusionOk="0" h="441" w="1918">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1"/>
            <p:cNvSpPr/>
            <p:nvPr/>
          </p:nvSpPr>
          <p:spPr>
            <a:xfrm>
              <a:off x="6184700" y="3508675"/>
              <a:ext cx="47925" cy="5925"/>
            </a:xfrm>
            <a:custGeom>
              <a:rect b="b" l="l" r="r" t="t"/>
              <a:pathLst>
                <a:path extrusionOk="0" h="237" w="1917">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1"/>
            <p:cNvSpPr/>
            <p:nvPr/>
          </p:nvSpPr>
          <p:spPr>
            <a:xfrm>
              <a:off x="6109075" y="3506225"/>
              <a:ext cx="47650" cy="4175"/>
            </a:xfrm>
            <a:custGeom>
              <a:rect b="b" l="l" r="r" t="t"/>
              <a:pathLst>
                <a:path extrusionOk="0" h="167" w="1906">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1"/>
            <p:cNvSpPr/>
            <p:nvPr/>
          </p:nvSpPr>
          <p:spPr>
            <a:xfrm>
              <a:off x="6084975" y="3524925"/>
              <a:ext cx="11025" cy="9300"/>
            </a:xfrm>
            <a:custGeom>
              <a:rect b="b" l="l" r="r" t="t"/>
              <a:pathLst>
                <a:path extrusionOk="0" h="372" w="441">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1"/>
            <p:cNvSpPr/>
            <p:nvPr/>
          </p:nvSpPr>
          <p:spPr>
            <a:xfrm>
              <a:off x="6178150" y="3527950"/>
              <a:ext cx="11625" cy="3225"/>
            </a:xfrm>
            <a:custGeom>
              <a:rect b="b" l="l" r="r" t="t"/>
              <a:pathLst>
                <a:path extrusionOk="0" h="129" w="465">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1"/>
            <p:cNvSpPr/>
            <p:nvPr/>
          </p:nvSpPr>
          <p:spPr>
            <a:xfrm>
              <a:off x="6159400" y="3510375"/>
              <a:ext cx="9250" cy="1950"/>
            </a:xfrm>
            <a:custGeom>
              <a:rect b="b" l="l" r="r" t="t"/>
              <a:pathLst>
                <a:path extrusionOk="0" h="78" w="370">
                  <a:moveTo>
                    <a:pt x="0" y="1"/>
                  </a:moveTo>
                  <a:cubicBezTo>
                    <a:pt x="54" y="55"/>
                    <a:pt x="109" y="77"/>
                    <a:pt x="164" y="77"/>
                  </a:cubicBezTo>
                  <a:cubicBezTo>
                    <a:pt x="230" y="77"/>
                    <a:pt x="298" y="46"/>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1"/>
            <p:cNvSpPr/>
            <p:nvPr/>
          </p:nvSpPr>
          <p:spPr>
            <a:xfrm>
              <a:off x="6019800" y="3541350"/>
              <a:ext cx="32750" cy="8675"/>
            </a:xfrm>
            <a:custGeom>
              <a:rect b="b" l="l" r="r" t="t"/>
              <a:pathLst>
                <a:path extrusionOk="0" h="347" w="131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1"/>
            <p:cNvSpPr/>
            <p:nvPr/>
          </p:nvSpPr>
          <p:spPr>
            <a:xfrm>
              <a:off x="6174575" y="3534725"/>
              <a:ext cx="7450" cy="3700"/>
            </a:xfrm>
            <a:custGeom>
              <a:rect b="b" l="l" r="r" t="t"/>
              <a:pathLst>
                <a:path extrusionOk="0" h="148" w="298">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1"/>
            <p:cNvSpPr/>
            <p:nvPr/>
          </p:nvSpPr>
          <p:spPr>
            <a:xfrm>
              <a:off x="6124275" y="3616650"/>
              <a:ext cx="14600" cy="4200"/>
            </a:xfrm>
            <a:custGeom>
              <a:rect b="b" l="l" r="r" t="t"/>
              <a:pathLst>
                <a:path extrusionOk="0" h="168" w="584">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1"/>
            <p:cNvSpPr/>
            <p:nvPr/>
          </p:nvSpPr>
          <p:spPr>
            <a:xfrm>
              <a:off x="5374475" y="2102825"/>
              <a:ext cx="166400" cy="34500"/>
            </a:xfrm>
            <a:custGeom>
              <a:rect b="b" l="l" r="r" t="t"/>
              <a:pathLst>
                <a:path extrusionOk="0" h="1380" w="6656">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1"/>
            <p:cNvSpPr/>
            <p:nvPr/>
          </p:nvSpPr>
          <p:spPr>
            <a:xfrm>
              <a:off x="5657250" y="2120925"/>
              <a:ext cx="94675" cy="21125"/>
            </a:xfrm>
            <a:custGeom>
              <a:rect b="b" l="l" r="r" t="t"/>
              <a:pathLst>
                <a:path extrusionOk="0" h="845" w="3787">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1"/>
            <p:cNvSpPr/>
            <p:nvPr/>
          </p:nvSpPr>
          <p:spPr>
            <a:xfrm>
              <a:off x="5601275" y="2121525"/>
              <a:ext cx="104800" cy="25325"/>
            </a:xfrm>
            <a:custGeom>
              <a:rect b="b" l="l" r="r" t="t"/>
              <a:pathLst>
                <a:path extrusionOk="0" h="1013" w="4192">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1"/>
            <p:cNvSpPr/>
            <p:nvPr/>
          </p:nvSpPr>
          <p:spPr>
            <a:xfrm>
              <a:off x="5584900" y="2121525"/>
              <a:ext cx="53625" cy="19900"/>
            </a:xfrm>
            <a:custGeom>
              <a:rect b="b" l="l" r="r" t="t"/>
              <a:pathLst>
                <a:path extrusionOk="0" h="796" w="2145">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51"/>
            <p:cNvSpPr/>
            <p:nvPr/>
          </p:nvSpPr>
          <p:spPr>
            <a:xfrm>
              <a:off x="5529250" y="2116450"/>
              <a:ext cx="54500" cy="10425"/>
            </a:xfrm>
            <a:custGeom>
              <a:rect b="b" l="l" r="r" t="t"/>
              <a:pathLst>
                <a:path extrusionOk="0" h="417" w="218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51"/>
            <p:cNvSpPr/>
            <p:nvPr/>
          </p:nvSpPr>
          <p:spPr>
            <a:xfrm>
              <a:off x="5467925" y="2105375"/>
              <a:ext cx="10750" cy="5900"/>
            </a:xfrm>
            <a:custGeom>
              <a:rect b="b" l="l" r="r" t="t"/>
              <a:pathLst>
                <a:path extrusionOk="0" h="236" w="43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1"/>
            <p:cNvSpPr/>
            <p:nvPr/>
          </p:nvSpPr>
          <p:spPr>
            <a:xfrm>
              <a:off x="5552775" y="2104250"/>
              <a:ext cx="13700" cy="2725"/>
            </a:xfrm>
            <a:custGeom>
              <a:rect b="b" l="l" r="r" t="t"/>
              <a:pathLst>
                <a:path extrusionOk="0" h="109" w="548">
                  <a:moveTo>
                    <a:pt x="0" y="1"/>
                  </a:moveTo>
                  <a:cubicBezTo>
                    <a:pt x="97" y="65"/>
                    <a:pt x="193" y="109"/>
                    <a:pt x="292" y="109"/>
                  </a:cubicBezTo>
                  <a:cubicBezTo>
                    <a:pt x="375" y="109"/>
                    <a:pt x="460" y="77"/>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1"/>
            <p:cNvSpPr/>
            <p:nvPr/>
          </p:nvSpPr>
          <p:spPr>
            <a:xfrm>
              <a:off x="5683425" y="2119600"/>
              <a:ext cx="7175" cy="5325"/>
            </a:xfrm>
            <a:custGeom>
              <a:rect b="b" l="l" r="r" t="t"/>
              <a:pathLst>
                <a:path extrusionOk="0" h="213" w="287">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1"/>
            <p:cNvSpPr/>
            <p:nvPr/>
          </p:nvSpPr>
          <p:spPr>
            <a:xfrm>
              <a:off x="5581925" y="2120625"/>
              <a:ext cx="11950" cy="4750"/>
            </a:xfrm>
            <a:custGeom>
              <a:rect b="b" l="l" r="r" t="t"/>
              <a:pathLst>
                <a:path extrusionOk="0" h="190" w="478">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1"/>
            <p:cNvSpPr/>
            <p:nvPr/>
          </p:nvSpPr>
          <p:spPr>
            <a:xfrm>
              <a:off x="5668850" y="2121525"/>
              <a:ext cx="7175" cy="2700"/>
            </a:xfrm>
            <a:custGeom>
              <a:rect b="b" l="l" r="r" t="t"/>
              <a:pathLst>
                <a:path extrusionOk="0" h="108" w="287">
                  <a:moveTo>
                    <a:pt x="1" y="0"/>
                  </a:moveTo>
                  <a:cubicBezTo>
                    <a:pt x="48" y="72"/>
                    <a:pt x="96" y="108"/>
                    <a:pt x="143" y="108"/>
                  </a:cubicBezTo>
                  <a:cubicBezTo>
                    <a:pt x="191" y="108"/>
                    <a:pt x="239" y="72"/>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1"/>
            <p:cNvSpPr/>
            <p:nvPr/>
          </p:nvSpPr>
          <p:spPr>
            <a:xfrm>
              <a:off x="5693850" y="2121525"/>
              <a:ext cx="3600" cy="1800"/>
            </a:xfrm>
            <a:custGeom>
              <a:rect b="b" l="l" r="r" t="t"/>
              <a:pathLst>
                <a:path extrusionOk="0" h="72" w="144">
                  <a:moveTo>
                    <a:pt x="1" y="0"/>
                  </a:moveTo>
                  <a:cubicBezTo>
                    <a:pt x="24" y="48"/>
                    <a:pt x="51" y="72"/>
                    <a:pt x="77" y="72"/>
                  </a:cubicBezTo>
                  <a:cubicBezTo>
                    <a:pt x="102" y="72"/>
                    <a:pt x="126" y="48"/>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51"/>
            <p:cNvSpPr/>
            <p:nvPr/>
          </p:nvSpPr>
          <p:spPr>
            <a:xfrm>
              <a:off x="5854300" y="2135800"/>
              <a:ext cx="98550" cy="17950"/>
            </a:xfrm>
            <a:custGeom>
              <a:rect b="b" l="l" r="r" t="t"/>
              <a:pathLst>
                <a:path extrusionOk="0" h="718" w="3942">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1"/>
            <p:cNvSpPr/>
            <p:nvPr/>
          </p:nvSpPr>
          <p:spPr>
            <a:xfrm>
              <a:off x="5981100" y="2132525"/>
              <a:ext cx="16975" cy="13450"/>
            </a:xfrm>
            <a:custGeom>
              <a:rect b="b" l="l" r="r" t="t"/>
              <a:pathLst>
                <a:path extrusionOk="0" h="538" w="679">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1"/>
            <p:cNvSpPr/>
            <p:nvPr/>
          </p:nvSpPr>
          <p:spPr>
            <a:xfrm>
              <a:off x="5958475" y="2141650"/>
              <a:ext cx="19975" cy="9825"/>
            </a:xfrm>
            <a:custGeom>
              <a:rect b="b" l="l" r="r" t="t"/>
              <a:pathLst>
                <a:path extrusionOk="0" h="393" w="799">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1"/>
            <p:cNvSpPr/>
            <p:nvPr/>
          </p:nvSpPr>
          <p:spPr>
            <a:xfrm>
              <a:off x="5977225" y="2132525"/>
              <a:ext cx="11325" cy="6875"/>
            </a:xfrm>
            <a:custGeom>
              <a:rect b="b" l="l" r="r" t="t"/>
              <a:pathLst>
                <a:path extrusionOk="0" h="275" w="453">
                  <a:moveTo>
                    <a:pt x="0" y="1"/>
                  </a:moveTo>
                  <a:cubicBezTo>
                    <a:pt x="60" y="96"/>
                    <a:pt x="108" y="179"/>
                    <a:pt x="155" y="275"/>
                  </a:cubicBezTo>
                  <a:cubicBezTo>
                    <a:pt x="286" y="227"/>
                    <a:pt x="381" y="120"/>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1"/>
            <p:cNvSpPr/>
            <p:nvPr/>
          </p:nvSpPr>
          <p:spPr>
            <a:xfrm>
              <a:off x="5927225" y="2139450"/>
              <a:ext cx="10725" cy="3275"/>
            </a:xfrm>
            <a:custGeom>
              <a:rect b="b" l="l" r="r" t="t"/>
              <a:pathLst>
                <a:path extrusionOk="0" h="131" w="429">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51"/>
            <p:cNvSpPr/>
            <p:nvPr/>
          </p:nvSpPr>
          <p:spPr>
            <a:xfrm>
              <a:off x="5977225" y="2142950"/>
              <a:ext cx="8350" cy="5275"/>
            </a:xfrm>
            <a:custGeom>
              <a:rect b="b" l="l" r="r" t="t"/>
              <a:pathLst>
                <a:path extrusionOk="0" h="211" w="334">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51"/>
            <p:cNvSpPr/>
            <p:nvPr/>
          </p:nvSpPr>
          <p:spPr>
            <a:xfrm>
              <a:off x="5970375" y="2137675"/>
              <a:ext cx="3600" cy="2875"/>
            </a:xfrm>
            <a:custGeom>
              <a:rect b="b" l="l" r="r" t="t"/>
              <a:pathLst>
                <a:path extrusionOk="0" h="115" w="144">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51"/>
            <p:cNvSpPr/>
            <p:nvPr/>
          </p:nvSpPr>
          <p:spPr>
            <a:xfrm>
              <a:off x="5970375" y="2139675"/>
              <a:ext cx="3600" cy="3600"/>
            </a:xfrm>
            <a:custGeom>
              <a:rect b="b" l="l" r="r" t="t"/>
              <a:pathLst>
                <a:path extrusionOk="0" h="144" w="144">
                  <a:moveTo>
                    <a:pt x="1" y="1"/>
                  </a:moveTo>
                  <a:lnTo>
                    <a:pt x="1" y="144"/>
                  </a:lnTo>
                  <a:lnTo>
                    <a:pt x="143" y="144"/>
                  </a:lnTo>
                  <a:lnTo>
                    <a:pt x="1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51"/>
            <p:cNvSpPr/>
            <p:nvPr/>
          </p:nvSpPr>
          <p:spPr>
            <a:xfrm>
              <a:off x="5954300" y="2143250"/>
              <a:ext cx="5675" cy="4500"/>
            </a:xfrm>
            <a:custGeom>
              <a:rect b="b" l="l" r="r" t="t"/>
              <a:pathLst>
                <a:path extrusionOk="0" h="180" w="227">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51"/>
            <p:cNvSpPr/>
            <p:nvPr/>
          </p:nvSpPr>
          <p:spPr>
            <a:xfrm>
              <a:off x="5951025" y="2143025"/>
              <a:ext cx="4800" cy="4725"/>
            </a:xfrm>
            <a:custGeom>
              <a:rect b="b" l="l" r="r" t="t"/>
              <a:pathLst>
                <a:path extrusionOk="0" h="189" w="192">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1"/>
            <p:cNvSpPr/>
            <p:nvPr/>
          </p:nvSpPr>
          <p:spPr>
            <a:xfrm>
              <a:off x="5962925" y="2141475"/>
              <a:ext cx="3600" cy="1500"/>
            </a:xfrm>
            <a:custGeom>
              <a:rect b="b" l="l" r="r" t="t"/>
              <a:pathLst>
                <a:path extrusionOk="0" h="60" w="144">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51"/>
            <p:cNvSpPr/>
            <p:nvPr/>
          </p:nvSpPr>
          <p:spPr>
            <a:xfrm>
              <a:off x="5909350" y="2139975"/>
              <a:ext cx="3600" cy="3000"/>
            </a:xfrm>
            <a:custGeom>
              <a:rect b="b" l="l" r="r" t="t"/>
              <a:pathLst>
                <a:path extrusionOk="0" h="120" w="144">
                  <a:moveTo>
                    <a:pt x="1" y="1"/>
                  </a:moveTo>
                  <a:lnTo>
                    <a:pt x="1" y="1"/>
                  </a:lnTo>
                  <a:cubicBezTo>
                    <a:pt x="37" y="36"/>
                    <a:pt x="96" y="72"/>
                    <a:pt x="144" y="120"/>
                  </a:cubicBezTo>
                  <a:cubicBezTo>
                    <a:pt x="96" y="72"/>
                    <a:pt x="37" y="2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1"/>
            <p:cNvSpPr/>
            <p:nvPr/>
          </p:nvSpPr>
          <p:spPr>
            <a:xfrm>
              <a:off x="5919775" y="2139975"/>
              <a:ext cx="3900" cy="3000"/>
            </a:xfrm>
            <a:custGeom>
              <a:rect b="b" l="l" r="r" t="t"/>
              <a:pathLst>
                <a:path extrusionOk="0" h="120" w="156">
                  <a:moveTo>
                    <a:pt x="155" y="1"/>
                  </a:moveTo>
                  <a:cubicBezTo>
                    <a:pt x="96" y="48"/>
                    <a:pt x="60" y="72"/>
                    <a:pt x="1" y="120"/>
                  </a:cubicBezTo>
                  <a:cubicBezTo>
                    <a:pt x="60" y="72"/>
                    <a:pt x="120" y="36"/>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1"/>
            <p:cNvSpPr/>
            <p:nvPr/>
          </p:nvSpPr>
          <p:spPr>
            <a:xfrm>
              <a:off x="5887625" y="2138125"/>
              <a:ext cx="3900" cy="1275"/>
            </a:xfrm>
            <a:custGeom>
              <a:rect b="b" l="l" r="r" t="t"/>
              <a:pathLst>
                <a:path extrusionOk="0" h="51" w="156">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1"/>
            <p:cNvSpPr/>
            <p:nvPr/>
          </p:nvSpPr>
          <p:spPr>
            <a:xfrm>
              <a:off x="5948650" y="2143250"/>
              <a:ext cx="3900" cy="3000"/>
            </a:xfrm>
            <a:custGeom>
              <a:rect b="b" l="l" r="r" t="t"/>
              <a:pathLst>
                <a:path extrusionOk="0" h="120" w="156">
                  <a:moveTo>
                    <a:pt x="0" y="1"/>
                  </a:moveTo>
                  <a:cubicBezTo>
                    <a:pt x="48" y="48"/>
                    <a:pt x="96" y="84"/>
                    <a:pt x="131" y="120"/>
                  </a:cubicBezTo>
                  <a:cubicBezTo>
                    <a:pt x="131" y="84"/>
                    <a:pt x="155" y="48"/>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1"/>
            <p:cNvSpPr/>
            <p:nvPr/>
          </p:nvSpPr>
          <p:spPr>
            <a:xfrm>
              <a:off x="6041825" y="2142050"/>
              <a:ext cx="54175" cy="17350"/>
            </a:xfrm>
            <a:custGeom>
              <a:rect b="b" l="l" r="r" t="t"/>
              <a:pathLst>
                <a:path extrusionOk="0" h="694" w="2167">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51"/>
            <p:cNvSpPr/>
            <p:nvPr/>
          </p:nvSpPr>
          <p:spPr>
            <a:xfrm>
              <a:off x="6014125" y="2132825"/>
              <a:ext cx="35150" cy="14875"/>
            </a:xfrm>
            <a:custGeom>
              <a:rect b="b" l="l" r="r" t="t"/>
              <a:pathLst>
                <a:path extrusionOk="0" h="595" w="1406">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51"/>
            <p:cNvSpPr/>
            <p:nvPr/>
          </p:nvSpPr>
          <p:spPr>
            <a:xfrm>
              <a:off x="5777500" y="2135475"/>
              <a:ext cx="42875" cy="14475"/>
            </a:xfrm>
            <a:custGeom>
              <a:rect b="b" l="l" r="r" t="t"/>
              <a:pathLst>
                <a:path extrusionOk="0" h="579" w="1715">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1"/>
            <p:cNvSpPr/>
            <p:nvPr/>
          </p:nvSpPr>
          <p:spPr>
            <a:xfrm>
              <a:off x="5782550" y="2132525"/>
              <a:ext cx="22950" cy="7475"/>
            </a:xfrm>
            <a:custGeom>
              <a:rect b="b" l="l" r="r" t="t"/>
              <a:pathLst>
                <a:path extrusionOk="0" h="299" w="918">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1"/>
            <p:cNvSpPr/>
            <p:nvPr/>
          </p:nvSpPr>
          <p:spPr>
            <a:xfrm>
              <a:off x="5812625" y="2134075"/>
              <a:ext cx="18475" cy="9900"/>
            </a:xfrm>
            <a:custGeom>
              <a:rect b="b" l="l" r="r" t="t"/>
              <a:pathLst>
                <a:path extrusionOk="0" h="396" w="739">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1"/>
            <p:cNvSpPr/>
            <p:nvPr/>
          </p:nvSpPr>
          <p:spPr>
            <a:xfrm>
              <a:off x="5784925" y="2128375"/>
              <a:ext cx="13125" cy="7375"/>
            </a:xfrm>
            <a:custGeom>
              <a:rect b="b" l="l" r="r" t="t"/>
              <a:pathLst>
                <a:path extrusionOk="0" h="295" w="525">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1"/>
            <p:cNvSpPr/>
            <p:nvPr/>
          </p:nvSpPr>
          <p:spPr>
            <a:xfrm>
              <a:off x="5844175" y="2136050"/>
              <a:ext cx="11025" cy="8550"/>
            </a:xfrm>
            <a:custGeom>
              <a:rect b="b" l="l" r="r" t="t"/>
              <a:pathLst>
                <a:path extrusionOk="0" h="342" w="441">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1"/>
            <p:cNvSpPr/>
            <p:nvPr/>
          </p:nvSpPr>
          <p:spPr>
            <a:xfrm>
              <a:off x="5829000" y="2138775"/>
              <a:ext cx="16975" cy="7050"/>
            </a:xfrm>
            <a:custGeom>
              <a:rect b="b" l="l" r="r" t="t"/>
              <a:pathLst>
                <a:path extrusionOk="0" h="282" w="679">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1"/>
            <p:cNvSpPr/>
            <p:nvPr/>
          </p:nvSpPr>
          <p:spPr>
            <a:xfrm>
              <a:off x="5794175" y="2126125"/>
              <a:ext cx="7450" cy="2275"/>
            </a:xfrm>
            <a:custGeom>
              <a:rect b="b" l="l" r="r" t="t"/>
              <a:pathLst>
                <a:path extrusionOk="0" h="91" w="298">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1"/>
            <p:cNvSpPr/>
            <p:nvPr/>
          </p:nvSpPr>
          <p:spPr>
            <a:xfrm>
              <a:off x="5858750" y="2138125"/>
              <a:ext cx="3900" cy="1275"/>
            </a:xfrm>
            <a:custGeom>
              <a:rect b="b" l="l" r="r" t="t"/>
              <a:pathLst>
                <a:path extrusionOk="0" h="51" w="156">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1"/>
            <p:cNvSpPr/>
            <p:nvPr/>
          </p:nvSpPr>
          <p:spPr>
            <a:xfrm>
              <a:off x="5975425" y="2139650"/>
              <a:ext cx="72950" cy="14050"/>
            </a:xfrm>
            <a:custGeom>
              <a:rect b="b" l="l" r="r" t="t"/>
              <a:pathLst>
                <a:path extrusionOk="0" h="562" w="2918">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51"/>
            <p:cNvSpPr/>
            <p:nvPr/>
          </p:nvSpPr>
          <p:spPr>
            <a:xfrm>
              <a:off x="5994775" y="2132325"/>
              <a:ext cx="14925" cy="12875"/>
            </a:xfrm>
            <a:custGeom>
              <a:rect b="b" l="l" r="r" t="t"/>
              <a:pathLst>
                <a:path extrusionOk="0" h="515" w="597">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1"/>
            <p:cNvSpPr/>
            <p:nvPr/>
          </p:nvSpPr>
          <p:spPr>
            <a:xfrm>
              <a:off x="6012950" y="2132750"/>
              <a:ext cx="8350" cy="10225"/>
            </a:xfrm>
            <a:custGeom>
              <a:rect b="b" l="l" r="r" t="t"/>
              <a:pathLst>
                <a:path extrusionOk="0" h="409" w="334">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1"/>
            <p:cNvSpPr/>
            <p:nvPr/>
          </p:nvSpPr>
          <p:spPr>
            <a:xfrm>
              <a:off x="5753675" y="2128375"/>
              <a:ext cx="33675" cy="11875"/>
            </a:xfrm>
            <a:custGeom>
              <a:rect b="b" l="l" r="r" t="t"/>
              <a:pathLst>
                <a:path extrusionOk="0" h="475" w="1347">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1"/>
            <p:cNvSpPr/>
            <p:nvPr/>
          </p:nvSpPr>
          <p:spPr>
            <a:xfrm>
              <a:off x="5747425" y="2128075"/>
              <a:ext cx="18200" cy="10150"/>
            </a:xfrm>
            <a:custGeom>
              <a:rect b="b" l="l" r="r" t="t"/>
              <a:pathLst>
                <a:path extrusionOk="0" h="406" w="728">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1"/>
            <p:cNvSpPr/>
            <p:nvPr/>
          </p:nvSpPr>
          <p:spPr>
            <a:xfrm>
              <a:off x="5737025" y="2128375"/>
              <a:ext cx="7150" cy="3125"/>
            </a:xfrm>
            <a:custGeom>
              <a:rect b="b" l="l" r="r" t="t"/>
              <a:pathLst>
                <a:path extrusionOk="0" h="125" w="286">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1"/>
            <p:cNvSpPr/>
            <p:nvPr/>
          </p:nvSpPr>
          <p:spPr>
            <a:xfrm>
              <a:off x="5769450" y="2128375"/>
              <a:ext cx="3600" cy="2000"/>
            </a:xfrm>
            <a:custGeom>
              <a:rect b="b" l="l" r="r" t="t"/>
              <a:pathLst>
                <a:path extrusionOk="0" h="80" w="144">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1"/>
            <p:cNvSpPr/>
            <p:nvPr/>
          </p:nvSpPr>
          <p:spPr>
            <a:xfrm>
              <a:off x="5779875" y="2128975"/>
              <a:ext cx="3600" cy="3275"/>
            </a:xfrm>
            <a:custGeom>
              <a:rect b="b" l="l" r="r" t="t"/>
              <a:pathLst>
                <a:path extrusionOk="0" h="131" w="144">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1"/>
            <p:cNvSpPr/>
            <p:nvPr/>
          </p:nvSpPr>
          <p:spPr>
            <a:xfrm>
              <a:off x="6160275" y="1616425"/>
              <a:ext cx="21750" cy="20825"/>
            </a:xfrm>
            <a:custGeom>
              <a:rect b="b" l="l" r="r" t="t"/>
              <a:pathLst>
                <a:path extrusionOk="0" h="833" w="87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51"/>
            <p:cNvSpPr/>
            <p:nvPr/>
          </p:nvSpPr>
          <p:spPr>
            <a:xfrm>
              <a:off x="6121000" y="1615800"/>
              <a:ext cx="31275" cy="21925"/>
            </a:xfrm>
            <a:custGeom>
              <a:rect b="b" l="l" r="r" t="t"/>
              <a:pathLst>
                <a:path extrusionOk="0" h="877" w="1251">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51"/>
            <p:cNvSpPr/>
            <p:nvPr/>
          </p:nvSpPr>
          <p:spPr>
            <a:xfrm>
              <a:off x="6085275" y="1625300"/>
              <a:ext cx="5075" cy="6000"/>
            </a:xfrm>
            <a:custGeom>
              <a:rect b="b" l="l" r="r" t="t"/>
              <a:pathLst>
                <a:path extrusionOk="0" h="240" w="203">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1"/>
            <p:cNvSpPr/>
            <p:nvPr/>
          </p:nvSpPr>
          <p:spPr>
            <a:xfrm>
              <a:off x="6077825" y="1630400"/>
              <a:ext cx="1525" cy="1350"/>
            </a:xfrm>
            <a:custGeom>
              <a:rect b="b" l="l" r="r" t="t"/>
              <a:pathLst>
                <a:path extrusionOk="0" h="54" w="61">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1"/>
            <p:cNvSpPr/>
            <p:nvPr/>
          </p:nvSpPr>
          <p:spPr>
            <a:xfrm>
              <a:off x="5792675" y="2222125"/>
              <a:ext cx="160175" cy="10150"/>
            </a:xfrm>
            <a:custGeom>
              <a:rect b="b" l="l" r="r" t="t"/>
              <a:pathLst>
                <a:path extrusionOk="0" h="406" w="6407">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1"/>
            <p:cNvSpPr/>
            <p:nvPr/>
          </p:nvSpPr>
          <p:spPr>
            <a:xfrm>
              <a:off x="5832275" y="2239100"/>
              <a:ext cx="85150" cy="13475"/>
            </a:xfrm>
            <a:custGeom>
              <a:rect b="b" l="l" r="r" t="t"/>
              <a:pathLst>
                <a:path extrusionOk="0" h="539" w="3406">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51"/>
            <p:cNvSpPr/>
            <p:nvPr/>
          </p:nvSpPr>
          <p:spPr>
            <a:xfrm>
              <a:off x="5779275" y="2238850"/>
              <a:ext cx="58675" cy="9650"/>
            </a:xfrm>
            <a:custGeom>
              <a:rect b="b" l="l" r="r" t="t"/>
              <a:pathLst>
                <a:path extrusionOk="0" h="386" w="2347">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51"/>
            <p:cNvSpPr/>
            <p:nvPr/>
          </p:nvSpPr>
          <p:spPr>
            <a:xfrm>
              <a:off x="5961450" y="2228725"/>
              <a:ext cx="49125" cy="7975"/>
            </a:xfrm>
            <a:custGeom>
              <a:rect b="b" l="l" r="r" t="t"/>
              <a:pathLst>
                <a:path extrusionOk="0" h="319" w="1965">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51"/>
            <p:cNvSpPr/>
            <p:nvPr/>
          </p:nvSpPr>
          <p:spPr>
            <a:xfrm>
              <a:off x="6030500" y="2231975"/>
              <a:ext cx="52125" cy="9100"/>
            </a:xfrm>
            <a:custGeom>
              <a:rect b="b" l="l" r="r" t="t"/>
              <a:pathLst>
                <a:path extrusionOk="0" h="364" w="2085">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51"/>
            <p:cNvSpPr/>
            <p:nvPr/>
          </p:nvSpPr>
          <p:spPr>
            <a:xfrm>
              <a:off x="5912325" y="2242675"/>
              <a:ext cx="33975" cy="8625"/>
            </a:xfrm>
            <a:custGeom>
              <a:rect b="b" l="l" r="r" t="t"/>
              <a:pathLst>
                <a:path extrusionOk="0" h="345" w="1359">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1"/>
            <p:cNvSpPr/>
            <p:nvPr/>
          </p:nvSpPr>
          <p:spPr>
            <a:xfrm>
              <a:off x="6083475" y="2234975"/>
              <a:ext cx="32175" cy="8650"/>
            </a:xfrm>
            <a:custGeom>
              <a:rect b="b" l="l" r="r" t="t"/>
              <a:pathLst>
                <a:path extrusionOk="0" h="346" w="1287">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1"/>
            <p:cNvSpPr/>
            <p:nvPr/>
          </p:nvSpPr>
          <p:spPr>
            <a:xfrm>
              <a:off x="6003125" y="2232250"/>
              <a:ext cx="42575" cy="5975"/>
            </a:xfrm>
            <a:custGeom>
              <a:rect b="b" l="l" r="r" t="t"/>
              <a:pathLst>
                <a:path extrusionOk="0" h="239" w="1703">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1"/>
            <p:cNvSpPr/>
            <p:nvPr/>
          </p:nvSpPr>
          <p:spPr>
            <a:xfrm>
              <a:off x="6113850" y="2236725"/>
              <a:ext cx="28600" cy="7400"/>
            </a:xfrm>
            <a:custGeom>
              <a:rect b="b" l="l" r="r" t="t"/>
              <a:pathLst>
                <a:path extrusionOk="0" h="296" w="1144">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1"/>
            <p:cNvSpPr/>
            <p:nvPr/>
          </p:nvSpPr>
          <p:spPr>
            <a:xfrm>
              <a:off x="5943600" y="2243600"/>
              <a:ext cx="25900" cy="6825"/>
            </a:xfrm>
            <a:custGeom>
              <a:rect b="b" l="l" r="r" t="t"/>
              <a:pathLst>
                <a:path extrusionOk="0" h="273" w="1036">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51"/>
            <p:cNvSpPr/>
            <p:nvPr/>
          </p:nvSpPr>
          <p:spPr>
            <a:xfrm>
              <a:off x="5938225" y="2228975"/>
              <a:ext cx="25025" cy="4575"/>
            </a:xfrm>
            <a:custGeom>
              <a:rect b="b" l="l" r="r" t="t"/>
              <a:pathLst>
                <a:path extrusionOk="0" h="183" w="1001">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51"/>
            <p:cNvSpPr/>
            <p:nvPr/>
          </p:nvSpPr>
          <p:spPr>
            <a:xfrm>
              <a:off x="5790450" y="2236175"/>
              <a:ext cx="18325" cy="7850"/>
            </a:xfrm>
            <a:custGeom>
              <a:rect b="b" l="l" r="r" t="t"/>
              <a:pathLst>
                <a:path extrusionOk="0" h="314" w="733">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51"/>
            <p:cNvSpPr/>
            <p:nvPr/>
          </p:nvSpPr>
          <p:spPr>
            <a:xfrm>
              <a:off x="5779875" y="2220400"/>
              <a:ext cx="14325" cy="5625"/>
            </a:xfrm>
            <a:custGeom>
              <a:rect b="b" l="l" r="r" t="t"/>
              <a:pathLst>
                <a:path extrusionOk="0" h="225" w="573">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51"/>
            <p:cNvSpPr/>
            <p:nvPr/>
          </p:nvSpPr>
          <p:spPr>
            <a:xfrm>
              <a:off x="6073675" y="2238425"/>
              <a:ext cx="11925" cy="4600"/>
            </a:xfrm>
            <a:custGeom>
              <a:rect b="b" l="l" r="r" t="t"/>
              <a:pathLst>
                <a:path extrusionOk="0" h="184" w="477">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1"/>
            <p:cNvSpPr/>
            <p:nvPr/>
          </p:nvSpPr>
          <p:spPr>
            <a:xfrm>
              <a:off x="6037350" y="2250100"/>
              <a:ext cx="4775" cy="3575"/>
            </a:xfrm>
            <a:custGeom>
              <a:rect b="b" l="l" r="r" t="t"/>
              <a:pathLst>
                <a:path extrusionOk="0" h="143" w="191">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51"/>
            <p:cNvSpPr/>
            <p:nvPr/>
          </p:nvSpPr>
          <p:spPr>
            <a:xfrm>
              <a:off x="5941500" y="2243700"/>
              <a:ext cx="3600" cy="3150"/>
            </a:xfrm>
            <a:custGeom>
              <a:rect b="b" l="l" r="r" t="t"/>
              <a:pathLst>
                <a:path extrusionOk="0" h="126" w="144">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51"/>
            <p:cNvSpPr/>
            <p:nvPr/>
          </p:nvSpPr>
          <p:spPr>
            <a:xfrm>
              <a:off x="5812625" y="2239875"/>
              <a:ext cx="3000" cy="1325"/>
            </a:xfrm>
            <a:custGeom>
              <a:rect b="b" l="l" r="r" t="t"/>
              <a:pathLst>
                <a:path extrusionOk="0" h="53" w="12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51"/>
            <p:cNvSpPr/>
            <p:nvPr/>
          </p:nvSpPr>
          <p:spPr>
            <a:xfrm>
              <a:off x="5785850" y="2273600"/>
              <a:ext cx="100325" cy="12750"/>
            </a:xfrm>
            <a:custGeom>
              <a:rect b="b" l="l" r="r" t="t"/>
              <a:pathLst>
                <a:path extrusionOk="0" h="510" w="4013">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51"/>
            <p:cNvSpPr/>
            <p:nvPr/>
          </p:nvSpPr>
          <p:spPr>
            <a:xfrm>
              <a:off x="5876025" y="2254275"/>
              <a:ext cx="83375" cy="14575"/>
            </a:xfrm>
            <a:custGeom>
              <a:rect b="b" l="l" r="r" t="t"/>
              <a:pathLst>
                <a:path extrusionOk="0" h="583" w="3335">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1"/>
            <p:cNvSpPr/>
            <p:nvPr/>
          </p:nvSpPr>
          <p:spPr>
            <a:xfrm>
              <a:off x="5880475" y="2276700"/>
              <a:ext cx="72075" cy="10050"/>
            </a:xfrm>
            <a:custGeom>
              <a:rect b="b" l="l" r="r" t="t"/>
              <a:pathLst>
                <a:path extrusionOk="0" h="402" w="2883">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1"/>
            <p:cNvSpPr/>
            <p:nvPr/>
          </p:nvSpPr>
          <p:spPr>
            <a:xfrm>
              <a:off x="5816500" y="2251925"/>
              <a:ext cx="54775" cy="14750"/>
            </a:xfrm>
            <a:custGeom>
              <a:rect b="b" l="l" r="r" t="t"/>
              <a:pathLst>
                <a:path extrusionOk="0" h="590" w="2191">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1"/>
            <p:cNvSpPr/>
            <p:nvPr/>
          </p:nvSpPr>
          <p:spPr>
            <a:xfrm>
              <a:off x="5934650" y="2276450"/>
              <a:ext cx="30400" cy="9700"/>
            </a:xfrm>
            <a:custGeom>
              <a:rect b="b" l="l" r="r" t="t"/>
              <a:pathLst>
                <a:path extrusionOk="0" h="388" w="1216">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1"/>
            <p:cNvSpPr/>
            <p:nvPr/>
          </p:nvSpPr>
          <p:spPr>
            <a:xfrm>
              <a:off x="5956100" y="2279575"/>
              <a:ext cx="29475" cy="7800"/>
            </a:xfrm>
            <a:custGeom>
              <a:rect b="b" l="l" r="r" t="t"/>
              <a:pathLst>
                <a:path extrusionOk="0" h="312" w="1179">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1"/>
            <p:cNvSpPr/>
            <p:nvPr/>
          </p:nvSpPr>
          <p:spPr>
            <a:xfrm>
              <a:off x="5920075" y="2276900"/>
              <a:ext cx="10750" cy="5900"/>
            </a:xfrm>
            <a:custGeom>
              <a:rect b="b" l="l" r="r" t="t"/>
              <a:pathLst>
                <a:path extrusionOk="0" h="236" w="43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51"/>
            <p:cNvSpPr/>
            <p:nvPr/>
          </p:nvSpPr>
          <p:spPr>
            <a:xfrm>
              <a:off x="5981100" y="2278650"/>
              <a:ext cx="11625" cy="7100"/>
            </a:xfrm>
            <a:custGeom>
              <a:rect b="b" l="l" r="r" t="t"/>
              <a:pathLst>
                <a:path extrusionOk="0" h="284" w="465">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51"/>
            <p:cNvSpPr/>
            <p:nvPr/>
          </p:nvSpPr>
          <p:spPr>
            <a:xfrm>
              <a:off x="5981100" y="2265000"/>
              <a:ext cx="13700" cy="7100"/>
            </a:xfrm>
            <a:custGeom>
              <a:rect b="b" l="l" r="r" t="t"/>
              <a:pathLst>
                <a:path extrusionOk="0" h="284" w="548">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1"/>
            <p:cNvSpPr/>
            <p:nvPr/>
          </p:nvSpPr>
          <p:spPr>
            <a:xfrm>
              <a:off x="5855775" y="2276125"/>
              <a:ext cx="6875" cy="5150"/>
            </a:xfrm>
            <a:custGeom>
              <a:rect b="b" l="l" r="r" t="t"/>
              <a:pathLst>
                <a:path extrusionOk="0" h="206" w="275">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51"/>
            <p:cNvSpPr/>
            <p:nvPr/>
          </p:nvSpPr>
          <p:spPr>
            <a:xfrm>
              <a:off x="5869775" y="2259975"/>
              <a:ext cx="7150" cy="4750"/>
            </a:xfrm>
            <a:custGeom>
              <a:rect b="b" l="l" r="r" t="t"/>
              <a:pathLst>
                <a:path extrusionOk="0" h="190" w="286">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51"/>
            <p:cNvSpPr/>
            <p:nvPr/>
          </p:nvSpPr>
          <p:spPr>
            <a:xfrm>
              <a:off x="6099850" y="2289700"/>
              <a:ext cx="24725" cy="8050"/>
            </a:xfrm>
            <a:custGeom>
              <a:rect b="b" l="l" r="r" t="t"/>
              <a:pathLst>
                <a:path extrusionOk="0" h="322" w="989">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51"/>
            <p:cNvSpPr/>
            <p:nvPr/>
          </p:nvSpPr>
          <p:spPr>
            <a:xfrm>
              <a:off x="6031400" y="2286725"/>
              <a:ext cx="9850" cy="3900"/>
            </a:xfrm>
            <a:custGeom>
              <a:rect b="b" l="l" r="r" t="t"/>
              <a:pathLst>
                <a:path extrusionOk="0" h="156" w="394">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51"/>
            <p:cNvSpPr/>
            <p:nvPr/>
          </p:nvSpPr>
          <p:spPr>
            <a:xfrm>
              <a:off x="6060275" y="2287025"/>
              <a:ext cx="2400" cy="2700"/>
            </a:xfrm>
            <a:custGeom>
              <a:rect b="b" l="l" r="r" t="t"/>
              <a:pathLst>
                <a:path extrusionOk="0" h="108" w="96">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51"/>
            <p:cNvSpPr/>
            <p:nvPr/>
          </p:nvSpPr>
          <p:spPr>
            <a:xfrm>
              <a:off x="5966500" y="3042775"/>
              <a:ext cx="68800" cy="21450"/>
            </a:xfrm>
            <a:custGeom>
              <a:rect b="b" l="l" r="r" t="t"/>
              <a:pathLst>
                <a:path extrusionOk="0" h="858" w="2752">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51"/>
            <p:cNvSpPr/>
            <p:nvPr/>
          </p:nvSpPr>
          <p:spPr>
            <a:xfrm>
              <a:off x="6042400" y="3053950"/>
              <a:ext cx="68500" cy="16525"/>
            </a:xfrm>
            <a:custGeom>
              <a:rect b="b" l="l" r="r" t="t"/>
              <a:pathLst>
                <a:path extrusionOk="0" h="661" w="274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51"/>
            <p:cNvSpPr/>
            <p:nvPr/>
          </p:nvSpPr>
          <p:spPr>
            <a:xfrm>
              <a:off x="6027225" y="3053475"/>
              <a:ext cx="28300" cy="8075"/>
            </a:xfrm>
            <a:custGeom>
              <a:rect b="b" l="l" r="r" t="t"/>
              <a:pathLst>
                <a:path extrusionOk="0" h="323" w="1132">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51"/>
            <p:cNvSpPr/>
            <p:nvPr/>
          </p:nvSpPr>
          <p:spPr>
            <a:xfrm>
              <a:off x="5192600" y="2217675"/>
              <a:ext cx="154500" cy="44675"/>
            </a:xfrm>
            <a:custGeom>
              <a:rect b="b" l="l" r="r" t="t"/>
              <a:pathLst>
                <a:path extrusionOk="0" h="1787" w="618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51"/>
            <p:cNvSpPr/>
            <p:nvPr/>
          </p:nvSpPr>
          <p:spPr>
            <a:xfrm>
              <a:off x="5208675" y="2182925"/>
              <a:ext cx="290825" cy="18000"/>
            </a:xfrm>
            <a:custGeom>
              <a:rect b="b" l="l" r="r" t="t"/>
              <a:pathLst>
                <a:path extrusionOk="0" h="720" w="11633">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51"/>
            <p:cNvSpPr/>
            <p:nvPr/>
          </p:nvSpPr>
          <p:spPr>
            <a:xfrm>
              <a:off x="5323575" y="2282850"/>
              <a:ext cx="162550" cy="21125"/>
            </a:xfrm>
            <a:custGeom>
              <a:rect b="b" l="l" r="r" t="t"/>
              <a:pathLst>
                <a:path extrusionOk="0" h="845" w="6502">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51"/>
            <p:cNvSpPr/>
            <p:nvPr/>
          </p:nvSpPr>
          <p:spPr>
            <a:xfrm>
              <a:off x="5728975" y="2151875"/>
              <a:ext cx="119600" cy="16400"/>
            </a:xfrm>
            <a:custGeom>
              <a:rect b="b" l="l" r="r" t="t"/>
              <a:pathLst>
                <a:path extrusionOk="0" h="656" w="4784">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51"/>
            <p:cNvSpPr/>
            <p:nvPr/>
          </p:nvSpPr>
          <p:spPr>
            <a:xfrm>
              <a:off x="5548300" y="2304325"/>
              <a:ext cx="117600" cy="17550"/>
            </a:xfrm>
            <a:custGeom>
              <a:rect b="b" l="l" r="r" t="t"/>
              <a:pathLst>
                <a:path extrusionOk="0" h="702" w="4704">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51"/>
            <p:cNvSpPr/>
            <p:nvPr/>
          </p:nvSpPr>
          <p:spPr>
            <a:xfrm>
              <a:off x="5381625" y="2193550"/>
              <a:ext cx="131275" cy="14175"/>
            </a:xfrm>
            <a:custGeom>
              <a:rect b="b" l="l" r="r" t="t"/>
              <a:pathLst>
                <a:path extrusionOk="0" h="567" w="5251">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51"/>
            <p:cNvSpPr/>
            <p:nvPr/>
          </p:nvSpPr>
          <p:spPr>
            <a:xfrm>
              <a:off x="5381325" y="2268275"/>
              <a:ext cx="119375" cy="11250"/>
            </a:xfrm>
            <a:custGeom>
              <a:rect b="b" l="l" r="r" t="t"/>
              <a:pathLst>
                <a:path extrusionOk="0" h="450" w="4775">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51"/>
            <p:cNvSpPr/>
            <p:nvPr/>
          </p:nvSpPr>
          <p:spPr>
            <a:xfrm>
              <a:off x="5566450" y="2147725"/>
              <a:ext cx="161350" cy="15150"/>
            </a:xfrm>
            <a:custGeom>
              <a:rect b="b" l="l" r="r" t="t"/>
              <a:pathLst>
                <a:path extrusionOk="0" h="606" w="6454">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51"/>
            <p:cNvSpPr/>
            <p:nvPr/>
          </p:nvSpPr>
          <p:spPr>
            <a:xfrm>
              <a:off x="5300950" y="2261150"/>
              <a:ext cx="95275" cy="11400"/>
            </a:xfrm>
            <a:custGeom>
              <a:rect b="b" l="l" r="r" t="t"/>
              <a:pathLst>
                <a:path extrusionOk="0" h="456" w="3811">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51"/>
            <p:cNvSpPr/>
            <p:nvPr/>
          </p:nvSpPr>
          <p:spPr>
            <a:xfrm>
              <a:off x="5262250" y="2268825"/>
              <a:ext cx="69675" cy="18225"/>
            </a:xfrm>
            <a:custGeom>
              <a:rect b="b" l="l" r="r" t="t"/>
              <a:pathLst>
                <a:path extrusionOk="0" h="729" w="2787">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1"/>
            <p:cNvSpPr/>
            <p:nvPr/>
          </p:nvSpPr>
          <p:spPr>
            <a:xfrm>
              <a:off x="5470600" y="2246750"/>
              <a:ext cx="69700" cy="8375"/>
            </a:xfrm>
            <a:custGeom>
              <a:rect b="b" l="l" r="r" t="t"/>
              <a:pathLst>
                <a:path extrusionOk="0" h="335" w="2788">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51"/>
            <p:cNvSpPr/>
            <p:nvPr/>
          </p:nvSpPr>
          <p:spPr>
            <a:xfrm>
              <a:off x="5337550" y="2177925"/>
              <a:ext cx="81000" cy="11475"/>
            </a:xfrm>
            <a:custGeom>
              <a:rect b="b" l="l" r="r" t="t"/>
              <a:pathLst>
                <a:path extrusionOk="0" h="459" w="324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51"/>
            <p:cNvSpPr/>
            <p:nvPr/>
          </p:nvSpPr>
          <p:spPr>
            <a:xfrm>
              <a:off x="5595325" y="2276300"/>
              <a:ext cx="56000" cy="12375"/>
            </a:xfrm>
            <a:custGeom>
              <a:rect b="b" l="l" r="r" t="t"/>
              <a:pathLst>
                <a:path extrusionOk="0" h="495" w="224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51"/>
            <p:cNvSpPr/>
            <p:nvPr/>
          </p:nvSpPr>
          <p:spPr>
            <a:xfrm>
              <a:off x="5233075" y="2257250"/>
              <a:ext cx="62550" cy="16850"/>
            </a:xfrm>
            <a:custGeom>
              <a:rect b="b" l="l" r="r" t="t"/>
              <a:pathLst>
                <a:path extrusionOk="0" h="674" w="2502">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1"/>
            <p:cNvSpPr/>
            <p:nvPr/>
          </p:nvSpPr>
          <p:spPr>
            <a:xfrm>
              <a:off x="5419125" y="2243550"/>
              <a:ext cx="51225" cy="10600"/>
            </a:xfrm>
            <a:custGeom>
              <a:rect b="b" l="l" r="r" t="t"/>
              <a:pathLst>
                <a:path extrusionOk="0" h="424" w="2049">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1"/>
            <p:cNvSpPr/>
            <p:nvPr/>
          </p:nvSpPr>
          <p:spPr>
            <a:xfrm>
              <a:off x="5516450" y="2272075"/>
              <a:ext cx="44975" cy="10525"/>
            </a:xfrm>
            <a:custGeom>
              <a:rect b="b" l="l" r="r" t="t"/>
              <a:pathLst>
                <a:path extrusionOk="0" h="421" w="1799">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1"/>
            <p:cNvSpPr/>
            <p:nvPr/>
          </p:nvSpPr>
          <p:spPr>
            <a:xfrm>
              <a:off x="5542650" y="2145300"/>
              <a:ext cx="58050" cy="15250"/>
            </a:xfrm>
            <a:custGeom>
              <a:rect b="b" l="l" r="r" t="t"/>
              <a:pathLst>
                <a:path extrusionOk="0" h="610" w="2322">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51"/>
            <p:cNvSpPr/>
            <p:nvPr/>
          </p:nvSpPr>
          <p:spPr>
            <a:xfrm>
              <a:off x="5311675" y="2241800"/>
              <a:ext cx="41975" cy="11775"/>
            </a:xfrm>
            <a:custGeom>
              <a:rect b="b" l="l" r="r" t="t"/>
              <a:pathLst>
                <a:path extrusionOk="0" h="471" w="1679">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1"/>
            <p:cNvSpPr/>
            <p:nvPr/>
          </p:nvSpPr>
          <p:spPr>
            <a:xfrm>
              <a:off x="5574500" y="2250100"/>
              <a:ext cx="52400" cy="9350"/>
            </a:xfrm>
            <a:custGeom>
              <a:rect b="b" l="l" r="r" t="t"/>
              <a:pathLst>
                <a:path extrusionOk="0" h="374" w="2096">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1"/>
            <p:cNvSpPr/>
            <p:nvPr/>
          </p:nvSpPr>
          <p:spPr>
            <a:xfrm>
              <a:off x="5646225" y="2161100"/>
              <a:ext cx="74750" cy="3475"/>
            </a:xfrm>
            <a:custGeom>
              <a:rect b="b" l="l" r="r" t="t"/>
              <a:pathLst>
                <a:path extrusionOk="0" h="139" w="299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1"/>
            <p:cNvSpPr/>
            <p:nvPr/>
          </p:nvSpPr>
          <p:spPr>
            <a:xfrm>
              <a:off x="5625700" y="2251225"/>
              <a:ext cx="39600" cy="10525"/>
            </a:xfrm>
            <a:custGeom>
              <a:rect b="b" l="l" r="r" t="t"/>
              <a:pathLst>
                <a:path extrusionOk="0" h="421" w="1584">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1"/>
            <p:cNvSpPr/>
            <p:nvPr/>
          </p:nvSpPr>
          <p:spPr>
            <a:xfrm>
              <a:off x="5584325" y="2203825"/>
              <a:ext cx="42275" cy="9100"/>
            </a:xfrm>
            <a:custGeom>
              <a:rect b="b" l="l" r="r" t="t"/>
              <a:pathLst>
                <a:path extrusionOk="0" h="364" w="1691">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51"/>
            <p:cNvSpPr/>
            <p:nvPr/>
          </p:nvSpPr>
          <p:spPr>
            <a:xfrm>
              <a:off x="5510800" y="2198900"/>
              <a:ext cx="41400" cy="8700"/>
            </a:xfrm>
            <a:custGeom>
              <a:rect b="b" l="l" r="r" t="t"/>
              <a:pathLst>
                <a:path extrusionOk="0" h="348" w="1656">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51"/>
            <p:cNvSpPr/>
            <p:nvPr/>
          </p:nvSpPr>
          <p:spPr>
            <a:xfrm>
              <a:off x="5345900" y="2236125"/>
              <a:ext cx="36925" cy="18550"/>
            </a:xfrm>
            <a:custGeom>
              <a:rect b="b" l="l" r="r" t="t"/>
              <a:pathLst>
                <a:path extrusionOk="0" h="742" w="1477">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1"/>
            <p:cNvSpPr/>
            <p:nvPr/>
          </p:nvSpPr>
          <p:spPr>
            <a:xfrm>
              <a:off x="5542950" y="2248000"/>
              <a:ext cx="33350" cy="9125"/>
            </a:xfrm>
            <a:custGeom>
              <a:rect b="b" l="l" r="r" t="t"/>
              <a:pathLst>
                <a:path extrusionOk="0" h="365" w="1334">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1"/>
            <p:cNvSpPr/>
            <p:nvPr/>
          </p:nvSpPr>
          <p:spPr>
            <a:xfrm>
              <a:off x="5466150" y="2221825"/>
              <a:ext cx="34250" cy="7175"/>
            </a:xfrm>
            <a:custGeom>
              <a:rect b="b" l="l" r="r" t="t"/>
              <a:pathLst>
                <a:path extrusionOk="0" h="287" w="137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51"/>
            <p:cNvSpPr/>
            <p:nvPr/>
          </p:nvSpPr>
          <p:spPr>
            <a:xfrm>
              <a:off x="5550675" y="2200900"/>
              <a:ext cx="35750" cy="10525"/>
            </a:xfrm>
            <a:custGeom>
              <a:rect b="b" l="l" r="r" t="t"/>
              <a:pathLst>
                <a:path extrusionOk="0" h="421" w="143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51"/>
            <p:cNvSpPr/>
            <p:nvPr/>
          </p:nvSpPr>
          <p:spPr>
            <a:xfrm>
              <a:off x="5487575" y="2297475"/>
              <a:ext cx="36650" cy="10400"/>
            </a:xfrm>
            <a:custGeom>
              <a:rect b="b" l="l" r="r" t="t"/>
              <a:pathLst>
                <a:path extrusionOk="0" h="416" w="1466">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1"/>
            <p:cNvSpPr/>
            <p:nvPr/>
          </p:nvSpPr>
          <p:spPr>
            <a:xfrm>
              <a:off x="5403650" y="2218050"/>
              <a:ext cx="25450" cy="8050"/>
            </a:xfrm>
            <a:custGeom>
              <a:rect b="b" l="l" r="r" t="t"/>
              <a:pathLst>
                <a:path extrusionOk="0" h="322" w="1018">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51"/>
            <p:cNvSpPr/>
            <p:nvPr/>
          </p:nvSpPr>
          <p:spPr>
            <a:xfrm>
              <a:off x="5506625" y="2151975"/>
              <a:ext cx="40500" cy="9500"/>
            </a:xfrm>
            <a:custGeom>
              <a:rect b="b" l="l" r="r" t="t"/>
              <a:pathLst>
                <a:path extrusionOk="0" h="380" w="162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51"/>
            <p:cNvSpPr/>
            <p:nvPr/>
          </p:nvSpPr>
          <p:spPr>
            <a:xfrm>
              <a:off x="5433700" y="2220750"/>
              <a:ext cx="25625" cy="8325"/>
            </a:xfrm>
            <a:custGeom>
              <a:rect b="b" l="l" r="r" t="t"/>
              <a:pathLst>
                <a:path extrusionOk="0" h="333" w="1025">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1"/>
            <p:cNvSpPr/>
            <p:nvPr/>
          </p:nvSpPr>
          <p:spPr>
            <a:xfrm>
              <a:off x="5452750" y="2297725"/>
              <a:ext cx="36925" cy="6875"/>
            </a:xfrm>
            <a:custGeom>
              <a:rect b="b" l="l" r="r" t="t"/>
              <a:pathLst>
                <a:path extrusionOk="0" h="275" w="1477">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51"/>
            <p:cNvSpPr/>
            <p:nvPr/>
          </p:nvSpPr>
          <p:spPr>
            <a:xfrm>
              <a:off x="5482825" y="2195225"/>
              <a:ext cx="32150" cy="6250"/>
            </a:xfrm>
            <a:custGeom>
              <a:rect b="b" l="l" r="r" t="t"/>
              <a:pathLst>
                <a:path extrusionOk="0" h="250" w="1286">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51"/>
            <p:cNvSpPr/>
            <p:nvPr/>
          </p:nvSpPr>
          <p:spPr>
            <a:xfrm>
              <a:off x="5500375" y="2271775"/>
              <a:ext cx="17875" cy="7350"/>
            </a:xfrm>
            <a:custGeom>
              <a:rect b="b" l="l" r="r" t="t"/>
              <a:pathLst>
                <a:path extrusionOk="0" h="294" w="715">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51"/>
            <p:cNvSpPr/>
            <p:nvPr/>
          </p:nvSpPr>
          <p:spPr>
            <a:xfrm>
              <a:off x="5574800" y="2276025"/>
              <a:ext cx="22050" cy="7225"/>
            </a:xfrm>
            <a:custGeom>
              <a:rect b="b" l="l" r="r" t="t"/>
              <a:pathLst>
                <a:path extrusionOk="0" h="289" w="882">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51"/>
            <p:cNvSpPr/>
            <p:nvPr/>
          </p:nvSpPr>
          <p:spPr>
            <a:xfrm>
              <a:off x="5377150" y="2214400"/>
              <a:ext cx="19075" cy="7900"/>
            </a:xfrm>
            <a:custGeom>
              <a:rect b="b" l="l" r="r" t="t"/>
              <a:pathLst>
                <a:path extrusionOk="0" h="316" w="763">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51"/>
            <p:cNvSpPr/>
            <p:nvPr/>
          </p:nvSpPr>
          <p:spPr>
            <a:xfrm>
              <a:off x="5381900" y="2245650"/>
              <a:ext cx="29200" cy="8525"/>
            </a:xfrm>
            <a:custGeom>
              <a:rect b="b" l="l" r="r" t="t"/>
              <a:pathLst>
                <a:path extrusionOk="0" h="341" w="1168">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1"/>
            <p:cNvSpPr/>
            <p:nvPr/>
          </p:nvSpPr>
          <p:spPr>
            <a:xfrm>
              <a:off x="5345900" y="2245075"/>
              <a:ext cx="19075" cy="8925"/>
            </a:xfrm>
            <a:custGeom>
              <a:rect b="b" l="l" r="r" t="t"/>
              <a:pathLst>
                <a:path extrusionOk="0" h="357" w="763">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1"/>
            <p:cNvSpPr/>
            <p:nvPr/>
          </p:nvSpPr>
          <p:spPr>
            <a:xfrm>
              <a:off x="5528950" y="2301900"/>
              <a:ext cx="25325" cy="9550"/>
            </a:xfrm>
            <a:custGeom>
              <a:rect b="b" l="l" r="r" t="t"/>
              <a:pathLst>
                <a:path extrusionOk="0" h="382" w="1013">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51"/>
            <p:cNvSpPr/>
            <p:nvPr/>
          </p:nvSpPr>
          <p:spPr>
            <a:xfrm>
              <a:off x="5521500" y="2300700"/>
              <a:ext cx="22350" cy="7600"/>
            </a:xfrm>
            <a:custGeom>
              <a:rect b="b" l="l" r="r" t="t"/>
              <a:pathLst>
                <a:path extrusionOk="0" h="304" w="894">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51"/>
            <p:cNvSpPr/>
            <p:nvPr/>
          </p:nvSpPr>
          <p:spPr>
            <a:xfrm>
              <a:off x="5653975" y="2314400"/>
              <a:ext cx="19075" cy="8075"/>
            </a:xfrm>
            <a:custGeom>
              <a:rect b="b" l="l" r="r" t="t"/>
              <a:pathLst>
                <a:path extrusionOk="0" h="323" w="763">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51"/>
            <p:cNvSpPr/>
            <p:nvPr/>
          </p:nvSpPr>
          <p:spPr>
            <a:xfrm>
              <a:off x="5600400" y="2250275"/>
              <a:ext cx="25325" cy="4025"/>
            </a:xfrm>
            <a:custGeom>
              <a:rect b="b" l="l" r="r" t="t"/>
              <a:pathLst>
                <a:path extrusionOk="0" h="161" w="1013">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51"/>
            <p:cNvSpPr/>
            <p:nvPr/>
          </p:nvSpPr>
          <p:spPr>
            <a:xfrm>
              <a:off x="5719150" y="2156750"/>
              <a:ext cx="21450" cy="8100"/>
            </a:xfrm>
            <a:custGeom>
              <a:rect b="b" l="l" r="r" t="t"/>
              <a:pathLst>
                <a:path extrusionOk="0" h="324" w="858">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51"/>
            <p:cNvSpPr/>
            <p:nvPr/>
          </p:nvSpPr>
          <p:spPr>
            <a:xfrm>
              <a:off x="5266725" y="2257400"/>
              <a:ext cx="25625" cy="4050"/>
            </a:xfrm>
            <a:custGeom>
              <a:rect b="b" l="l" r="r" t="t"/>
              <a:pathLst>
                <a:path extrusionOk="0" h="162" w="1025">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51"/>
            <p:cNvSpPr/>
            <p:nvPr/>
          </p:nvSpPr>
          <p:spPr>
            <a:xfrm>
              <a:off x="5457525" y="2222125"/>
              <a:ext cx="10725" cy="7175"/>
            </a:xfrm>
            <a:custGeom>
              <a:rect b="b" l="l" r="r" t="t"/>
              <a:pathLst>
                <a:path extrusionOk="0" h="287" w="429">
                  <a:moveTo>
                    <a:pt x="0" y="1"/>
                  </a:moveTo>
                  <a:lnTo>
                    <a:pt x="0" y="275"/>
                  </a:lnTo>
                  <a:cubicBezTo>
                    <a:pt x="131" y="275"/>
                    <a:pt x="274" y="275"/>
                    <a:pt x="429" y="286"/>
                  </a:cubicBezTo>
                  <a:lnTo>
                    <a:pt x="42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51"/>
            <p:cNvSpPr/>
            <p:nvPr/>
          </p:nvSpPr>
          <p:spPr>
            <a:xfrm>
              <a:off x="5399775" y="2214100"/>
              <a:ext cx="11025" cy="7750"/>
            </a:xfrm>
            <a:custGeom>
              <a:rect b="b" l="l" r="r" t="t"/>
              <a:pathLst>
                <a:path extrusionOk="0" h="310" w="441">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1"/>
            <p:cNvSpPr/>
            <p:nvPr/>
          </p:nvSpPr>
          <p:spPr>
            <a:xfrm>
              <a:off x="5567650" y="2275300"/>
              <a:ext cx="14900" cy="4675"/>
            </a:xfrm>
            <a:custGeom>
              <a:rect b="b" l="l" r="r" t="t"/>
              <a:pathLst>
                <a:path extrusionOk="0" h="187" w="596">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1"/>
            <p:cNvSpPr/>
            <p:nvPr/>
          </p:nvSpPr>
          <p:spPr>
            <a:xfrm>
              <a:off x="5625700" y="2161100"/>
              <a:ext cx="19650" cy="2900"/>
            </a:xfrm>
            <a:custGeom>
              <a:rect b="b" l="l" r="r" t="t"/>
              <a:pathLst>
                <a:path extrusionOk="0" h="116" w="786">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1"/>
            <p:cNvSpPr/>
            <p:nvPr/>
          </p:nvSpPr>
          <p:spPr>
            <a:xfrm>
              <a:off x="5504850" y="2226500"/>
              <a:ext cx="7450" cy="5625"/>
            </a:xfrm>
            <a:custGeom>
              <a:rect b="b" l="l" r="r" t="t"/>
              <a:pathLst>
                <a:path extrusionOk="0" h="225" w="298">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1"/>
            <p:cNvSpPr/>
            <p:nvPr/>
          </p:nvSpPr>
          <p:spPr>
            <a:xfrm>
              <a:off x="5536400" y="2249800"/>
              <a:ext cx="13700" cy="5800"/>
            </a:xfrm>
            <a:custGeom>
              <a:rect b="b" l="l" r="r" t="t"/>
              <a:pathLst>
                <a:path extrusionOk="0" h="232" w="548">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1"/>
            <p:cNvSpPr/>
            <p:nvPr/>
          </p:nvSpPr>
          <p:spPr>
            <a:xfrm>
              <a:off x="5461375" y="2186125"/>
              <a:ext cx="6575" cy="5675"/>
            </a:xfrm>
            <a:custGeom>
              <a:rect b="b" l="l" r="r" t="t"/>
              <a:pathLst>
                <a:path extrusionOk="0" h="227" w="263">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51"/>
            <p:cNvSpPr/>
            <p:nvPr/>
          </p:nvSpPr>
          <p:spPr>
            <a:xfrm>
              <a:off x="5464950" y="2246950"/>
              <a:ext cx="10450" cy="7275"/>
            </a:xfrm>
            <a:custGeom>
              <a:rect b="b" l="l" r="r" t="t"/>
              <a:pathLst>
                <a:path extrusionOk="0" h="291" w="418">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51"/>
            <p:cNvSpPr/>
            <p:nvPr/>
          </p:nvSpPr>
          <p:spPr>
            <a:xfrm>
              <a:off x="5409600" y="2245350"/>
              <a:ext cx="12525" cy="8425"/>
            </a:xfrm>
            <a:custGeom>
              <a:rect b="b" l="l" r="r" t="t"/>
              <a:pathLst>
                <a:path extrusionOk="0" h="337" w="501">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51"/>
            <p:cNvSpPr/>
            <p:nvPr/>
          </p:nvSpPr>
          <p:spPr>
            <a:xfrm>
              <a:off x="5765875" y="2189975"/>
              <a:ext cx="7475" cy="6875"/>
            </a:xfrm>
            <a:custGeom>
              <a:rect b="b" l="l" r="r" t="t"/>
              <a:pathLst>
                <a:path extrusionOk="0" h="275" w="299">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51"/>
            <p:cNvSpPr/>
            <p:nvPr/>
          </p:nvSpPr>
          <p:spPr>
            <a:xfrm>
              <a:off x="5753375" y="2189975"/>
              <a:ext cx="8975" cy="7475"/>
            </a:xfrm>
            <a:custGeom>
              <a:rect b="b" l="l" r="r" t="t"/>
              <a:pathLst>
                <a:path extrusionOk="0" h="299" w="359">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1"/>
            <p:cNvSpPr/>
            <p:nvPr/>
          </p:nvSpPr>
          <p:spPr>
            <a:xfrm>
              <a:off x="5675100" y="2256650"/>
              <a:ext cx="7175" cy="4800"/>
            </a:xfrm>
            <a:custGeom>
              <a:rect b="b" l="l" r="r" t="t"/>
              <a:pathLst>
                <a:path extrusionOk="0" h="192" w="287">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51"/>
            <p:cNvSpPr/>
            <p:nvPr/>
          </p:nvSpPr>
          <p:spPr>
            <a:xfrm>
              <a:off x="5267325" y="2268100"/>
              <a:ext cx="14000" cy="4650"/>
            </a:xfrm>
            <a:custGeom>
              <a:rect b="b" l="l" r="r" t="t"/>
              <a:pathLst>
                <a:path extrusionOk="0" h="186" w="56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51"/>
            <p:cNvSpPr/>
            <p:nvPr/>
          </p:nvSpPr>
          <p:spPr>
            <a:xfrm>
              <a:off x="5496500" y="2297600"/>
              <a:ext cx="12825" cy="3225"/>
            </a:xfrm>
            <a:custGeom>
              <a:rect b="b" l="l" r="r" t="t"/>
              <a:pathLst>
                <a:path extrusionOk="0" h="129" w="513">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1"/>
            <p:cNvSpPr/>
            <p:nvPr/>
          </p:nvSpPr>
          <p:spPr>
            <a:xfrm>
              <a:off x="5550675" y="2204300"/>
              <a:ext cx="10750" cy="3575"/>
            </a:xfrm>
            <a:custGeom>
              <a:rect b="b" l="l" r="r" t="t"/>
              <a:pathLst>
                <a:path extrusionOk="0" h="143" w="43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1"/>
            <p:cNvSpPr/>
            <p:nvPr/>
          </p:nvSpPr>
          <p:spPr>
            <a:xfrm>
              <a:off x="5677775" y="2285225"/>
              <a:ext cx="4800" cy="4400"/>
            </a:xfrm>
            <a:custGeom>
              <a:rect b="b" l="l" r="r" t="t"/>
              <a:pathLst>
                <a:path extrusionOk="0" h="176" w="192">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1"/>
            <p:cNvSpPr/>
            <p:nvPr/>
          </p:nvSpPr>
          <p:spPr>
            <a:xfrm>
              <a:off x="5634325" y="2253075"/>
              <a:ext cx="9250" cy="4550"/>
            </a:xfrm>
            <a:custGeom>
              <a:rect b="b" l="l" r="r" t="t"/>
              <a:pathLst>
                <a:path extrusionOk="0" h="182" w="37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1"/>
            <p:cNvSpPr/>
            <p:nvPr/>
          </p:nvSpPr>
          <p:spPr>
            <a:xfrm>
              <a:off x="5656950" y="2283750"/>
              <a:ext cx="3000" cy="2100"/>
            </a:xfrm>
            <a:custGeom>
              <a:rect b="b" l="l" r="r" t="t"/>
              <a:pathLst>
                <a:path extrusionOk="0" h="84" w="12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1"/>
            <p:cNvSpPr/>
            <p:nvPr/>
          </p:nvSpPr>
          <p:spPr>
            <a:xfrm>
              <a:off x="5613775" y="2161100"/>
              <a:ext cx="8675" cy="2225"/>
            </a:xfrm>
            <a:custGeom>
              <a:rect b="b" l="l" r="r" t="t"/>
              <a:pathLst>
                <a:path extrusionOk="0" h="89" w="347">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51"/>
            <p:cNvSpPr/>
            <p:nvPr/>
          </p:nvSpPr>
          <p:spPr>
            <a:xfrm>
              <a:off x="5406325" y="2268275"/>
              <a:ext cx="8050" cy="3950"/>
            </a:xfrm>
            <a:custGeom>
              <a:rect b="b" l="l" r="r" t="t"/>
              <a:pathLst>
                <a:path extrusionOk="0" h="158" w="322">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51"/>
            <p:cNvSpPr/>
            <p:nvPr/>
          </p:nvSpPr>
          <p:spPr>
            <a:xfrm>
              <a:off x="5493525" y="2272425"/>
              <a:ext cx="6875" cy="2775"/>
            </a:xfrm>
            <a:custGeom>
              <a:rect b="b" l="l" r="r" t="t"/>
              <a:pathLst>
                <a:path extrusionOk="0" h="111" w="275">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51"/>
            <p:cNvSpPr/>
            <p:nvPr/>
          </p:nvSpPr>
          <p:spPr>
            <a:xfrm>
              <a:off x="5572125" y="2204050"/>
              <a:ext cx="3275" cy="2250"/>
            </a:xfrm>
            <a:custGeom>
              <a:rect b="b" l="l" r="r" t="t"/>
              <a:pathLst>
                <a:path extrusionOk="0" h="90" w="131">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51"/>
            <p:cNvSpPr/>
            <p:nvPr/>
          </p:nvSpPr>
          <p:spPr>
            <a:xfrm>
              <a:off x="5582525" y="2250100"/>
              <a:ext cx="3900" cy="2325"/>
            </a:xfrm>
            <a:custGeom>
              <a:rect b="b" l="l" r="r" t="t"/>
              <a:pathLst>
                <a:path extrusionOk="0" h="93" w="156">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51"/>
            <p:cNvSpPr/>
            <p:nvPr/>
          </p:nvSpPr>
          <p:spPr>
            <a:xfrm>
              <a:off x="5622425" y="2159250"/>
              <a:ext cx="3300" cy="2475"/>
            </a:xfrm>
            <a:custGeom>
              <a:rect b="b" l="l" r="r" t="t"/>
              <a:pathLst>
                <a:path extrusionOk="0" h="99" w="132">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51"/>
            <p:cNvSpPr/>
            <p:nvPr/>
          </p:nvSpPr>
          <p:spPr>
            <a:xfrm>
              <a:off x="5604550" y="2159325"/>
              <a:ext cx="3600" cy="1800"/>
            </a:xfrm>
            <a:custGeom>
              <a:rect b="b" l="l" r="r" t="t"/>
              <a:pathLst>
                <a:path extrusionOk="0" h="72" w="144">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51"/>
            <p:cNvSpPr/>
            <p:nvPr/>
          </p:nvSpPr>
          <p:spPr>
            <a:xfrm>
              <a:off x="5532825" y="2205850"/>
              <a:ext cx="3300" cy="2050"/>
            </a:xfrm>
            <a:custGeom>
              <a:rect b="b" l="l" r="r" t="t"/>
              <a:pathLst>
                <a:path extrusionOk="0" h="82" w="132">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1"/>
            <p:cNvSpPr/>
            <p:nvPr/>
          </p:nvSpPr>
          <p:spPr>
            <a:xfrm>
              <a:off x="5539675" y="2205650"/>
              <a:ext cx="3875" cy="2175"/>
            </a:xfrm>
            <a:custGeom>
              <a:rect b="b" l="l" r="r" t="t"/>
              <a:pathLst>
                <a:path extrusionOk="0" h="87" w="155">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1"/>
            <p:cNvSpPr/>
            <p:nvPr/>
          </p:nvSpPr>
          <p:spPr>
            <a:xfrm>
              <a:off x="5403650" y="2268050"/>
              <a:ext cx="3575" cy="4100"/>
            </a:xfrm>
            <a:custGeom>
              <a:rect b="b" l="l" r="r" t="t"/>
              <a:pathLst>
                <a:path extrusionOk="0" h="164" w="143">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1"/>
            <p:cNvSpPr/>
            <p:nvPr/>
          </p:nvSpPr>
          <p:spPr>
            <a:xfrm>
              <a:off x="5281600" y="2266875"/>
              <a:ext cx="3300" cy="2000"/>
            </a:xfrm>
            <a:custGeom>
              <a:rect b="b" l="l" r="r" t="t"/>
              <a:pathLst>
                <a:path extrusionOk="0" h="80" w="132">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1"/>
            <p:cNvSpPr/>
            <p:nvPr/>
          </p:nvSpPr>
          <p:spPr>
            <a:xfrm>
              <a:off x="5951325" y="2301300"/>
              <a:ext cx="75925" cy="10200"/>
            </a:xfrm>
            <a:custGeom>
              <a:rect b="b" l="l" r="r" t="t"/>
              <a:pathLst>
                <a:path extrusionOk="0" h="408" w="3037">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1"/>
            <p:cNvSpPr/>
            <p:nvPr/>
          </p:nvSpPr>
          <p:spPr>
            <a:xfrm>
              <a:off x="5812625" y="2297225"/>
              <a:ext cx="62825" cy="8575"/>
            </a:xfrm>
            <a:custGeom>
              <a:rect b="b" l="l" r="r" t="t"/>
              <a:pathLst>
                <a:path extrusionOk="0" h="343" w="2513">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1"/>
            <p:cNvSpPr/>
            <p:nvPr/>
          </p:nvSpPr>
          <p:spPr>
            <a:xfrm>
              <a:off x="6006100" y="2300750"/>
              <a:ext cx="57475" cy="10400"/>
            </a:xfrm>
            <a:custGeom>
              <a:rect b="b" l="l" r="r" t="t"/>
              <a:pathLst>
                <a:path extrusionOk="0" h="416" w="2299">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1"/>
            <p:cNvSpPr/>
            <p:nvPr/>
          </p:nvSpPr>
          <p:spPr>
            <a:xfrm>
              <a:off x="5902225" y="2296150"/>
              <a:ext cx="40800" cy="11125"/>
            </a:xfrm>
            <a:custGeom>
              <a:rect b="b" l="l" r="r" t="t"/>
              <a:pathLst>
                <a:path extrusionOk="0" h="445" w="1632">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51"/>
            <p:cNvSpPr/>
            <p:nvPr/>
          </p:nvSpPr>
          <p:spPr>
            <a:xfrm>
              <a:off x="6059975" y="2304575"/>
              <a:ext cx="25025" cy="12225"/>
            </a:xfrm>
            <a:custGeom>
              <a:rect b="b" l="l" r="r" t="t"/>
              <a:pathLst>
                <a:path extrusionOk="0" h="489" w="1001">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51"/>
            <p:cNvSpPr/>
            <p:nvPr/>
          </p:nvSpPr>
          <p:spPr>
            <a:xfrm>
              <a:off x="5784650" y="2294725"/>
              <a:ext cx="22625" cy="6950"/>
            </a:xfrm>
            <a:custGeom>
              <a:rect b="b" l="l" r="r" t="t"/>
              <a:pathLst>
                <a:path extrusionOk="0" h="278" w="905">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1"/>
            <p:cNvSpPr/>
            <p:nvPr/>
          </p:nvSpPr>
          <p:spPr>
            <a:xfrm>
              <a:off x="5873650" y="2297425"/>
              <a:ext cx="14000" cy="7350"/>
            </a:xfrm>
            <a:custGeom>
              <a:rect b="b" l="l" r="r" t="t"/>
              <a:pathLst>
                <a:path extrusionOk="0" h="294" w="56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1"/>
            <p:cNvSpPr/>
            <p:nvPr/>
          </p:nvSpPr>
          <p:spPr>
            <a:xfrm>
              <a:off x="5941500" y="2301000"/>
              <a:ext cx="14025" cy="6600"/>
            </a:xfrm>
            <a:custGeom>
              <a:rect b="b" l="l" r="r" t="t"/>
              <a:pathLst>
                <a:path extrusionOk="0" h="264" w="561">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51"/>
            <p:cNvSpPr/>
            <p:nvPr/>
          </p:nvSpPr>
          <p:spPr>
            <a:xfrm>
              <a:off x="5923650" y="2300700"/>
              <a:ext cx="3900" cy="2075"/>
            </a:xfrm>
            <a:custGeom>
              <a:rect b="b" l="l" r="r" t="t"/>
              <a:pathLst>
                <a:path extrusionOk="0" h="83" w="156">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1"/>
            <p:cNvSpPr/>
            <p:nvPr/>
          </p:nvSpPr>
          <p:spPr>
            <a:xfrm>
              <a:off x="5941500" y="2300700"/>
              <a:ext cx="4200" cy="3600"/>
            </a:xfrm>
            <a:custGeom>
              <a:rect b="b" l="l" r="r" t="t"/>
              <a:pathLst>
                <a:path extrusionOk="0" h="144" w="168">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51"/>
            <p:cNvSpPr/>
            <p:nvPr/>
          </p:nvSpPr>
          <p:spPr>
            <a:xfrm>
              <a:off x="5930800" y="2297725"/>
              <a:ext cx="4175" cy="3300"/>
            </a:xfrm>
            <a:custGeom>
              <a:rect b="b" l="l" r="r" t="t"/>
              <a:pathLst>
                <a:path extrusionOk="0" h="132" w="167">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1"/>
            <p:cNvSpPr/>
            <p:nvPr/>
          </p:nvSpPr>
          <p:spPr>
            <a:xfrm>
              <a:off x="5937925" y="2297725"/>
              <a:ext cx="3600" cy="3300"/>
            </a:xfrm>
            <a:custGeom>
              <a:rect b="b" l="l" r="r" t="t"/>
              <a:pathLst>
                <a:path extrusionOk="0" h="132" w="144">
                  <a:moveTo>
                    <a:pt x="1" y="1"/>
                  </a:moveTo>
                  <a:cubicBezTo>
                    <a:pt x="25" y="72"/>
                    <a:pt x="72" y="120"/>
                    <a:pt x="144" y="132"/>
                  </a:cubicBezTo>
                  <a:cubicBezTo>
                    <a:pt x="120" y="60"/>
                    <a:pt x="72"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51"/>
            <p:cNvSpPr/>
            <p:nvPr/>
          </p:nvSpPr>
          <p:spPr>
            <a:xfrm>
              <a:off x="5934950" y="2295500"/>
              <a:ext cx="3000" cy="2250"/>
            </a:xfrm>
            <a:custGeom>
              <a:rect b="b" l="l" r="r" t="t"/>
              <a:pathLst>
                <a:path extrusionOk="0" h="90" w="12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51"/>
            <p:cNvSpPr/>
            <p:nvPr/>
          </p:nvSpPr>
          <p:spPr>
            <a:xfrm>
              <a:off x="5837025" y="2304875"/>
              <a:ext cx="4200" cy="3000"/>
            </a:xfrm>
            <a:custGeom>
              <a:rect b="b" l="l" r="r" t="t"/>
              <a:pathLst>
                <a:path extrusionOk="0" h="120" w="168">
                  <a:moveTo>
                    <a:pt x="1" y="1"/>
                  </a:moveTo>
                  <a:cubicBezTo>
                    <a:pt x="12" y="48"/>
                    <a:pt x="12" y="72"/>
                    <a:pt x="12" y="120"/>
                  </a:cubicBezTo>
                  <a:cubicBezTo>
                    <a:pt x="72" y="84"/>
                    <a:pt x="120" y="48"/>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1"/>
            <p:cNvSpPr/>
            <p:nvPr/>
          </p:nvSpPr>
          <p:spPr>
            <a:xfrm>
              <a:off x="5966500" y="2306675"/>
              <a:ext cx="36050" cy="10125"/>
            </a:xfrm>
            <a:custGeom>
              <a:rect b="b" l="l" r="r" t="t"/>
              <a:pathLst>
                <a:path extrusionOk="0" h="405" w="1442">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51"/>
            <p:cNvSpPr/>
            <p:nvPr/>
          </p:nvSpPr>
          <p:spPr>
            <a:xfrm>
              <a:off x="5927225" y="2313000"/>
              <a:ext cx="6850" cy="5900"/>
            </a:xfrm>
            <a:custGeom>
              <a:rect b="b" l="l" r="r" t="t"/>
              <a:pathLst>
                <a:path extrusionOk="0" h="236" w="274">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51"/>
            <p:cNvSpPr/>
            <p:nvPr/>
          </p:nvSpPr>
          <p:spPr>
            <a:xfrm>
              <a:off x="5893875" y="2300500"/>
              <a:ext cx="8375" cy="4250"/>
            </a:xfrm>
            <a:custGeom>
              <a:rect b="b" l="l" r="r" t="t"/>
              <a:pathLst>
                <a:path extrusionOk="0" h="170" w="335">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51"/>
            <p:cNvSpPr/>
            <p:nvPr/>
          </p:nvSpPr>
          <p:spPr>
            <a:xfrm>
              <a:off x="5848350" y="2333975"/>
              <a:ext cx="6850" cy="2475"/>
            </a:xfrm>
            <a:custGeom>
              <a:rect b="b" l="l" r="r" t="t"/>
              <a:pathLst>
                <a:path extrusionOk="0" h="99" w="274">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51"/>
            <p:cNvSpPr/>
            <p:nvPr/>
          </p:nvSpPr>
          <p:spPr>
            <a:xfrm>
              <a:off x="6070100" y="2322450"/>
              <a:ext cx="4475" cy="3000"/>
            </a:xfrm>
            <a:custGeom>
              <a:rect b="b" l="l" r="r" t="t"/>
              <a:pathLst>
                <a:path extrusionOk="0" h="120" w="179">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1"/>
            <p:cNvSpPr/>
            <p:nvPr/>
          </p:nvSpPr>
          <p:spPr>
            <a:xfrm>
              <a:off x="5905775" y="3105525"/>
              <a:ext cx="89575" cy="39275"/>
            </a:xfrm>
            <a:custGeom>
              <a:rect b="b" l="l" r="r" t="t"/>
              <a:pathLst>
                <a:path extrusionOk="0" h="1571" w="3583">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1"/>
            <p:cNvSpPr/>
            <p:nvPr/>
          </p:nvSpPr>
          <p:spPr>
            <a:xfrm>
              <a:off x="5938225" y="2983225"/>
              <a:ext cx="14625" cy="70275"/>
            </a:xfrm>
            <a:custGeom>
              <a:rect b="b" l="l" r="r" t="t"/>
              <a:pathLst>
                <a:path extrusionOk="0" h="2811" w="585">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51"/>
            <p:cNvSpPr/>
            <p:nvPr/>
          </p:nvSpPr>
          <p:spPr>
            <a:xfrm>
              <a:off x="5942100" y="3035925"/>
              <a:ext cx="14025" cy="36325"/>
            </a:xfrm>
            <a:custGeom>
              <a:rect b="b" l="l" r="r" t="t"/>
              <a:pathLst>
                <a:path extrusionOk="0" h="1453" w="561">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51"/>
            <p:cNvSpPr/>
            <p:nvPr/>
          </p:nvSpPr>
          <p:spPr>
            <a:xfrm>
              <a:off x="5938525" y="2996925"/>
              <a:ext cx="10150" cy="35750"/>
            </a:xfrm>
            <a:custGeom>
              <a:rect b="b" l="l" r="r" t="t"/>
              <a:pathLst>
                <a:path extrusionOk="0" h="1430" w="406">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1"/>
            <p:cNvSpPr/>
            <p:nvPr/>
          </p:nvSpPr>
          <p:spPr>
            <a:xfrm>
              <a:off x="5942100" y="2985625"/>
              <a:ext cx="6275" cy="24725"/>
            </a:xfrm>
            <a:custGeom>
              <a:rect b="b" l="l" r="r" t="t"/>
              <a:pathLst>
                <a:path extrusionOk="0" h="989" w="251">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1"/>
            <p:cNvSpPr/>
            <p:nvPr/>
          </p:nvSpPr>
          <p:spPr>
            <a:xfrm>
              <a:off x="5945075" y="2985775"/>
              <a:ext cx="3600" cy="7300"/>
            </a:xfrm>
            <a:custGeom>
              <a:rect b="b" l="l" r="r" t="t"/>
              <a:pathLst>
                <a:path extrusionOk="0" h="292" w="144">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51"/>
            <p:cNvSpPr/>
            <p:nvPr/>
          </p:nvSpPr>
          <p:spPr>
            <a:xfrm>
              <a:off x="6153425" y="2613250"/>
              <a:ext cx="6575" cy="6875"/>
            </a:xfrm>
            <a:custGeom>
              <a:rect b="b" l="l" r="r" t="t"/>
              <a:pathLst>
                <a:path extrusionOk="0" h="275" w="263">
                  <a:moveTo>
                    <a:pt x="1" y="0"/>
                  </a:moveTo>
                  <a:cubicBezTo>
                    <a:pt x="1" y="108"/>
                    <a:pt x="1" y="215"/>
                    <a:pt x="96" y="274"/>
                  </a:cubicBezTo>
                  <a:cubicBezTo>
                    <a:pt x="215" y="120"/>
                    <a:pt x="263"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51"/>
            <p:cNvSpPr/>
            <p:nvPr/>
          </p:nvSpPr>
          <p:spPr>
            <a:xfrm>
              <a:off x="6100150" y="2610350"/>
              <a:ext cx="2700" cy="2325"/>
            </a:xfrm>
            <a:custGeom>
              <a:rect b="b" l="l" r="r" t="t"/>
              <a:pathLst>
                <a:path extrusionOk="0" h="93" w="108">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1"/>
            <p:cNvSpPr/>
            <p:nvPr/>
          </p:nvSpPr>
          <p:spPr>
            <a:xfrm>
              <a:off x="5238750" y="1854750"/>
              <a:ext cx="20850" cy="99225"/>
            </a:xfrm>
            <a:custGeom>
              <a:rect b="b" l="l" r="r" t="t"/>
              <a:pathLst>
                <a:path extrusionOk="0" h="3969" w="834">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1"/>
            <p:cNvSpPr/>
            <p:nvPr/>
          </p:nvSpPr>
          <p:spPr>
            <a:xfrm>
              <a:off x="5259575" y="1723550"/>
              <a:ext cx="44375" cy="32175"/>
            </a:xfrm>
            <a:custGeom>
              <a:rect b="b" l="l" r="r" t="t"/>
              <a:pathLst>
                <a:path extrusionOk="0" h="1287" w="1775">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51"/>
            <p:cNvSpPr/>
            <p:nvPr/>
          </p:nvSpPr>
          <p:spPr>
            <a:xfrm>
              <a:off x="5217300" y="1771175"/>
              <a:ext cx="29500" cy="32025"/>
            </a:xfrm>
            <a:custGeom>
              <a:rect b="b" l="l" r="r" t="t"/>
              <a:pathLst>
                <a:path extrusionOk="0" h="1281" w="118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1"/>
            <p:cNvSpPr/>
            <p:nvPr/>
          </p:nvSpPr>
          <p:spPr>
            <a:xfrm>
              <a:off x="5223850" y="1798875"/>
              <a:ext cx="14325" cy="36325"/>
            </a:xfrm>
            <a:custGeom>
              <a:rect b="b" l="l" r="r" t="t"/>
              <a:pathLst>
                <a:path extrusionOk="0" h="1453" w="573">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1"/>
            <p:cNvSpPr/>
            <p:nvPr/>
          </p:nvSpPr>
          <p:spPr>
            <a:xfrm>
              <a:off x="5363150" y="1709125"/>
              <a:ext cx="33675" cy="12675"/>
            </a:xfrm>
            <a:custGeom>
              <a:rect b="b" l="l" r="r" t="t"/>
              <a:pathLst>
                <a:path extrusionOk="0" h="507" w="1347">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51"/>
            <p:cNvSpPr/>
            <p:nvPr/>
          </p:nvSpPr>
          <p:spPr>
            <a:xfrm>
              <a:off x="5299150" y="1719125"/>
              <a:ext cx="32175" cy="8675"/>
            </a:xfrm>
            <a:custGeom>
              <a:rect b="b" l="l" r="r" t="t"/>
              <a:pathLst>
                <a:path extrusionOk="0" h="347" w="1287">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51"/>
            <p:cNvSpPr/>
            <p:nvPr/>
          </p:nvSpPr>
          <p:spPr>
            <a:xfrm>
              <a:off x="5253325" y="1833700"/>
              <a:ext cx="8050" cy="22350"/>
            </a:xfrm>
            <a:custGeom>
              <a:rect b="b" l="l" r="r" t="t"/>
              <a:pathLst>
                <a:path extrusionOk="0" h="894" w="322">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51"/>
            <p:cNvSpPr/>
            <p:nvPr/>
          </p:nvSpPr>
          <p:spPr>
            <a:xfrm>
              <a:off x="5941200" y="1738475"/>
              <a:ext cx="11350" cy="2975"/>
            </a:xfrm>
            <a:custGeom>
              <a:rect b="b" l="l" r="r" t="t"/>
              <a:pathLst>
                <a:path extrusionOk="0" h="119" w="454">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51"/>
            <p:cNvSpPr/>
            <p:nvPr/>
          </p:nvSpPr>
          <p:spPr>
            <a:xfrm>
              <a:off x="5242600" y="1777125"/>
              <a:ext cx="3300" cy="4200"/>
            </a:xfrm>
            <a:custGeom>
              <a:rect b="b" l="l" r="r" t="t"/>
              <a:pathLst>
                <a:path extrusionOk="0" h="168" w="132">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51"/>
            <p:cNvSpPr/>
            <p:nvPr/>
          </p:nvSpPr>
          <p:spPr>
            <a:xfrm>
              <a:off x="5245875" y="1772275"/>
              <a:ext cx="3600" cy="4875"/>
            </a:xfrm>
            <a:custGeom>
              <a:rect b="b" l="l" r="r" t="t"/>
              <a:pathLst>
                <a:path extrusionOk="0" h="195" w="144">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1"/>
            <p:cNvSpPr/>
            <p:nvPr/>
          </p:nvSpPr>
          <p:spPr>
            <a:xfrm>
              <a:off x="5259875" y="1795600"/>
              <a:ext cx="2700" cy="3000"/>
            </a:xfrm>
            <a:custGeom>
              <a:rect b="b" l="l" r="r" t="t"/>
              <a:pathLst>
                <a:path extrusionOk="0" h="120" w="108">
                  <a:moveTo>
                    <a:pt x="36" y="0"/>
                  </a:moveTo>
                  <a:cubicBezTo>
                    <a:pt x="24" y="36"/>
                    <a:pt x="0" y="83"/>
                    <a:pt x="24" y="119"/>
                  </a:cubicBezTo>
                  <a:cubicBezTo>
                    <a:pt x="84" y="83"/>
                    <a:pt x="108" y="60"/>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51"/>
            <p:cNvSpPr/>
            <p:nvPr/>
          </p:nvSpPr>
          <p:spPr>
            <a:xfrm>
              <a:off x="5424775" y="2300700"/>
              <a:ext cx="29800" cy="4375"/>
            </a:xfrm>
            <a:custGeom>
              <a:rect b="b" l="l" r="r" t="t"/>
              <a:pathLst>
                <a:path extrusionOk="0" h="175" w="1192">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1"/>
            <p:cNvSpPr/>
            <p:nvPr/>
          </p:nvSpPr>
          <p:spPr>
            <a:xfrm>
              <a:off x="5399775" y="2297150"/>
              <a:ext cx="22350" cy="4075"/>
            </a:xfrm>
            <a:custGeom>
              <a:rect b="b" l="l" r="r" t="t"/>
              <a:pathLst>
                <a:path extrusionOk="0" h="163" w="894">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1"/>
            <p:cNvSpPr/>
            <p:nvPr/>
          </p:nvSpPr>
          <p:spPr>
            <a:xfrm>
              <a:off x="5495025" y="2304200"/>
              <a:ext cx="19950" cy="3750"/>
            </a:xfrm>
            <a:custGeom>
              <a:rect b="b" l="l" r="r" t="t"/>
              <a:pathLst>
                <a:path extrusionOk="0" h="150" w="798">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51"/>
            <p:cNvSpPr/>
            <p:nvPr/>
          </p:nvSpPr>
          <p:spPr>
            <a:xfrm>
              <a:off x="5531925" y="2307825"/>
              <a:ext cx="14900" cy="3625"/>
            </a:xfrm>
            <a:custGeom>
              <a:rect b="b" l="l" r="r" t="t"/>
              <a:pathLst>
                <a:path extrusionOk="0" h="145" w="596">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51"/>
            <p:cNvSpPr/>
            <p:nvPr/>
          </p:nvSpPr>
          <p:spPr>
            <a:xfrm>
              <a:off x="5848350" y="2370525"/>
              <a:ext cx="94675" cy="5825"/>
            </a:xfrm>
            <a:custGeom>
              <a:rect b="b" l="l" r="r" t="t"/>
              <a:pathLst>
                <a:path extrusionOk="0" h="233" w="3787">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51"/>
            <p:cNvSpPr/>
            <p:nvPr/>
          </p:nvSpPr>
          <p:spPr>
            <a:xfrm>
              <a:off x="5944475" y="2364700"/>
              <a:ext cx="22350" cy="11650"/>
            </a:xfrm>
            <a:custGeom>
              <a:rect b="b" l="l" r="r" t="t"/>
              <a:pathLst>
                <a:path extrusionOk="0" h="466" w="894">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51"/>
            <p:cNvSpPr/>
            <p:nvPr/>
          </p:nvSpPr>
          <p:spPr>
            <a:xfrm>
              <a:off x="5962925" y="2361525"/>
              <a:ext cx="27125" cy="7375"/>
            </a:xfrm>
            <a:custGeom>
              <a:rect b="b" l="l" r="r" t="t"/>
              <a:pathLst>
                <a:path extrusionOk="0" h="295" w="1085">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51"/>
            <p:cNvSpPr/>
            <p:nvPr/>
          </p:nvSpPr>
          <p:spPr>
            <a:xfrm>
              <a:off x="5883450" y="2365600"/>
              <a:ext cx="22950" cy="6275"/>
            </a:xfrm>
            <a:custGeom>
              <a:rect b="b" l="l" r="r" t="t"/>
              <a:pathLst>
                <a:path extrusionOk="0" h="251" w="918">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51"/>
            <p:cNvSpPr/>
            <p:nvPr/>
          </p:nvSpPr>
          <p:spPr>
            <a:xfrm>
              <a:off x="5910250" y="2358725"/>
              <a:ext cx="8950" cy="8725"/>
            </a:xfrm>
            <a:custGeom>
              <a:rect b="b" l="l" r="r" t="t"/>
              <a:pathLst>
                <a:path extrusionOk="0" h="349" w="358">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1"/>
            <p:cNvSpPr/>
            <p:nvPr/>
          </p:nvSpPr>
          <p:spPr>
            <a:xfrm>
              <a:off x="5941500" y="2371850"/>
              <a:ext cx="14325" cy="4200"/>
            </a:xfrm>
            <a:custGeom>
              <a:rect b="b" l="l" r="r" t="t"/>
              <a:pathLst>
                <a:path extrusionOk="0" h="168" w="573">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51"/>
            <p:cNvSpPr/>
            <p:nvPr/>
          </p:nvSpPr>
          <p:spPr>
            <a:xfrm>
              <a:off x="5937050" y="2367675"/>
              <a:ext cx="4475" cy="4500"/>
            </a:xfrm>
            <a:custGeom>
              <a:rect b="b" l="l" r="r" t="t"/>
              <a:pathLst>
                <a:path extrusionOk="0" h="180" w="179">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51"/>
            <p:cNvSpPr/>
            <p:nvPr/>
          </p:nvSpPr>
          <p:spPr>
            <a:xfrm>
              <a:off x="6040400" y="2365900"/>
              <a:ext cx="38950" cy="11075"/>
            </a:xfrm>
            <a:custGeom>
              <a:rect b="b" l="l" r="r" t="t"/>
              <a:pathLst>
                <a:path extrusionOk="0" h="443" w="1558">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51"/>
            <p:cNvSpPr/>
            <p:nvPr/>
          </p:nvSpPr>
          <p:spPr>
            <a:xfrm>
              <a:off x="6087050" y="2373625"/>
              <a:ext cx="2700" cy="1600"/>
            </a:xfrm>
            <a:custGeom>
              <a:rect b="b" l="l" r="r" t="t"/>
              <a:pathLst>
                <a:path extrusionOk="0" h="64" w="108">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51"/>
            <p:cNvSpPr/>
            <p:nvPr/>
          </p:nvSpPr>
          <p:spPr>
            <a:xfrm>
              <a:off x="6029900" y="2365525"/>
              <a:ext cx="26225" cy="10525"/>
            </a:xfrm>
            <a:custGeom>
              <a:rect b="b" l="l" r="r" t="t"/>
              <a:pathLst>
                <a:path extrusionOk="0" h="421" w="1049">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51"/>
            <p:cNvSpPr/>
            <p:nvPr/>
          </p:nvSpPr>
          <p:spPr>
            <a:xfrm>
              <a:off x="5988225" y="2361725"/>
              <a:ext cx="24450" cy="8750"/>
            </a:xfrm>
            <a:custGeom>
              <a:rect b="b" l="l" r="r" t="t"/>
              <a:pathLst>
                <a:path extrusionOk="0" h="350" w="978">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51"/>
            <p:cNvSpPr/>
            <p:nvPr/>
          </p:nvSpPr>
          <p:spPr>
            <a:xfrm>
              <a:off x="6177850" y="2387025"/>
              <a:ext cx="7450" cy="4800"/>
            </a:xfrm>
            <a:custGeom>
              <a:rect b="b" l="l" r="r" t="t"/>
              <a:pathLst>
                <a:path extrusionOk="0" h="192" w="298">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51"/>
            <p:cNvSpPr/>
            <p:nvPr/>
          </p:nvSpPr>
          <p:spPr>
            <a:xfrm>
              <a:off x="6199875" y="2387025"/>
              <a:ext cx="7450" cy="2400"/>
            </a:xfrm>
            <a:custGeom>
              <a:rect b="b" l="l" r="r" t="t"/>
              <a:pathLst>
                <a:path extrusionOk="0" h="96" w="298">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51"/>
            <p:cNvSpPr/>
            <p:nvPr/>
          </p:nvSpPr>
          <p:spPr>
            <a:xfrm>
              <a:off x="5298875" y="1712900"/>
              <a:ext cx="11625" cy="10375"/>
            </a:xfrm>
            <a:custGeom>
              <a:rect b="b" l="l" r="r" t="t"/>
              <a:pathLst>
                <a:path extrusionOk="0" h="415" w="465">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51"/>
            <p:cNvSpPr/>
            <p:nvPr/>
          </p:nvSpPr>
          <p:spPr>
            <a:xfrm>
              <a:off x="5392925" y="1701825"/>
              <a:ext cx="3300" cy="3600"/>
            </a:xfrm>
            <a:custGeom>
              <a:rect b="b" l="l" r="r" t="t"/>
              <a:pathLst>
                <a:path extrusionOk="0" h="144" w="132">
                  <a:moveTo>
                    <a:pt x="131" y="1"/>
                  </a:moveTo>
                  <a:cubicBezTo>
                    <a:pt x="84" y="36"/>
                    <a:pt x="36" y="96"/>
                    <a:pt x="0" y="143"/>
                  </a:cubicBezTo>
                  <a:cubicBezTo>
                    <a:pt x="36" y="96"/>
                    <a:pt x="84" y="36"/>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1"/>
            <p:cNvSpPr/>
            <p:nvPr/>
          </p:nvSpPr>
          <p:spPr>
            <a:xfrm>
              <a:off x="5275650" y="1719100"/>
              <a:ext cx="13125" cy="11025"/>
            </a:xfrm>
            <a:custGeom>
              <a:rect b="b" l="l" r="r" t="t"/>
              <a:pathLst>
                <a:path extrusionOk="0" h="441" w="525">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1"/>
            <p:cNvSpPr/>
            <p:nvPr/>
          </p:nvSpPr>
          <p:spPr>
            <a:xfrm>
              <a:off x="5249450" y="1744975"/>
              <a:ext cx="11050" cy="12300"/>
            </a:xfrm>
            <a:custGeom>
              <a:rect b="b" l="l" r="r" t="t"/>
              <a:pathLst>
                <a:path extrusionOk="0" h="492" w="442">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1"/>
            <p:cNvSpPr/>
            <p:nvPr/>
          </p:nvSpPr>
          <p:spPr>
            <a:xfrm>
              <a:off x="5281600" y="1726525"/>
              <a:ext cx="7175" cy="4200"/>
            </a:xfrm>
            <a:custGeom>
              <a:rect b="b" l="l" r="r" t="t"/>
              <a:pathLst>
                <a:path extrusionOk="0" h="168" w="287">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1"/>
            <p:cNvSpPr/>
            <p:nvPr/>
          </p:nvSpPr>
          <p:spPr>
            <a:xfrm>
              <a:off x="5245875" y="1769375"/>
              <a:ext cx="3225" cy="4500"/>
            </a:xfrm>
            <a:custGeom>
              <a:rect b="b" l="l" r="r" t="t"/>
              <a:pathLst>
                <a:path extrusionOk="0" h="180" w="129">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51"/>
            <p:cNvSpPr/>
            <p:nvPr/>
          </p:nvSpPr>
          <p:spPr>
            <a:xfrm>
              <a:off x="5397975" y="1702000"/>
              <a:ext cx="13725" cy="14150"/>
            </a:xfrm>
            <a:custGeom>
              <a:rect b="b" l="l" r="r" t="t"/>
              <a:pathLst>
                <a:path extrusionOk="0" h="566" w="549">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1"/>
            <p:cNvSpPr/>
            <p:nvPr/>
          </p:nvSpPr>
          <p:spPr>
            <a:xfrm>
              <a:off x="5396200" y="1709275"/>
              <a:ext cx="4200" cy="6875"/>
            </a:xfrm>
            <a:custGeom>
              <a:rect b="b" l="l" r="r" t="t"/>
              <a:pathLst>
                <a:path extrusionOk="0" h="275" w="168">
                  <a:moveTo>
                    <a:pt x="143" y="0"/>
                  </a:moveTo>
                  <a:cubicBezTo>
                    <a:pt x="0" y="95"/>
                    <a:pt x="0" y="191"/>
                    <a:pt x="167" y="274"/>
                  </a:cubicBezTo>
                  <a:cubicBezTo>
                    <a:pt x="167" y="179"/>
                    <a:pt x="143" y="84"/>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1"/>
            <p:cNvSpPr/>
            <p:nvPr/>
          </p:nvSpPr>
          <p:spPr>
            <a:xfrm>
              <a:off x="5403925" y="1696800"/>
              <a:ext cx="10150" cy="5050"/>
            </a:xfrm>
            <a:custGeom>
              <a:rect b="b" l="l" r="r" t="t"/>
              <a:pathLst>
                <a:path extrusionOk="0" h="202" w="406">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51"/>
            <p:cNvSpPr/>
            <p:nvPr/>
          </p:nvSpPr>
          <p:spPr>
            <a:xfrm>
              <a:off x="5998950" y="2169775"/>
              <a:ext cx="134575" cy="18750"/>
            </a:xfrm>
            <a:custGeom>
              <a:rect b="b" l="l" r="r" t="t"/>
              <a:pathLst>
                <a:path extrusionOk="0" h="750" w="5383">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1"/>
            <p:cNvSpPr/>
            <p:nvPr/>
          </p:nvSpPr>
          <p:spPr>
            <a:xfrm>
              <a:off x="5828400" y="2157075"/>
              <a:ext cx="108375" cy="18375"/>
            </a:xfrm>
            <a:custGeom>
              <a:rect b="b" l="l" r="r" t="t"/>
              <a:pathLst>
                <a:path extrusionOk="0" h="735" w="4335">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1"/>
            <p:cNvSpPr/>
            <p:nvPr/>
          </p:nvSpPr>
          <p:spPr>
            <a:xfrm>
              <a:off x="5934075" y="2167750"/>
              <a:ext cx="75925" cy="11525"/>
            </a:xfrm>
            <a:custGeom>
              <a:rect b="b" l="l" r="r" t="t"/>
              <a:pathLst>
                <a:path extrusionOk="0" h="461" w="3037">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51"/>
            <p:cNvSpPr/>
            <p:nvPr/>
          </p:nvSpPr>
          <p:spPr>
            <a:xfrm>
              <a:off x="6020375" y="2203975"/>
              <a:ext cx="58975" cy="11450"/>
            </a:xfrm>
            <a:custGeom>
              <a:rect b="b" l="l" r="r" t="t"/>
              <a:pathLst>
                <a:path extrusionOk="0" h="458" w="2359">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51"/>
            <p:cNvSpPr/>
            <p:nvPr/>
          </p:nvSpPr>
          <p:spPr>
            <a:xfrm>
              <a:off x="5946575" y="2200100"/>
              <a:ext cx="31575" cy="10900"/>
            </a:xfrm>
            <a:custGeom>
              <a:rect b="b" l="l" r="r" t="t"/>
              <a:pathLst>
                <a:path extrusionOk="0" h="436" w="1263">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1"/>
            <p:cNvSpPr/>
            <p:nvPr/>
          </p:nvSpPr>
          <p:spPr>
            <a:xfrm>
              <a:off x="5747425" y="2216850"/>
              <a:ext cx="40525" cy="10375"/>
            </a:xfrm>
            <a:custGeom>
              <a:rect b="b" l="l" r="r" t="t"/>
              <a:pathLst>
                <a:path extrusionOk="0" h="415" w="1621">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1"/>
            <p:cNvSpPr/>
            <p:nvPr/>
          </p:nvSpPr>
          <p:spPr>
            <a:xfrm>
              <a:off x="5861125" y="2196825"/>
              <a:ext cx="29200" cy="9975"/>
            </a:xfrm>
            <a:custGeom>
              <a:rect b="b" l="l" r="r" t="t"/>
              <a:pathLst>
                <a:path extrusionOk="0" h="399" w="1168">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1"/>
            <p:cNvSpPr/>
            <p:nvPr/>
          </p:nvSpPr>
          <p:spPr>
            <a:xfrm>
              <a:off x="5746250" y="2235525"/>
              <a:ext cx="41100" cy="8350"/>
            </a:xfrm>
            <a:custGeom>
              <a:rect b="b" l="l" r="r" t="t"/>
              <a:pathLst>
                <a:path extrusionOk="0" h="334" w="1644">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1"/>
            <p:cNvSpPr/>
            <p:nvPr/>
          </p:nvSpPr>
          <p:spPr>
            <a:xfrm>
              <a:off x="5826025" y="2196825"/>
              <a:ext cx="26200" cy="6600"/>
            </a:xfrm>
            <a:custGeom>
              <a:rect b="b" l="l" r="r" t="t"/>
              <a:pathLst>
                <a:path extrusionOk="0" h="264" w="1048">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51"/>
            <p:cNvSpPr/>
            <p:nvPr/>
          </p:nvSpPr>
          <p:spPr>
            <a:xfrm>
              <a:off x="5993000" y="2200325"/>
              <a:ext cx="28600" cy="12350"/>
            </a:xfrm>
            <a:custGeom>
              <a:rect b="b" l="l" r="r" t="t"/>
              <a:pathLst>
                <a:path extrusionOk="0" h="494" w="1144">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51"/>
            <p:cNvSpPr/>
            <p:nvPr/>
          </p:nvSpPr>
          <p:spPr>
            <a:xfrm>
              <a:off x="5982275" y="2200100"/>
              <a:ext cx="17000" cy="10750"/>
            </a:xfrm>
            <a:custGeom>
              <a:rect b="b" l="l" r="r" t="t"/>
              <a:pathLst>
                <a:path extrusionOk="0" h="430" w="68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1"/>
            <p:cNvSpPr/>
            <p:nvPr/>
          </p:nvSpPr>
          <p:spPr>
            <a:xfrm>
              <a:off x="5793875" y="2196175"/>
              <a:ext cx="20250" cy="6600"/>
            </a:xfrm>
            <a:custGeom>
              <a:rect b="b" l="l" r="r" t="t"/>
              <a:pathLst>
                <a:path extrusionOk="0" h="264" w="81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1"/>
            <p:cNvSpPr/>
            <p:nvPr/>
          </p:nvSpPr>
          <p:spPr>
            <a:xfrm>
              <a:off x="6088250" y="2207850"/>
              <a:ext cx="11025" cy="9875"/>
            </a:xfrm>
            <a:custGeom>
              <a:rect b="b" l="l" r="r" t="t"/>
              <a:pathLst>
                <a:path extrusionOk="0" h="395" w="441">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1"/>
            <p:cNvSpPr/>
            <p:nvPr/>
          </p:nvSpPr>
          <p:spPr>
            <a:xfrm>
              <a:off x="6121000" y="2177925"/>
              <a:ext cx="19650" cy="8500"/>
            </a:xfrm>
            <a:custGeom>
              <a:rect b="b" l="l" r="r" t="t"/>
              <a:pathLst>
                <a:path extrusionOk="0" h="340" w="786">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1"/>
            <p:cNvSpPr/>
            <p:nvPr/>
          </p:nvSpPr>
          <p:spPr>
            <a:xfrm>
              <a:off x="5895375" y="2196825"/>
              <a:ext cx="11025" cy="9975"/>
            </a:xfrm>
            <a:custGeom>
              <a:rect b="b" l="l" r="r" t="t"/>
              <a:pathLst>
                <a:path extrusionOk="0" h="399" w="441">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1"/>
            <p:cNvSpPr/>
            <p:nvPr/>
          </p:nvSpPr>
          <p:spPr>
            <a:xfrm>
              <a:off x="5931975" y="2200775"/>
              <a:ext cx="7175" cy="5750"/>
            </a:xfrm>
            <a:custGeom>
              <a:rect b="b" l="l" r="r" t="t"/>
              <a:pathLst>
                <a:path extrusionOk="0" h="230" w="287">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1"/>
            <p:cNvSpPr/>
            <p:nvPr/>
          </p:nvSpPr>
          <p:spPr>
            <a:xfrm>
              <a:off x="5781675" y="2193550"/>
              <a:ext cx="8950" cy="5675"/>
            </a:xfrm>
            <a:custGeom>
              <a:rect b="b" l="l" r="r" t="t"/>
              <a:pathLst>
                <a:path extrusionOk="0" h="227" w="358">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1"/>
            <p:cNvSpPr/>
            <p:nvPr/>
          </p:nvSpPr>
          <p:spPr>
            <a:xfrm>
              <a:off x="5910250" y="2199975"/>
              <a:ext cx="8050" cy="5225"/>
            </a:xfrm>
            <a:custGeom>
              <a:rect b="b" l="l" r="r" t="t"/>
              <a:pathLst>
                <a:path extrusionOk="0" h="209" w="322">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1"/>
            <p:cNvSpPr/>
            <p:nvPr/>
          </p:nvSpPr>
          <p:spPr>
            <a:xfrm>
              <a:off x="6078125" y="2235525"/>
              <a:ext cx="7175" cy="4200"/>
            </a:xfrm>
            <a:custGeom>
              <a:rect b="b" l="l" r="r" t="t"/>
              <a:pathLst>
                <a:path extrusionOk="0" h="168" w="287">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1"/>
            <p:cNvSpPr/>
            <p:nvPr/>
          </p:nvSpPr>
          <p:spPr>
            <a:xfrm>
              <a:off x="5812625" y="2197425"/>
              <a:ext cx="4775" cy="2975"/>
            </a:xfrm>
            <a:custGeom>
              <a:rect b="b" l="l" r="r" t="t"/>
              <a:pathLst>
                <a:path extrusionOk="0" h="119" w="191">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1"/>
            <p:cNvSpPr/>
            <p:nvPr/>
          </p:nvSpPr>
          <p:spPr>
            <a:xfrm>
              <a:off x="6002525" y="2206650"/>
              <a:ext cx="3900" cy="4500"/>
            </a:xfrm>
            <a:custGeom>
              <a:rect b="b" l="l" r="r" t="t"/>
              <a:pathLst>
                <a:path extrusionOk="0" h="180" w="156">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1"/>
            <p:cNvSpPr/>
            <p:nvPr/>
          </p:nvSpPr>
          <p:spPr>
            <a:xfrm>
              <a:off x="6134975" y="2178675"/>
              <a:ext cx="39325" cy="8100"/>
            </a:xfrm>
            <a:custGeom>
              <a:rect b="b" l="l" r="r" t="t"/>
              <a:pathLst>
                <a:path extrusionOk="0" h="324" w="1573">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1"/>
            <p:cNvSpPr/>
            <p:nvPr/>
          </p:nvSpPr>
          <p:spPr>
            <a:xfrm>
              <a:off x="6142425" y="2183500"/>
              <a:ext cx="6875" cy="2925"/>
            </a:xfrm>
            <a:custGeom>
              <a:rect b="b" l="l" r="r" t="t"/>
              <a:pathLst>
                <a:path extrusionOk="0" h="117" w="275">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1"/>
            <p:cNvSpPr/>
            <p:nvPr/>
          </p:nvSpPr>
          <p:spPr>
            <a:xfrm>
              <a:off x="6149275" y="2186400"/>
              <a:ext cx="5075" cy="1900"/>
            </a:xfrm>
            <a:custGeom>
              <a:rect b="b" l="l" r="r" t="t"/>
              <a:pathLst>
                <a:path extrusionOk="0" h="76" w="203">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1"/>
            <p:cNvSpPr/>
            <p:nvPr/>
          </p:nvSpPr>
          <p:spPr>
            <a:xfrm>
              <a:off x="5197950" y="2254575"/>
              <a:ext cx="41700" cy="15200"/>
            </a:xfrm>
            <a:custGeom>
              <a:rect b="b" l="l" r="r" t="t"/>
              <a:pathLst>
                <a:path extrusionOk="0" h="608" w="1668">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51"/>
            <p:cNvSpPr/>
            <p:nvPr/>
          </p:nvSpPr>
          <p:spPr>
            <a:xfrm>
              <a:off x="5241425" y="2265700"/>
              <a:ext cx="25625" cy="10925"/>
            </a:xfrm>
            <a:custGeom>
              <a:rect b="b" l="l" r="r" t="t"/>
              <a:pathLst>
                <a:path extrusionOk="0" h="437" w="1025">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51"/>
            <p:cNvSpPr/>
            <p:nvPr/>
          </p:nvSpPr>
          <p:spPr>
            <a:xfrm>
              <a:off x="5170275" y="2249800"/>
              <a:ext cx="32475" cy="8675"/>
            </a:xfrm>
            <a:custGeom>
              <a:rect b="b" l="l" r="r" t="t"/>
              <a:pathLst>
                <a:path extrusionOk="0" h="347" w="1299">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1"/>
            <p:cNvSpPr/>
            <p:nvPr/>
          </p:nvSpPr>
          <p:spPr>
            <a:xfrm>
              <a:off x="5212850" y="2261625"/>
              <a:ext cx="7750" cy="2800"/>
            </a:xfrm>
            <a:custGeom>
              <a:rect b="b" l="l" r="r" t="t"/>
              <a:pathLst>
                <a:path extrusionOk="0" h="112" w="31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51"/>
            <p:cNvSpPr/>
            <p:nvPr/>
          </p:nvSpPr>
          <p:spPr>
            <a:xfrm>
              <a:off x="5223550" y="2265300"/>
              <a:ext cx="4200" cy="2100"/>
            </a:xfrm>
            <a:custGeom>
              <a:rect b="b" l="l" r="r" t="t"/>
              <a:pathLst>
                <a:path extrusionOk="0" h="84" w="168">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51"/>
            <p:cNvSpPr/>
            <p:nvPr/>
          </p:nvSpPr>
          <p:spPr>
            <a:xfrm>
              <a:off x="5233675" y="2268275"/>
              <a:ext cx="4800" cy="2700"/>
            </a:xfrm>
            <a:custGeom>
              <a:rect b="b" l="l" r="r" t="t"/>
              <a:pathLst>
                <a:path extrusionOk="0" h="108" w="192">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1"/>
            <p:cNvSpPr/>
            <p:nvPr/>
          </p:nvSpPr>
          <p:spPr>
            <a:xfrm>
              <a:off x="5238450" y="2266775"/>
              <a:ext cx="3575" cy="5375"/>
            </a:xfrm>
            <a:custGeom>
              <a:rect b="b" l="l" r="r" t="t"/>
              <a:pathLst>
                <a:path extrusionOk="0" h="215" w="143">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1"/>
            <p:cNvSpPr/>
            <p:nvPr/>
          </p:nvSpPr>
          <p:spPr>
            <a:xfrm>
              <a:off x="5335475" y="2288250"/>
              <a:ext cx="18775" cy="5675"/>
            </a:xfrm>
            <a:custGeom>
              <a:rect b="b" l="l" r="r" t="t"/>
              <a:pathLst>
                <a:path extrusionOk="0" h="227" w="751">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1"/>
            <p:cNvSpPr/>
            <p:nvPr/>
          </p:nvSpPr>
          <p:spPr>
            <a:xfrm>
              <a:off x="5217300" y="1938175"/>
              <a:ext cx="2125" cy="3875"/>
            </a:xfrm>
            <a:custGeom>
              <a:rect b="b" l="l" r="r" t="t"/>
              <a:pathLst>
                <a:path extrusionOk="0" h="155" w="85">
                  <a:moveTo>
                    <a:pt x="1" y="0"/>
                  </a:moveTo>
                  <a:lnTo>
                    <a:pt x="1" y="155"/>
                  </a:lnTo>
                  <a:cubicBezTo>
                    <a:pt x="84" y="107"/>
                    <a:pt x="84" y="7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1"/>
            <p:cNvSpPr/>
            <p:nvPr/>
          </p:nvSpPr>
          <p:spPr>
            <a:xfrm>
              <a:off x="5220575" y="1973000"/>
              <a:ext cx="1825" cy="1500"/>
            </a:xfrm>
            <a:custGeom>
              <a:rect b="b" l="l" r="r" t="t"/>
              <a:pathLst>
                <a:path extrusionOk="0" h="60" w="73">
                  <a:moveTo>
                    <a:pt x="25" y="0"/>
                  </a:moveTo>
                  <a:lnTo>
                    <a:pt x="25" y="0"/>
                  </a:lnTo>
                  <a:cubicBezTo>
                    <a:pt x="13" y="0"/>
                    <a:pt x="13" y="48"/>
                    <a:pt x="1" y="60"/>
                  </a:cubicBezTo>
                  <a:cubicBezTo>
                    <a:pt x="60" y="24"/>
                    <a:pt x="72" y="12"/>
                    <a:pt x="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1"/>
            <p:cNvSpPr/>
            <p:nvPr/>
          </p:nvSpPr>
          <p:spPr>
            <a:xfrm>
              <a:off x="5225050" y="1806000"/>
              <a:ext cx="2700" cy="4500"/>
            </a:xfrm>
            <a:custGeom>
              <a:rect b="b" l="l" r="r" t="t"/>
              <a:pathLst>
                <a:path extrusionOk="0" h="180" w="108">
                  <a:moveTo>
                    <a:pt x="107" y="1"/>
                  </a:moveTo>
                  <a:cubicBezTo>
                    <a:pt x="24" y="25"/>
                    <a:pt x="0" y="84"/>
                    <a:pt x="0" y="179"/>
                  </a:cubicBezTo>
                  <a:cubicBezTo>
                    <a:pt x="24" y="120"/>
                    <a:pt x="72" y="60"/>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1"/>
            <p:cNvSpPr/>
            <p:nvPr/>
          </p:nvSpPr>
          <p:spPr>
            <a:xfrm>
              <a:off x="5909350" y="3114825"/>
              <a:ext cx="10450" cy="4475"/>
            </a:xfrm>
            <a:custGeom>
              <a:rect b="b" l="l" r="r" t="t"/>
              <a:pathLst>
                <a:path extrusionOk="0" h="179" w="418">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1"/>
            <p:cNvSpPr/>
            <p:nvPr/>
          </p:nvSpPr>
          <p:spPr>
            <a:xfrm>
              <a:off x="6084975" y="3087425"/>
              <a:ext cx="4500" cy="3000"/>
            </a:xfrm>
            <a:custGeom>
              <a:rect b="b" l="l" r="r" t="t"/>
              <a:pathLst>
                <a:path extrusionOk="0" h="120" w="18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1"/>
            <p:cNvSpPr/>
            <p:nvPr/>
          </p:nvSpPr>
          <p:spPr>
            <a:xfrm>
              <a:off x="6001025" y="3072775"/>
              <a:ext cx="5100" cy="3050"/>
            </a:xfrm>
            <a:custGeom>
              <a:rect b="b" l="l" r="r" t="t"/>
              <a:pathLst>
                <a:path extrusionOk="0" h="122" w="204">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51"/>
            <p:cNvSpPr/>
            <p:nvPr/>
          </p:nvSpPr>
          <p:spPr>
            <a:xfrm>
              <a:off x="6146300" y="3648275"/>
              <a:ext cx="21450" cy="5300"/>
            </a:xfrm>
            <a:custGeom>
              <a:rect b="b" l="l" r="r" t="t"/>
              <a:pathLst>
                <a:path extrusionOk="0" h="212" w="858">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1"/>
            <p:cNvSpPr/>
            <p:nvPr/>
          </p:nvSpPr>
          <p:spPr>
            <a:xfrm>
              <a:off x="6167725" y="3652950"/>
              <a:ext cx="3000" cy="2125"/>
            </a:xfrm>
            <a:custGeom>
              <a:rect b="b" l="l" r="r" t="t"/>
              <a:pathLst>
                <a:path extrusionOk="0" h="85" w="120">
                  <a:moveTo>
                    <a:pt x="0" y="1"/>
                  </a:moveTo>
                  <a:cubicBezTo>
                    <a:pt x="24" y="13"/>
                    <a:pt x="48" y="37"/>
                    <a:pt x="60" y="84"/>
                  </a:cubicBezTo>
                  <a:cubicBezTo>
                    <a:pt x="96" y="60"/>
                    <a:pt x="108" y="25"/>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1"/>
            <p:cNvSpPr/>
            <p:nvPr/>
          </p:nvSpPr>
          <p:spPr>
            <a:xfrm>
              <a:off x="6194225" y="3644925"/>
              <a:ext cx="26850" cy="8075"/>
            </a:xfrm>
            <a:custGeom>
              <a:rect b="b" l="l" r="r" t="t"/>
              <a:pathLst>
                <a:path extrusionOk="0" h="323" w="1074">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1"/>
            <p:cNvSpPr/>
            <p:nvPr/>
          </p:nvSpPr>
          <p:spPr>
            <a:xfrm>
              <a:off x="5751000" y="2138225"/>
              <a:ext cx="230125" cy="18675"/>
            </a:xfrm>
            <a:custGeom>
              <a:rect b="b" l="l" r="r" t="t"/>
              <a:pathLst>
                <a:path extrusionOk="0" h="747" w="9205">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1"/>
            <p:cNvSpPr/>
            <p:nvPr/>
          </p:nvSpPr>
          <p:spPr>
            <a:xfrm>
              <a:off x="5697425" y="2144000"/>
              <a:ext cx="143800" cy="13600"/>
            </a:xfrm>
            <a:custGeom>
              <a:rect b="b" l="l" r="r" t="t"/>
              <a:pathLst>
                <a:path extrusionOk="0" h="544" w="5752">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51"/>
            <p:cNvSpPr/>
            <p:nvPr/>
          </p:nvSpPr>
          <p:spPr>
            <a:xfrm>
              <a:off x="6156700" y="2178975"/>
              <a:ext cx="3600" cy="2125"/>
            </a:xfrm>
            <a:custGeom>
              <a:rect b="b" l="l" r="r" t="t"/>
              <a:pathLst>
                <a:path extrusionOk="0" h="85" w="144">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51"/>
            <p:cNvSpPr/>
            <p:nvPr/>
          </p:nvSpPr>
          <p:spPr>
            <a:xfrm>
              <a:off x="5378350" y="2132600"/>
              <a:ext cx="187525" cy="23025"/>
            </a:xfrm>
            <a:custGeom>
              <a:rect b="b" l="l" r="r" t="t"/>
              <a:pathLst>
                <a:path extrusionOk="0" h="921" w="7501">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51"/>
            <p:cNvSpPr/>
            <p:nvPr/>
          </p:nvSpPr>
          <p:spPr>
            <a:xfrm>
              <a:off x="5378050" y="2124000"/>
              <a:ext cx="116400" cy="17350"/>
            </a:xfrm>
            <a:custGeom>
              <a:rect b="b" l="l" r="r" t="t"/>
              <a:pathLst>
                <a:path extrusionOk="0" h="694" w="4656">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51"/>
            <p:cNvSpPr/>
            <p:nvPr/>
          </p:nvSpPr>
          <p:spPr>
            <a:xfrm>
              <a:off x="5315825" y="2145850"/>
              <a:ext cx="183375" cy="13200"/>
            </a:xfrm>
            <a:custGeom>
              <a:rect b="b" l="l" r="r" t="t"/>
              <a:pathLst>
                <a:path extrusionOk="0" h="528" w="7335">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51"/>
            <p:cNvSpPr/>
            <p:nvPr/>
          </p:nvSpPr>
          <p:spPr>
            <a:xfrm>
              <a:off x="5312550" y="2107875"/>
              <a:ext cx="72950" cy="29450"/>
            </a:xfrm>
            <a:custGeom>
              <a:rect b="b" l="l" r="r" t="t"/>
              <a:pathLst>
                <a:path extrusionOk="0" h="1178" w="2918">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51"/>
            <p:cNvSpPr/>
            <p:nvPr/>
          </p:nvSpPr>
          <p:spPr>
            <a:xfrm>
              <a:off x="5168500" y="2141875"/>
              <a:ext cx="148850" cy="12425"/>
            </a:xfrm>
            <a:custGeom>
              <a:rect b="b" l="l" r="r" t="t"/>
              <a:pathLst>
                <a:path extrusionOk="0" h="497" w="5954">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51"/>
            <p:cNvSpPr/>
            <p:nvPr/>
          </p:nvSpPr>
          <p:spPr>
            <a:xfrm>
              <a:off x="5256000" y="2113300"/>
              <a:ext cx="58375" cy="19025"/>
            </a:xfrm>
            <a:custGeom>
              <a:rect b="b" l="l" r="r" t="t"/>
              <a:pathLst>
                <a:path extrusionOk="0" h="761" w="2335">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51"/>
            <p:cNvSpPr/>
            <p:nvPr/>
          </p:nvSpPr>
          <p:spPr>
            <a:xfrm>
              <a:off x="5237550" y="2092875"/>
              <a:ext cx="34625" cy="36200"/>
            </a:xfrm>
            <a:custGeom>
              <a:rect b="b" l="l" r="r" t="t"/>
              <a:pathLst>
                <a:path extrusionOk="0" h="1448" w="1385">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51"/>
            <p:cNvSpPr/>
            <p:nvPr/>
          </p:nvSpPr>
          <p:spPr>
            <a:xfrm>
              <a:off x="5170275" y="2152775"/>
              <a:ext cx="28600" cy="48550"/>
            </a:xfrm>
            <a:custGeom>
              <a:rect b="b" l="l" r="r" t="t"/>
              <a:pathLst>
                <a:path extrusionOk="0" h="1942" w="1144">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1"/>
            <p:cNvSpPr/>
            <p:nvPr/>
          </p:nvSpPr>
          <p:spPr>
            <a:xfrm>
              <a:off x="5234275" y="2098850"/>
              <a:ext cx="19075" cy="27100"/>
            </a:xfrm>
            <a:custGeom>
              <a:rect b="b" l="l" r="r" t="t"/>
              <a:pathLst>
                <a:path extrusionOk="0" h="1084" w="763">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51"/>
            <p:cNvSpPr/>
            <p:nvPr/>
          </p:nvSpPr>
          <p:spPr>
            <a:xfrm>
              <a:off x="5181600" y="2143800"/>
              <a:ext cx="66100" cy="3150"/>
            </a:xfrm>
            <a:custGeom>
              <a:rect b="b" l="l" r="r" t="t"/>
              <a:pathLst>
                <a:path extrusionOk="0" h="126" w="2644">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51"/>
            <p:cNvSpPr/>
            <p:nvPr/>
          </p:nvSpPr>
          <p:spPr>
            <a:xfrm>
              <a:off x="5182175" y="2231350"/>
              <a:ext cx="18200" cy="22650"/>
            </a:xfrm>
            <a:custGeom>
              <a:rect b="b" l="l" r="r" t="t"/>
              <a:pathLst>
                <a:path extrusionOk="0" h="906" w="728">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51"/>
            <p:cNvSpPr/>
            <p:nvPr/>
          </p:nvSpPr>
          <p:spPr>
            <a:xfrm>
              <a:off x="5346200" y="2146225"/>
              <a:ext cx="48225" cy="3900"/>
            </a:xfrm>
            <a:custGeom>
              <a:rect b="b" l="l" r="r" t="t"/>
              <a:pathLst>
                <a:path extrusionOk="0" h="156" w="1929">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51"/>
            <p:cNvSpPr/>
            <p:nvPr/>
          </p:nvSpPr>
          <p:spPr>
            <a:xfrm>
              <a:off x="5186350" y="2192375"/>
              <a:ext cx="12525" cy="34000"/>
            </a:xfrm>
            <a:custGeom>
              <a:rect b="b" l="l" r="r" t="t"/>
              <a:pathLst>
                <a:path extrusionOk="0" h="1360" w="501">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51"/>
            <p:cNvSpPr/>
            <p:nvPr/>
          </p:nvSpPr>
          <p:spPr>
            <a:xfrm>
              <a:off x="5131875" y="2185825"/>
              <a:ext cx="9850" cy="25025"/>
            </a:xfrm>
            <a:custGeom>
              <a:rect b="b" l="l" r="r" t="t"/>
              <a:pathLst>
                <a:path extrusionOk="0" h="1001" w="394">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51"/>
            <p:cNvSpPr/>
            <p:nvPr/>
          </p:nvSpPr>
          <p:spPr>
            <a:xfrm>
              <a:off x="5137225" y="2164975"/>
              <a:ext cx="8675" cy="24425"/>
            </a:xfrm>
            <a:custGeom>
              <a:rect b="b" l="l" r="r" t="t"/>
              <a:pathLst>
                <a:path extrusionOk="0" h="977" w="347">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1"/>
            <p:cNvSpPr/>
            <p:nvPr/>
          </p:nvSpPr>
          <p:spPr>
            <a:xfrm>
              <a:off x="5183675" y="2205750"/>
              <a:ext cx="5975" cy="24600"/>
            </a:xfrm>
            <a:custGeom>
              <a:rect b="b" l="l" r="r" t="t"/>
              <a:pathLst>
                <a:path extrusionOk="0" h="984" w="239">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51"/>
            <p:cNvSpPr/>
            <p:nvPr/>
          </p:nvSpPr>
          <p:spPr>
            <a:xfrm>
              <a:off x="5172950" y="2238500"/>
              <a:ext cx="11050" cy="15500"/>
            </a:xfrm>
            <a:custGeom>
              <a:rect b="b" l="l" r="r" t="t"/>
              <a:pathLst>
                <a:path extrusionOk="0" h="620" w="442">
                  <a:moveTo>
                    <a:pt x="441" y="1"/>
                  </a:moveTo>
                  <a:cubicBezTo>
                    <a:pt x="310" y="215"/>
                    <a:pt x="310" y="524"/>
                    <a:pt x="1" y="620"/>
                  </a:cubicBezTo>
                  <a:lnTo>
                    <a:pt x="441" y="620"/>
                  </a:lnTo>
                  <a:lnTo>
                    <a:pt x="4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51"/>
            <p:cNvSpPr/>
            <p:nvPr/>
          </p:nvSpPr>
          <p:spPr>
            <a:xfrm>
              <a:off x="5159850" y="2143250"/>
              <a:ext cx="11950" cy="10450"/>
            </a:xfrm>
            <a:custGeom>
              <a:rect b="b" l="l" r="r" t="t"/>
              <a:pathLst>
                <a:path extrusionOk="0" h="418" w="478">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51"/>
            <p:cNvSpPr/>
            <p:nvPr/>
          </p:nvSpPr>
          <p:spPr>
            <a:xfrm>
              <a:off x="5313450" y="2146825"/>
              <a:ext cx="11025" cy="3300"/>
            </a:xfrm>
            <a:custGeom>
              <a:rect b="b" l="l" r="r" t="t"/>
              <a:pathLst>
                <a:path extrusionOk="0" h="132" w="441">
                  <a:moveTo>
                    <a:pt x="0" y="0"/>
                  </a:moveTo>
                  <a:cubicBezTo>
                    <a:pt x="60" y="36"/>
                    <a:pt x="108" y="84"/>
                    <a:pt x="155" y="131"/>
                  </a:cubicBezTo>
                  <a:cubicBezTo>
                    <a:pt x="274" y="131"/>
                    <a:pt x="381" y="119"/>
                    <a:pt x="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51"/>
            <p:cNvSpPr/>
            <p:nvPr/>
          </p:nvSpPr>
          <p:spPr>
            <a:xfrm>
              <a:off x="5331900" y="2147125"/>
              <a:ext cx="6875" cy="2475"/>
            </a:xfrm>
            <a:custGeom>
              <a:rect b="b" l="l" r="r" t="t"/>
              <a:pathLst>
                <a:path extrusionOk="0" h="99" w="275">
                  <a:moveTo>
                    <a:pt x="1" y="0"/>
                  </a:moveTo>
                  <a:cubicBezTo>
                    <a:pt x="42" y="66"/>
                    <a:pt x="90" y="99"/>
                    <a:pt x="138" y="99"/>
                  </a:cubicBezTo>
                  <a:cubicBezTo>
                    <a:pt x="185" y="99"/>
                    <a:pt x="233" y="66"/>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51"/>
            <p:cNvSpPr/>
            <p:nvPr/>
          </p:nvSpPr>
          <p:spPr>
            <a:xfrm>
              <a:off x="5238150" y="2121500"/>
              <a:ext cx="7750" cy="3825"/>
            </a:xfrm>
            <a:custGeom>
              <a:rect b="b" l="l" r="r" t="t"/>
              <a:pathLst>
                <a:path extrusionOk="0" h="153" w="31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1"/>
            <p:cNvSpPr/>
            <p:nvPr/>
          </p:nvSpPr>
          <p:spPr>
            <a:xfrm>
              <a:off x="5184850" y="2229275"/>
              <a:ext cx="4500" cy="3900"/>
            </a:xfrm>
            <a:custGeom>
              <a:rect b="b" l="l" r="r" t="t"/>
              <a:pathLst>
                <a:path extrusionOk="0" h="156" w="18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51"/>
            <p:cNvSpPr/>
            <p:nvPr/>
          </p:nvSpPr>
          <p:spPr>
            <a:xfrm>
              <a:off x="5166700" y="2153375"/>
              <a:ext cx="4800" cy="4200"/>
            </a:xfrm>
            <a:custGeom>
              <a:rect b="b" l="l" r="r" t="t"/>
              <a:pathLst>
                <a:path extrusionOk="0" h="168" w="192">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51"/>
            <p:cNvSpPr/>
            <p:nvPr/>
          </p:nvSpPr>
          <p:spPr>
            <a:xfrm>
              <a:off x="5303025" y="2911875"/>
              <a:ext cx="41700" cy="27325"/>
            </a:xfrm>
            <a:custGeom>
              <a:rect b="b" l="l" r="r" t="t"/>
              <a:pathLst>
                <a:path extrusionOk="0" h="1093" w="1668">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51"/>
            <p:cNvSpPr/>
            <p:nvPr/>
          </p:nvSpPr>
          <p:spPr>
            <a:xfrm>
              <a:off x="5338450" y="2931750"/>
              <a:ext cx="32775" cy="8100"/>
            </a:xfrm>
            <a:custGeom>
              <a:rect b="b" l="l" r="r" t="t"/>
              <a:pathLst>
                <a:path extrusionOk="0" h="324" w="1311">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51"/>
            <p:cNvSpPr/>
            <p:nvPr/>
          </p:nvSpPr>
          <p:spPr>
            <a:xfrm>
              <a:off x="5266425" y="2946925"/>
              <a:ext cx="12525" cy="36325"/>
            </a:xfrm>
            <a:custGeom>
              <a:rect b="b" l="l" r="r" t="t"/>
              <a:pathLst>
                <a:path extrusionOk="0" h="1453" w="501">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51"/>
            <p:cNvSpPr/>
            <p:nvPr/>
          </p:nvSpPr>
          <p:spPr>
            <a:xfrm>
              <a:off x="5336375" y="2864375"/>
              <a:ext cx="14000" cy="11125"/>
            </a:xfrm>
            <a:custGeom>
              <a:rect b="b" l="l" r="r" t="t"/>
              <a:pathLst>
                <a:path extrusionOk="0" h="445" w="56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51"/>
            <p:cNvSpPr/>
            <p:nvPr/>
          </p:nvSpPr>
          <p:spPr>
            <a:xfrm>
              <a:off x="5303925" y="2899900"/>
              <a:ext cx="5975" cy="4775"/>
            </a:xfrm>
            <a:custGeom>
              <a:rect b="b" l="l" r="r" t="t"/>
              <a:pathLst>
                <a:path extrusionOk="0" h="191" w="239">
                  <a:moveTo>
                    <a:pt x="239" y="0"/>
                  </a:moveTo>
                  <a:cubicBezTo>
                    <a:pt x="120" y="12"/>
                    <a:pt x="12" y="36"/>
                    <a:pt x="0" y="191"/>
                  </a:cubicBezTo>
                  <a:cubicBezTo>
                    <a:pt x="108" y="155"/>
                    <a:pt x="191" y="95"/>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51"/>
            <p:cNvSpPr/>
            <p:nvPr/>
          </p:nvSpPr>
          <p:spPr>
            <a:xfrm>
              <a:off x="5350050" y="2860600"/>
              <a:ext cx="4200" cy="4200"/>
            </a:xfrm>
            <a:custGeom>
              <a:rect b="b" l="l" r="r" t="t"/>
              <a:pathLst>
                <a:path extrusionOk="0" h="168" w="168">
                  <a:moveTo>
                    <a:pt x="168" y="1"/>
                  </a:moveTo>
                  <a:cubicBezTo>
                    <a:pt x="72" y="36"/>
                    <a:pt x="13" y="72"/>
                    <a:pt x="1" y="167"/>
                  </a:cubicBezTo>
                  <a:cubicBezTo>
                    <a:pt x="108" y="155"/>
                    <a:pt x="144" y="96"/>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1"/>
            <p:cNvSpPr/>
            <p:nvPr/>
          </p:nvSpPr>
          <p:spPr>
            <a:xfrm>
              <a:off x="5299750" y="2904350"/>
              <a:ext cx="4200" cy="3600"/>
            </a:xfrm>
            <a:custGeom>
              <a:rect b="b" l="l" r="r" t="t"/>
              <a:pathLst>
                <a:path extrusionOk="0" h="144" w="168">
                  <a:moveTo>
                    <a:pt x="167" y="1"/>
                  </a:moveTo>
                  <a:cubicBezTo>
                    <a:pt x="72" y="13"/>
                    <a:pt x="13" y="60"/>
                    <a:pt x="1" y="144"/>
                  </a:cubicBezTo>
                  <a:cubicBezTo>
                    <a:pt x="108" y="132"/>
                    <a:pt x="156" y="84"/>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1"/>
            <p:cNvSpPr/>
            <p:nvPr/>
          </p:nvSpPr>
          <p:spPr>
            <a:xfrm>
              <a:off x="5328325" y="2878900"/>
              <a:ext cx="5100" cy="3150"/>
            </a:xfrm>
            <a:custGeom>
              <a:rect b="b" l="l" r="r" t="t"/>
              <a:pathLst>
                <a:path extrusionOk="0" h="126" w="204">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1"/>
            <p:cNvSpPr/>
            <p:nvPr/>
          </p:nvSpPr>
          <p:spPr>
            <a:xfrm>
              <a:off x="5324750" y="2882325"/>
              <a:ext cx="3600" cy="3300"/>
            </a:xfrm>
            <a:custGeom>
              <a:rect b="b" l="l" r="r" t="t"/>
              <a:pathLst>
                <a:path extrusionOk="0" h="132" w="144">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1"/>
            <p:cNvSpPr/>
            <p:nvPr/>
          </p:nvSpPr>
          <p:spPr>
            <a:xfrm>
              <a:off x="5320900" y="2885600"/>
              <a:ext cx="3575" cy="3900"/>
            </a:xfrm>
            <a:custGeom>
              <a:rect b="b" l="l" r="r" t="t"/>
              <a:pathLst>
                <a:path extrusionOk="0" h="156" w="143">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1"/>
            <p:cNvSpPr/>
            <p:nvPr/>
          </p:nvSpPr>
          <p:spPr>
            <a:xfrm>
              <a:off x="5310175" y="2896025"/>
              <a:ext cx="3300" cy="3300"/>
            </a:xfrm>
            <a:custGeom>
              <a:rect b="b" l="l" r="r" t="t"/>
              <a:pathLst>
                <a:path extrusionOk="0" h="132" w="132">
                  <a:moveTo>
                    <a:pt x="1" y="131"/>
                  </a:moveTo>
                  <a:lnTo>
                    <a:pt x="1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1"/>
            <p:cNvSpPr/>
            <p:nvPr/>
          </p:nvSpPr>
          <p:spPr>
            <a:xfrm>
              <a:off x="5317325" y="2889475"/>
              <a:ext cx="3600" cy="3300"/>
            </a:xfrm>
            <a:custGeom>
              <a:rect b="b" l="l" r="r" t="t"/>
              <a:pathLst>
                <a:path extrusionOk="0" h="132" w="144">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51"/>
            <p:cNvSpPr/>
            <p:nvPr/>
          </p:nvSpPr>
          <p:spPr>
            <a:xfrm>
              <a:off x="5313450" y="2892750"/>
              <a:ext cx="3900" cy="3300"/>
            </a:xfrm>
            <a:custGeom>
              <a:rect b="b" l="l" r="r" t="t"/>
              <a:pathLst>
                <a:path extrusionOk="0" h="132" w="156">
                  <a:moveTo>
                    <a:pt x="155" y="0"/>
                  </a:moveTo>
                  <a:cubicBezTo>
                    <a:pt x="108" y="36"/>
                    <a:pt x="48" y="84"/>
                    <a:pt x="0" y="131"/>
                  </a:cubicBezTo>
                  <a:cubicBezTo>
                    <a:pt x="96" y="119"/>
                    <a:pt x="143" y="72"/>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51"/>
            <p:cNvSpPr/>
            <p:nvPr/>
          </p:nvSpPr>
          <p:spPr>
            <a:xfrm>
              <a:off x="5374475" y="2752850"/>
              <a:ext cx="14900" cy="29200"/>
            </a:xfrm>
            <a:custGeom>
              <a:rect b="b" l="l" r="r" t="t"/>
              <a:pathLst>
                <a:path extrusionOk="0" h="1168" w="596">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51"/>
            <p:cNvSpPr/>
            <p:nvPr/>
          </p:nvSpPr>
          <p:spPr>
            <a:xfrm>
              <a:off x="5386375" y="2745700"/>
              <a:ext cx="5975" cy="14625"/>
            </a:xfrm>
            <a:custGeom>
              <a:rect b="b" l="l" r="r" t="t"/>
              <a:pathLst>
                <a:path extrusionOk="0" h="585" w="239">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1"/>
            <p:cNvSpPr/>
            <p:nvPr/>
          </p:nvSpPr>
          <p:spPr>
            <a:xfrm>
              <a:off x="5384875" y="2749575"/>
              <a:ext cx="3900" cy="8650"/>
            </a:xfrm>
            <a:custGeom>
              <a:rect b="b" l="l" r="r" t="t"/>
              <a:pathLst>
                <a:path extrusionOk="0" h="346" w="156">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51"/>
            <p:cNvSpPr/>
            <p:nvPr/>
          </p:nvSpPr>
          <p:spPr>
            <a:xfrm>
              <a:off x="5386075" y="2779925"/>
              <a:ext cx="4200" cy="12250"/>
            </a:xfrm>
            <a:custGeom>
              <a:rect b="b" l="l" r="r" t="t"/>
              <a:pathLst>
                <a:path extrusionOk="0" h="490" w="168">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51"/>
            <p:cNvSpPr/>
            <p:nvPr/>
          </p:nvSpPr>
          <p:spPr>
            <a:xfrm>
              <a:off x="5901325" y="2801950"/>
              <a:ext cx="70575" cy="24700"/>
            </a:xfrm>
            <a:custGeom>
              <a:rect b="b" l="l" r="r" t="t"/>
              <a:pathLst>
                <a:path extrusionOk="0" h="988" w="2823">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1"/>
            <p:cNvSpPr/>
            <p:nvPr/>
          </p:nvSpPr>
          <p:spPr>
            <a:xfrm>
              <a:off x="5909650" y="2784575"/>
              <a:ext cx="17900" cy="7300"/>
            </a:xfrm>
            <a:custGeom>
              <a:rect b="b" l="l" r="r" t="t"/>
              <a:pathLst>
                <a:path extrusionOk="0" h="292" w="716">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1"/>
            <p:cNvSpPr/>
            <p:nvPr/>
          </p:nvSpPr>
          <p:spPr>
            <a:xfrm>
              <a:off x="5909350" y="2788575"/>
              <a:ext cx="3600" cy="3300"/>
            </a:xfrm>
            <a:custGeom>
              <a:rect b="b" l="l" r="r" t="t"/>
              <a:pathLst>
                <a:path extrusionOk="0" h="132" w="144">
                  <a:moveTo>
                    <a:pt x="1" y="0"/>
                  </a:moveTo>
                  <a:cubicBezTo>
                    <a:pt x="37" y="36"/>
                    <a:pt x="96" y="84"/>
                    <a:pt x="144" y="131"/>
                  </a:cubicBezTo>
                  <a:cubicBezTo>
                    <a:pt x="96" y="84"/>
                    <a:pt x="60"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1"/>
            <p:cNvSpPr/>
            <p:nvPr/>
          </p:nvSpPr>
          <p:spPr>
            <a:xfrm>
              <a:off x="6146000" y="2142650"/>
              <a:ext cx="14900" cy="11050"/>
            </a:xfrm>
            <a:custGeom>
              <a:rect b="b" l="l" r="r" t="t"/>
              <a:pathLst>
                <a:path extrusionOk="0" h="442" w="596">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51"/>
            <p:cNvSpPr/>
            <p:nvPr/>
          </p:nvSpPr>
          <p:spPr>
            <a:xfrm>
              <a:off x="6142125" y="2150100"/>
              <a:ext cx="7475" cy="5075"/>
            </a:xfrm>
            <a:custGeom>
              <a:rect b="b" l="l" r="r" t="t"/>
              <a:pathLst>
                <a:path extrusionOk="0" h="203" w="299">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51"/>
            <p:cNvSpPr/>
            <p:nvPr/>
          </p:nvSpPr>
          <p:spPr>
            <a:xfrm>
              <a:off x="6160875" y="2153375"/>
              <a:ext cx="7775" cy="4200"/>
            </a:xfrm>
            <a:custGeom>
              <a:rect b="b" l="l" r="r" t="t"/>
              <a:pathLst>
                <a:path extrusionOk="0" h="168" w="311">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1"/>
            <p:cNvSpPr/>
            <p:nvPr/>
          </p:nvSpPr>
          <p:spPr>
            <a:xfrm>
              <a:off x="6167425" y="2152100"/>
              <a:ext cx="8650" cy="5475"/>
            </a:xfrm>
            <a:custGeom>
              <a:rect b="b" l="l" r="r" t="t"/>
              <a:pathLst>
                <a:path extrusionOk="0" h="219" w="346">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1"/>
            <p:cNvSpPr/>
            <p:nvPr/>
          </p:nvSpPr>
          <p:spPr>
            <a:xfrm>
              <a:off x="6177850" y="2148900"/>
              <a:ext cx="4175" cy="4800"/>
            </a:xfrm>
            <a:custGeom>
              <a:rect b="b" l="l" r="r" t="t"/>
              <a:pathLst>
                <a:path extrusionOk="0" h="192" w="167">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51"/>
            <p:cNvSpPr/>
            <p:nvPr/>
          </p:nvSpPr>
          <p:spPr>
            <a:xfrm>
              <a:off x="6182000" y="2157250"/>
              <a:ext cx="4200" cy="3300"/>
            </a:xfrm>
            <a:custGeom>
              <a:rect b="b" l="l" r="r" t="t"/>
              <a:pathLst>
                <a:path extrusionOk="0" h="132" w="168">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51"/>
            <p:cNvSpPr/>
            <p:nvPr/>
          </p:nvSpPr>
          <p:spPr>
            <a:xfrm>
              <a:off x="6174875" y="2153375"/>
              <a:ext cx="3000" cy="3900"/>
            </a:xfrm>
            <a:custGeom>
              <a:rect b="b" l="l" r="r" t="t"/>
              <a:pathLst>
                <a:path extrusionOk="0" h="156" w="120">
                  <a:moveTo>
                    <a:pt x="0" y="0"/>
                  </a:moveTo>
                  <a:lnTo>
                    <a:pt x="0" y="155"/>
                  </a:lnTo>
                  <a:cubicBezTo>
                    <a:pt x="48" y="107"/>
                    <a:pt x="95" y="60"/>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51"/>
            <p:cNvSpPr/>
            <p:nvPr/>
          </p:nvSpPr>
          <p:spPr>
            <a:xfrm>
              <a:off x="6153425" y="2150100"/>
              <a:ext cx="3600" cy="3300"/>
            </a:xfrm>
            <a:custGeom>
              <a:rect b="b" l="l" r="r" t="t"/>
              <a:pathLst>
                <a:path extrusionOk="0" h="132" w="144">
                  <a:moveTo>
                    <a:pt x="1" y="0"/>
                  </a:moveTo>
                  <a:cubicBezTo>
                    <a:pt x="37" y="60"/>
                    <a:pt x="84" y="108"/>
                    <a:pt x="144" y="131"/>
                  </a:cubicBezTo>
                  <a:cubicBezTo>
                    <a:pt x="96" y="84"/>
                    <a:pt x="37" y="48"/>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1"/>
            <p:cNvSpPr/>
            <p:nvPr/>
          </p:nvSpPr>
          <p:spPr>
            <a:xfrm>
              <a:off x="6164150" y="2147000"/>
              <a:ext cx="10750" cy="6700"/>
            </a:xfrm>
            <a:custGeom>
              <a:rect b="b" l="l" r="r" t="t"/>
              <a:pathLst>
                <a:path extrusionOk="0" h="268" w="43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51"/>
            <p:cNvSpPr/>
            <p:nvPr/>
          </p:nvSpPr>
          <p:spPr>
            <a:xfrm>
              <a:off x="6152550" y="2140275"/>
              <a:ext cx="8650" cy="4925"/>
            </a:xfrm>
            <a:custGeom>
              <a:rect b="b" l="l" r="r" t="t"/>
              <a:pathLst>
                <a:path extrusionOk="0" h="197" w="346">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51"/>
            <p:cNvSpPr/>
            <p:nvPr/>
          </p:nvSpPr>
          <p:spPr>
            <a:xfrm>
              <a:off x="6153425" y="2143250"/>
              <a:ext cx="6275" cy="3000"/>
            </a:xfrm>
            <a:custGeom>
              <a:rect b="b" l="l" r="r" t="t"/>
              <a:pathLst>
                <a:path extrusionOk="0" h="120" w="251">
                  <a:moveTo>
                    <a:pt x="1" y="1"/>
                  </a:moveTo>
                  <a:cubicBezTo>
                    <a:pt x="60" y="108"/>
                    <a:pt x="156" y="120"/>
                    <a:pt x="251" y="120"/>
                  </a:cubicBezTo>
                  <a:lnTo>
                    <a:pt x="251" y="60"/>
                  </a:lnTo>
                  <a:lnTo>
                    <a:pt x="2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51"/>
            <p:cNvSpPr/>
            <p:nvPr/>
          </p:nvSpPr>
          <p:spPr>
            <a:xfrm>
              <a:off x="6135275" y="1709275"/>
              <a:ext cx="36050" cy="11150"/>
            </a:xfrm>
            <a:custGeom>
              <a:rect b="b" l="l" r="r" t="t"/>
              <a:pathLst>
                <a:path extrusionOk="0" h="446" w="1442">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1"/>
            <p:cNvSpPr/>
            <p:nvPr/>
          </p:nvSpPr>
          <p:spPr>
            <a:xfrm>
              <a:off x="6134975" y="1712850"/>
              <a:ext cx="3900" cy="1800"/>
            </a:xfrm>
            <a:custGeom>
              <a:rect b="b" l="l" r="r" t="t"/>
              <a:pathLst>
                <a:path extrusionOk="0" h="72" w="156">
                  <a:moveTo>
                    <a:pt x="1" y="0"/>
                  </a:moveTo>
                  <a:cubicBezTo>
                    <a:pt x="25" y="48"/>
                    <a:pt x="51" y="72"/>
                    <a:pt x="78" y="72"/>
                  </a:cubicBezTo>
                  <a:cubicBezTo>
                    <a:pt x="105" y="72"/>
                    <a:pt x="132" y="48"/>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51"/>
            <p:cNvSpPr/>
            <p:nvPr/>
          </p:nvSpPr>
          <p:spPr>
            <a:xfrm>
              <a:off x="5318800" y="2100750"/>
              <a:ext cx="67600" cy="26575"/>
            </a:xfrm>
            <a:custGeom>
              <a:rect b="b" l="l" r="r" t="t"/>
              <a:pathLst>
                <a:path extrusionOk="0" h="1063" w="2704">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51"/>
            <p:cNvSpPr/>
            <p:nvPr/>
          </p:nvSpPr>
          <p:spPr>
            <a:xfrm>
              <a:off x="5402975" y="2101950"/>
              <a:ext cx="73325" cy="8975"/>
            </a:xfrm>
            <a:custGeom>
              <a:rect b="b" l="l" r="r" t="t"/>
              <a:pathLst>
                <a:path extrusionOk="0" h="359" w="2933">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1"/>
            <p:cNvSpPr/>
            <p:nvPr/>
          </p:nvSpPr>
          <p:spPr>
            <a:xfrm>
              <a:off x="5381625" y="2099450"/>
              <a:ext cx="25600" cy="7500"/>
            </a:xfrm>
            <a:custGeom>
              <a:rect b="b" l="l" r="r" t="t"/>
              <a:pathLst>
                <a:path extrusionOk="0" h="300" w="1024">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1"/>
            <p:cNvSpPr/>
            <p:nvPr/>
          </p:nvSpPr>
          <p:spPr>
            <a:xfrm>
              <a:off x="5356600" y="2097200"/>
              <a:ext cx="21775" cy="6475"/>
            </a:xfrm>
            <a:custGeom>
              <a:rect b="b" l="l" r="r" t="t"/>
              <a:pathLst>
                <a:path extrusionOk="0" h="259" w="871">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1"/>
            <p:cNvSpPr/>
            <p:nvPr/>
          </p:nvSpPr>
          <p:spPr>
            <a:xfrm>
              <a:off x="5245000" y="2020025"/>
              <a:ext cx="5075" cy="11625"/>
            </a:xfrm>
            <a:custGeom>
              <a:rect b="b" l="l" r="r" t="t"/>
              <a:pathLst>
                <a:path extrusionOk="0" h="465" w="203">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51"/>
            <p:cNvSpPr/>
            <p:nvPr/>
          </p:nvSpPr>
          <p:spPr>
            <a:xfrm>
              <a:off x="5302725" y="2027175"/>
              <a:ext cx="1825" cy="1500"/>
            </a:xfrm>
            <a:custGeom>
              <a:rect b="b" l="l" r="r" t="t"/>
              <a:pathLst>
                <a:path extrusionOk="0" h="60" w="73">
                  <a:moveTo>
                    <a:pt x="72" y="0"/>
                  </a:moveTo>
                  <a:lnTo>
                    <a:pt x="72" y="0"/>
                  </a:lnTo>
                  <a:cubicBezTo>
                    <a:pt x="48" y="12"/>
                    <a:pt x="13" y="36"/>
                    <a:pt x="1" y="60"/>
                  </a:cubicBezTo>
                  <a:cubicBezTo>
                    <a:pt x="37" y="48"/>
                    <a:pt x="48" y="12"/>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1"/>
            <p:cNvSpPr/>
            <p:nvPr/>
          </p:nvSpPr>
          <p:spPr>
            <a:xfrm>
              <a:off x="5240225" y="2002750"/>
              <a:ext cx="8950" cy="18200"/>
            </a:xfrm>
            <a:custGeom>
              <a:rect b="b" l="l" r="r" t="t"/>
              <a:pathLst>
                <a:path extrusionOk="0" h="728" w="358">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1"/>
            <p:cNvSpPr/>
            <p:nvPr/>
          </p:nvSpPr>
          <p:spPr>
            <a:xfrm>
              <a:off x="5241725" y="1967050"/>
              <a:ext cx="7150" cy="15200"/>
            </a:xfrm>
            <a:custGeom>
              <a:rect b="b" l="l" r="r" t="t"/>
              <a:pathLst>
                <a:path extrusionOk="0" h="608" w="286">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1"/>
            <p:cNvSpPr/>
            <p:nvPr/>
          </p:nvSpPr>
          <p:spPr>
            <a:xfrm>
              <a:off x="5244400" y="1997950"/>
              <a:ext cx="1500" cy="1850"/>
            </a:xfrm>
            <a:custGeom>
              <a:rect b="b" l="l" r="r" t="t"/>
              <a:pathLst>
                <a:path extrusionOk="0" h="74" w="6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51"/>
            <p:cNvSpPr/>
            <p:nvPr/>
          </p:nvSpPr>
          <p:spPr>
            <a:xfrm>
              <a:off x="5317325" y="2096725"/>
              <a:ext cx="32275" cy="7975"/>
            </a:xfrm>
            <a:custGeom>
              <a:rect b="b" l="l" r="r" t="t"/>
              <a:pathLst>
                <a:path extrusionOk="0" h="319" w="1291">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1"/>
            <p:cNvSpPr/>
            <p:nvPr/>
          </p:nvSpPr>
          <p:spPr>
            <a:xfrm>
              <a:off x="5302425" y="2086150"/>
              <a:ext cx="14925" cy="3250"/>
            </a:xfrm>
            <a:custGeom>
              <a:rect b="b" l="l" r="r" t="t"/>
              <a:pathLst>
                <a:path extrusionOk="0" h="130" w="597">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1"/>
            <p:cNvSpPr/>
            <p:nvPr/>
          </p:nvSpPr>
          <p:spPr>
            <a:xfrm>
              <a:off x="5331900" y="2093975"/>
              <a:ext cx="6575" cy="2875"/>
            </a:xfrm>
            <a:custGeom>
              <a:rect b="b" l="l" r="r" t="t"/>
              <a:pathLst>
                <a:path extrusionOk="0" h="115" w="263">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51"/>
            <p:cNvSpPr/>
            <p:nvPr/>
          </p:nvSpPr>
          <p:spPr>
            <a:xfrm>
              <a:off x="5319400" y="2093250"/>
              <a:ext cx="5675" cy="2400"/>
            </a:xfrm>
            <a:custGeom>
              <a:rect b="b" l="l" r="r" t="t"/>
              <a:pathLst>
                <a:path extrusionOk="0" h="96" w="227">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51"/>
            <p:cNvSpPr/>
            <p:nvPr/>
          </p:nvSpPr>
          <p:spPr>
            <a:xfrm>
              <a:off x="5316425" y="2093250"/>
              <a:ext cx="5075" cy="3000"/>
            </a:xfrm>
            <a:custGeom>
              <a:rect b="b" l="l" r="r" t="t"/>
              <a:pathLst>
                <a:path extrusionOk="0" h="120" w="203">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51"/>
            <p:cNvSpPr/>
            <p:nvPr/>
          </p:nvSpPr>
          <p:spPr>
            <a:xfrm>
              <a:off x="5313450" y="2093250"/>
              <a:ext cx="4500" cy="3050"/>
            </a:xfrm>
            <a:custGeom>
              <a:rect b="b" l="l" r="r" t="t"/>
              <a:pathLst>
                <a:path extrusionOk="0" h="122" w="18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51"/>
            <p:cNvSpPr/>
            <p:nvPr/>
          </p:nvSpPr>
          <p:spPr>
            <a:xfrm>
              <a:off x="5342625" y="2024775"/>
              <a:ext cx="3600" cy="3300"/>
            </a:xfrm>
            <a:custGeom>
              <a:rect b="b" l="l" r="r" t="t"/>
              <a:pathLst>
                <a:path extrusionOk="0" h="132" w="144">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1"/>
            <p:cNvSpPr/>
            <p:nvPr/>
          </p:nvSpPr>
          <p:spPr>
            <a:xfrm>
              <a:off x="5299450" y="2092650"/>
              <a:ext cx="7775" cy="3600"/>
            </a:xfrm>
            <a:custGeom>
              <a:rect b="b" l="l" r="r" t="t"/>
              <a:pathLst>
                <a:path extrusionOk="0" h="144" w="311">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1"/>
            <p:cNvSpPr/>
            <p:nvPr/>
          </p:nvSpPr>
          <p:spPr>
            <a:xfrm>
              <a:off x="5270875" y="2078650"/>
              <a:ext cx="3600" cy="3300"/>
            </a:xfrm>
            <a:custGeom>
              <a:rect b="b" l="l" r="r" t="t"/>
              <a:pathLst>
                <a:path extrusionOk="0" h="132" w="144">
                  <a:moveTo>
                    <a:pt x="1" y="1"/>
                  </a:moveTo>
                  <a:cubicBezTo>
                    <a:pt x="13" y="72"/>
                    <a:pt x="72" y="120"/>
                    <a:pt x="144" y="132"/>
                  </a:cubicBezTo>
                  <a:cubicBezTo>
                    <a:pt x="84" y="84"/>
                    <a:pt x="37" y="48"/>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1"/>
            <p:cNvSpPr/>
            <p:nvPr/>
          </p:nvSpPr>
          <p:spPr>
            <a:xfrm>
              <a:off x="5381625" y="2021400"/>
              <a:ext cx="18175" cy="7100"/>
            </a:xfrm>
            <a:custGeom>
              <a:rect b="b" l="l" r="r" t="t"/>
              <a:pathLst>
                <a:path extrusionOk="0" h="284" w="727">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51"/>
            <p:cNvSpPr/>
            <p:nvPr/>
          </p:nvSpPr>
          <p:spPr>
            <a:xfrm>
              <a:off x="5324750" y="1805950"/>
              <a:ext cx="10750" cy="3350"/>
            </a:xfrm>
            <a:custGeom>
              <a:rect b="b" l="l" r="r" t="t"/>
              <a:pathLst>
                <a:path extrusionOk="0" h="134" w="43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51"/>
            <p:cNvSpPr/>
            <p:nvPr/>
          </p:nvSpPr>
          <p:spPr>
            <a:xfrm>
              <a:off x="5300950" y="1791725"/>
              <a:ext cx="9250" cy="7450"/>
            </a:xfrm>
            <a:custGeom>
              <a:rect b="b" l="l" r="r" t="t"/>
              <a:pathLst>
                <a:path extrusionOk="0" h="298" w="37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51"/>
            <p:cNvSpPr/>
            <p:nvPr/>
          </p:nvSpPr>
          <p:spPr>
            <a:xfrm>
              <a:off x="5338750" y="1806825"/>
              <a:ext cx="7475" cy="2475"/>
            </a:xfrm>
            <a:custGeom>
              <a:rect b="b" l="l" r="r" t="t"/>
              <a:pathLst>
                <a:path extrusionOk="0" h="99" w="299">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1"/>
            <p:cNvSpPr/>
            <p:nvPr/>
          </p:nvSpPr>
          <p:spPr>
            <a:xfrm>
              <a:off x="5349175" y="1807200"/>
              <a:ext cx="4475" cy="3400"/>
            </a:xfrm>
            <a:custGeom>
              <a:rect b="b" l="l" r="r" t="t"/>
              <a:pathLst>
                <a:path extrusionOk="0" h="136" w="179">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1"/>
            <p:cNvSpPr/>
            <p:nvPr/>
          </p:nvSpPr>
          <p:spPr>
            <a:xfrm>
              <a:off x="5269700" y="1797350"/>
              <a:ext cx="26500" cy="16825"/>
            </a:xfrm>
            <a:custGeom>
              <a:rect b="b" l="l" r="r" t="t"/>
              <a:pathLst>
                <a:path extrusionOk="0" h="673" w="106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1"/>
            <p:cNvSpPr/>
            <p:nvPr/>
          </p:nvSpPr>
          <p:spPr>
            <a:xfrm>
              <a:off x="5284875" y="1791425"/>
              <a:ext cx="18175" cy="8625"/>
            </a:xfrm>
            <a:custGeom>
              <a:rect b="b" l="l" r="r" t="t"/>
              <a:pathLst>
                <a:path extrusionOk="0" h="345" w="727">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1"/>
            <p:cNvSpPr/>
            <p:nvPr/>
          </p:nvSpPr>
          <p:spPr>
            <a:xfrm>
              <a:off x="5283100" y="1812675"/>
              <a:ext cx="18475" cy="8250"/>
            </a:xfrm>
            <a:custGeom>
              <a:rect b="b" l="l" r="r" t="t"/>
              <a:pathLst>
                <a:path extrusionOk="0" h="330" w="739">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51"/>
            <p:cNvSpPr/>
            <p:nvPr/>
          </p:nvSpPr>
          <p:spPr>
            <a:xfrm>
              <a:off x="5284875" y="1798875"/>
              <a:ext cx="11925" cy="10425"/>
            </a:xfrm>
            <a:custGeom>
              <a:rect b="b" l="l" r="r" t="t"/>
              <a:pathLst>
                <a:path extrusionOk="0" h="417" w="477">
                  <a:moveTo>
                    <a:pt x="0" y="0"/>
                  </a:moveTo>
                  <a:cubicBezTo>
                    <a:pt x="96" y="143"/>
                    <a:pt x="346" y="179"/>
                    <a:pt x="286" y="417"/>
                  </a:cubicBezTo>
                  <a:cubicBezTo>
                    <a:pt x="477" y="321"/>
                    <a:pt x="429" y="167"/>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1"/>
            <p:cNvSpPr/>
            <p:nvPr/>
          </p:nvSpPr>
          <p:spPr>
            <a:xfrm>
              <a:off x="5277725" y="1812250"/>
              <a:ext cx="14625" cy="8075"/>
            </a:xfrm>
            <a:custGeom>
              <a:rect b="b" l="l" r="r" t="t"/>
              <a:pathLst>
                <a:path extrusionOk="0" h="323" w="585">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1"/>
            <p:cNvSpPr/>
            <p:nvPr/>
          </p:nvSpPr>
          <p:spPr>
            <a:xfrm>
              <a:off x="5316125" y="1815225"/>
              <a:ext cx="1525" cy="1525"/>
            </a:xfrm>
            <a:custGeom>
              <a:rect b="b" l="l" r="r" t="t"/>
              <a:pathLst>
                <a:path extrusionOk="0" h="61" w="61">
                  <a:moveTo>
                    <a:pt x="1" y="1"/>
                  </a:moveTo>
                  <a:lnTo>
                    <a:pt x="60" y="60"/>
                  </a:lnTo>
                  <a:cubicBezTo>
                    <a:pt x="48" y="48"/>
                    <a:pt x="48" y="25"/>
                    <a:pt x="36" y="13"/>
                  </a:cubicBezTo>
                  <a:cubicBezTo>
                    <a:pt x="36" y="1"/>
                    <a:pt x="13"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51"/>
            <p:cNvSpPr/>
            <p:nvPr/>
          </p:nvSpPr>
          <p:spPr>
            <a:xfrm>
              <a:off x="5349775" y="1809350"/>
              <a:ext cx="3575" cy="3525"/>
            </a:xfrm>
            <a:custGeom>
              <a:rect b="b" l="l" r="r" t="t"/>
              <a:pathLst>
                <a:path extrusionOk="0" h="141" w="143">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1"/>
            <p:cNvSpPr/>
            <p:nvPr/>
          </p:nvSpPr>
          <p:spPr>
            <a:xfrm>
              <a:off x="5248550" y="1888450"/>
              <a:ext cx="3900" cy="10450"/>
            </a:xfrm>
            <a:custGeom>
              <a:rect b="b" l="l" r="r" t="t"/>
              <a:pathLst>
                <a:path extrusionOk="0" h="418" w="156">
                  <a:moveTo>
                    <a:pt x="156" y="1"/>
                  </a:moveTo>
                  <a:cubicBezTo>
                    <a:pt x="13" y="132"/>
                    <a:pt x="1" y="287"/>
                    <a:pt x="156" y="418"/>
                  </a:cubicBezTo>
                  <a:lnTo>
                    <a:pt x="15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1"/>
            <p:cNvSpPr/>
            <p:nvPr/>
          </p:nvSpPr>
          <p:spPr>
            <a:xfrm>
              <a:off x="5268800" y="1853025"/>
              <a:ext cx="2400" cy="3025"/>
            </a:xfrm>
            <a:custGeom>
              <a:rect b="b" l="l" r="r" t="t"/>
              <a:pathLst>
                <a:path extrusionOk="0" h="121" w="96">
                  <a:moveTo>
                    <a:pt x="96" y="1"/>
                  </a:moveTo>
                  <a:lnTo>
                    <a:pt x="1" y="49"/>
                  </a:lnTo>
                  <a:lnTo>
                    <a:pt x="84" y="120"/>
                  </a:lnTo>
                  <a:lnTo>
                    <a:pt x="96" y="60"/>
                  </a:lnTo>
                  <a:lnTo>
                    <a:pt x="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1"/>
            <p:cNvSpPr/>
            <p:nvPr/>
          </p:nvSpPr>
          <p:spPr>
            <a:xfrm>
              <a:off x="5241725" y="1949775"/>
              <a:ext cx="7150" cy="24725"/>
            </a:xfrm>
            <a:custGeom>
              <a:rect b="b" l="l" r="r" t="t"/>
              <a:pathLst>
                <a:path extrusionOk="0" h="989" w="286">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51"/>
            <p:cNvSpPr/>
            <p:nvPr/>
          </p:nvSpPr>
          <p:spPr>
            <a:xfrm>
              <a:off x="5245875" y="2009300"/>
              <a:ext cx="3300" cy="8375"/>
            </a:xfrm>
            <a:custGeom>
              <a:rect b="b" l="l" r="r" t="t"/>
              <a:pathLst>
                <a:path extrusionOk="0" h="335" w="132">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51"/>
            <p:cNvSpPr/>
            <p:nvPr/>
          </p:nvSpPr>
          <p:spPr>
            <a:xfrm>
              <a:off x="5245300" y="1926550"/>
              <a:ext cx="4775" cy="6100"/>
            </a:xfrm>
            <a:custGeom>
              <a:rect b="b" l="l" r="r" t="t"/>
              <a:pathLst>
                <a:path extrusionOk="0" h="244" w="191">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51"/>
            <p:cNvSpPr/>
            <p:nvPr/>
          </p:nvSpPr>
          <p:spPr>
            <a:xfrm>
              <a:off x="5245875" y="1931325"/>
              <a:ext cx="3300" cy="4600"/>
            </a:xfrm>
            <a:custGeom>
              <a:rect b="b" l="l" r="r" t="t"/>
              <a:pathLst>
                <a:path extrusionOk="0" h="184" w="132">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51"/>
            <p:cNvSpPr/>
            <p:nvPr/>
          </p:nvSpPr>
          <p:spPr>
            <a:xfrm>
              <a:off x="5245875" y="1934900"/>
              <a:ext cx="3600" cy="3000"/>
            </a:xfrm>
            <a:custGeom>
              <a:rect b="b" l="l" r="r" t="t"/>
              <a:pathLst>
                <a:path extrusionOk="0" h="120" w="144">
                  <a:moveTo>
                    <a:pt x="1" y="0"/>
                  </a:moveTo>
                  <a:cubicBezTo>
                    <a:pt x="48" y="48"/>
                    <a:pt x="84" y="95"/>
                    <a:pt x="132" y="119"/>
                  </a:cubicBezTo>
                  <a:lnTo>
                    <a:pt x="144" y="60"/>
                  </a:lnTo>
                  <a:lnTo>
                    <a:pt x="13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51"/>
            <p:cNvSpPr/>
            <p:nvPr/>
          </p:nvSpPr>
          <p:spPr>
            <a:xfrm>
              <a:off x="5247075" y="1942025"/>
              <a:ext cx="2400" cy="3600"/>
            </a:xfrm>
            <a:custGeom>
              <a:rect b="b" l="l" r="r" t="t"/>
              <a:pathLst>
                <a:path extrusionOk="0" h="144" w="96">
                  <a:moveTo>
                    <a:pt x="84" y="1"/>
                  </a:moveTo>
                  <a:cubicBezTo>
                    <a:pt x="0" y="60"/>
                    <a:pt x="0" y="108"/>
                    <a:pt x="84" y="144"/>
                  </a:cubicBezTo>
                  <a:lnTo>
                    <a:pt x="96" y="72"/>
                  </a:lnTo>
                  <a:lnTo>
                    <a:pt x="8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51"/>
            <p:cNvSpPr/>
            <p:nvPr/>
          </p:nvSpPr>
          <p:spPr>
            <a:xfrm>
              <a:off x="5245875" y="2003050"/>
              <a:ext cx="2700" cy="4500"/>
            </a:xfrm>
            <a:custGeom>
              <a:rect b="b" l="l" r="r" t="t"/>
              <a:pathLst>
                <a:path extrusionOk="0" h="180" w="108">
                  <a:moveTo>
                    <a:pt x="1" y="1"/>
                  </a:moveTo>
                  <a:cubicBezTo>
                    <a:pt x="1" y="60"/>
                    <a:pt x="13" y="120"/>
                    <a:pt x="13" y="179"/>
                  </a:cubicBezTo>
                  <a:cubicBezTo>
                    <a:pt x="72" y="120"/>
                    <a:pt x="108" y="48"/>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51"/>
            <p:cNvSpPr/>
            <p:nvPr/>
          </p:nvSpPr>
          <p:spPr>
            <a:xfrm>
              <a:off x="5859350" y="1780750"/>
              <a:ext cx="14325" cy="3550"/>
            </a:xfrm>
            <a:custGeom>
              <a:rect b="b" l="l" r="r" t="t"/>
              <a:pathLst>
                <a:path extrusionOk="0" h="142" w="573">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1"/>
            <p:cNvSpPr/>
            <p:nvPr/>
          </p:nvSpPr>
          <p:spPr>
            <a:xfrm>
              <a:off x="5876925" y="1791950"/>
              <a:ext cx="7450" cy="3250"/>
            </a:xfrm>
            <a:custGeom>
              <a:rect b="b" l="l" r="r" t="t"/>
              <a:pathLst>
                <a:path extrusionOk="0" h="130" w="298">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1"/>
            <p:cNvSpPr/>
            <p:nvPr/>
          </p:nvSpPr>
          <p:spPr>
            <a:xfrm>
              <a:off x="5959375" y="1791425"/>
              <a:ext cx="3875" cy="2175"/>
            </a:xfrm>
            <a:custGeom>
              <a:rect b="b" l="l" r="r" t="t"/>
              <a:pathLst>
                <a:path extrusionOk="0" h="87" w="155">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51"/>
            <p:cNvSpPr/>
            <p:nvPr/>
          </p:nvSpPr>
          <p:spPr>
            <a:xfrm>
              <a:off x="5956100" y="1790225"/>
              <a:ext cx="3300" cy="1225"/>
            </a:xfrm>
            <a:custGeom>
              <a:rect b="b" l="l" r="r" t="t"/>
              <a:pathLst>
                <a:path extrusionOk="0" h="49" w="132">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51"/>
            <p:cNvSpPr/>
            <p:nvPr/>
          </p:nvSpPr>
          <p:spPr>
            <a:xfrm>
              <a:off x="5935025" y="2597175"/>
              <a:ext cx="2050" cy="2800"/>
            </a:xfrm>
            <a:custGeom>
              <a:rect b="b" l="l" r="r" t="t"/>
              <a:pathLst>
                <a:path extrusionOk="0" h="112" w="82">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51"/>
            <p:cNvSpPr/>
            <p:nvPr/>
          </p:nvSpPr>
          <p:spPr>
            <a:xfrm>
              <a:off x="5324475" y="2580500"/>
              <a:ext cx="1500" cy="1500"/>
            </a:xfrm>
            <a:custGeom>
              <a:rect b="b" l="l" r="r" t="t"/>
              <a:pathLst>
                <a:path extrusionOk="0" h="60" w="6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51"/>
            <p:cNvSpPr/>
            <p:nvPr/>
          </p:nvSpPr>
          <p:spPr>
            <a:xfrm>
              <a:off x="5461975" y="2580800"/>
              <a:ext cx="2400" cy="3000"/>
            </a:xfrm>
            <a:custGeom>
              <a:rect b="b" l="l" r="r" t="t"/>
              <a:pathLst>
                <a:path extrusionOk="0" h="120" w="96">
                  <a:moveTo>
                    <a:pt x="96" y="1"/>
                  </a:moveTo>
                  <a:cubicBezTo>
                    <a:pt x="13" y="36"/>
                    <a:pt x="1" y="84"/>
                    <a:pt x="72" y="120"/>
                  </a:cubicBezTo>
                  <a:lnTo>
                    <a:pt x="96" y="60"/>
                  </a:lnTo>
                  <a:lnTo>
                    <a:pt x="9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1"/>
            <p:cNvSpPr/>
            <p:nvPr/>
          </p:nvSpPr>
          <p:spPr>
            <a:xfrm>
              <a:off x="5476875" y="2580500"/>
              <a:ext cx="12800" cy="3350"/>
            </a:xfrm>
            <a:custGeom>
              <a:rect b="b" l="l" r="r" t="t"/>
              <a:pathLst>
                <a:path extrusionOk="0" h="134" w="512">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51"/>
            <p:cNvSpPr/>
            <p:nvPr/>
          </p:nvSpPr>
          <p:spPr>
            <a:xfrm>
              <a:off x="5385775" y="2581875"/>
              <a:ext cx="6275" cy="6100"/>
            </a:xfrm>
            <a:custGeom>
              <a:rect b="b" l="l" r="r" t="t"/>
              <a:pathLst>
                <a:path extrusionOk="0" h="244" w="251">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51"/>
            <p:cNvSpPr/>
            <p:nvPr/>
          </p:nvSpPr>
          <p:spPr>
            <a:xfrm>
              <a:off x="5841200" y="2360650"/>
              <a:ext cx="11025" cy="8300"/>
            </a:xfrm>
            <a:custGeom>
              <a:rect b="b" l="l" r="r" t="t"/>
              <a:pathLst>
                <a:path extrusionOk="0" h="332" w="441">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1"/>
            <p:cNvSpPr/>
            <p:nvPr/>
          </p:nvSpPr>
          <p:spPr>
            <a:xfrm>
              <a:off x="5855175" y="2364700"/>
              <a:ext cx="3900" cy="2600"/>
            </a:xfrm>
            <a:custGeom>
              <a:rect b="b" l="l" r="r" t="t"/>
              <a:pathLst>
                <a:path extrusionOk="0" h="104" w="156">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51"/>
            <p:cNvSpPr/>
            <p:nvPr/>
          </p:nvSpPr>
          <p:spPr>
            <a:xfrm>
              <a:off x="5855175" y="2363600"/>
              <a:ext cx="3900" cy="2025"/>
            </a:xfrm>
            <a:custGeom>
              <a:rect b="b" l="l" r="r" t="t"/>
              <a:pathLst>
                <a:path extrusionOk="0" h="81" w="156">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51"/>
            <p:cNvSpPr/>
            <p:nvPr/>
          </p:nvSpPr>
          <p:spPr>
            <a:xfrm>
              <a:off x="5835825" y="3756900"/>
              <a:ext cx="23250" cy="3700"/>
            </a:xfrm>
            <a:custGeom>
              <a:rect b="b" l="l" r="r" t="t"/>
              <a:pathLst>
                <a:path extrusionOk="0" h="148" w="93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51"/>
            <p:cNvSpPr/>
            <p:nvPr/>
          </p:nvSpPr>
          <p:spPr>
            <a:xfrm>
              <a:off x="5803100" y="3753375"/>
              <a:ext cx="19950" cy="3225"/>
            </a:xfrm>
            <a:custGeom>
              <a:rect b="b" l="l" r="r" t="t"/>
              <a:pathLst>
                <a:path extrusionOk="0" h="129" w="798">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1"/>
            <p:cNvSpPr/>
            <p:nvPr/>
          </p:nvSpPr>
          <p:spPr>
            <a:xfrm>
              <a:off x="5771550" y="3749850"/>
              <a:ext cx="15800" cy="3150"/>
            </a:xfrm>
            <a:custGeom>
              <a:rect b="b" l="l" r="r" t="t"/>
              <a:pathLst>
                <a:path extrusionOk="0" h="126" w="632">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1"/>
            <p:cNvSpPr/>
            <p:nvPr/>
          </p:nvSpPr>
          <p:spPr>
            <a:xfrm>
              <a:off x="5762325" y="3746125"/>
              <a:ext cx="7150" cy="3900"/>
            </a:xfrm>
            <a:custGeom>
              <a:rect b="b" l="l" r="r" t="t"/>
              <a:pathLst>
                <a:path extrusionOk="0" h="156" w="286">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1"/>
            <p:cNvSpPr/>
            <p:nvPr/>
          </p:nvSpPr>
          <p:spPr>
            <a:xfrm>
              <a:off x="5610800" y="3734225"/>
              <a:ext cx="42600" cy="17625"/>
            </a:xfrm>
            <a:custGeom>
              <a:rect b="b" l="l" r="r" t="t"/>
              <a:pathLst>
                <a:path extrusionOk="0" h="705" w="1704">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51"/>
            <p:cNvSpPr/>
            <p:nvPr/>
          </p:nvSpPr>
          <p:spPr>
            <a:xfrm>
              <a:off x="5602775" y="3728450"/>
              <a:ext cx="15800" cy="3625"/>
            </a:xfrm>
            <a:custGeom>
              <a:rect b="b" l="l" r="r" t="t"/>
              <a:pathLst>
                <a:path extrusionOk="0" h="145" w="632">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51"/>
            <p:cNvSpPr/>
            <p:nvPr/>
          </p:nvSpPr>
          <p:spPr>
            <a:xfrm>
              <a:off x="5649800" y="3735700"/>
              <a:ext cx="11925" cy="4900"/>
            </a:xfrm>
            <a:custGeom>
              <a:rect b="b" l="l" r="r" t="t"/>
              <a:pathLst>
                <a:path extrusionOk="0" h="196" w="477">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51"/>
            <p:cNvSpPr/>
            <p:nvPr/>
          </p:nvSpPr>
          <p:spPr>
            <a:xfrm>
              <a:off x="5627475" y="3732150"/>
              <a:ext cx="12825" cy="3575"/>
            </a:xfrm>
            <a:custGeom>
              <a:rect b="b" l="l" r="r" t="t"/>
              <a:pathLst>
                <a:path extrusionOk="0" h="143" w="513">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51"/>
            <p:cNvSpPr/>
            <p:nvPr/>
          </p:nvSpPr>
          <p:spPr>
            <a:xfrm>
              <a:off x="5405425" y="3706850"/>
              <a:ext cx="16100" cy="3675"/>
            </a:xfrm>
            <a:custGeom>
              <a:rect b="b" l="l" r="r" t="t"/>
              <a:pathLst>
                <a:path extrusionOk="0" h="147" w="644">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51"/>
            <p:cNvSpPr/>
            <p:nvPr/>
          </p:nvSpPr>
          <p:spPr>
            <a:xfrm>
              <a:off x="5305425" y="3692725"/>
              <a:ext cx="11925" cy="3575"/>
            </a:xfrm>
            <a:custGeom>
              <a:rect b="b" l="l" r="r" t="t"/>
              <a:pathLst>
                <a:path extrusionOk="0" h="143" w="477">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51"/>
            <p:cNvSpPr/>
            <p:nvPr/>
          </p:nvSpPr>
          <p:spPr>
            <a:xfrm>
              <a:off x="5290525" y="3688975"/>
              <a:ext cx="8950" cy="3600"/>
            </a:xfrm>
            <a:custGeom>
              <a:rect b="b" l="l" r="r" t="t"/>
              <a:pathLst>
                <a:path extrusionOk="0" h="144" w="358">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51"/>
            <p:cNvSpPr/>
            <p:nvPr/>
          </p:nvSpPr>
          <p:spPr>
            <a:xfrm>
              <a:off x="5195275" y="3676950"/>
              <a:ext cx="23550" cy="17575"/>
            </a:xfrm>
            <a:custGeom>
              <a:rect b="b" l="l" r="r" t="t"/>
              <a:pathLst>
                <a:path extrusionOk="0" h="703" w="942">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51"/>
            <p:cNvSpPr/>
            <p:nvPr/>
          </p:nvSpPr>
          <p:spPr>
            <a:xfrm>
              <a:off x="5205800" y="3678550"/>
              <a:ext cx="14800" cy="18925"/>
            </a:xfrm>
            <a:custGeom>
              <a:rect b="b" l="l" r="r" t="t"/>
              <a:pathLst>
                <a:path extrusionOk="0" h="757" w="592">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51"/>
            <p:cNvSpPr/>
            <p:nvPr/>
          </p:nvSpPr>
          <p:spPr>
            <a:xfrm>
              <a:off x="5169975" y="3700000"/>
              <a:ext cx="17000" cy="15125"/>
            </a:xfrm>
            <a:custGeom>
              <a:rect b="b" l="l" r="r" t="t"/>
              <a:pathLst>
                <a:path extrusionOk="0" h="605" w="68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1"/>
            <p:cNvSpPr/>
            <p:nvPr/>
          </p:nvSpPr>
          <p:spPr>
            <a:xfrm>
              <a:off x="5195275" y="3691950"/>
              <a:ext cx="19675" cy="11100"/>
            </a:xfrm>
            <a:custGeom>
              <a:rect b="b" l="l" r="r" t="t"/>
              <a:pathLst>
                <a:path extrusionOk="0" h="444" w="787">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51"/>
            <p:cNvSpPr/>
            <p:nvPr/>
          </p:nvSpPr>
          <p:spPr>
            <a:xfrm>
              <a:off x="5185150" y="3695950"/>
              <a:ext cx="13725" cy="12700"/>
            </a:xfrm>
            <a:custGeom>
              <a:rect b="b" l="l" r="r" t="t"/>
              <a:pathLst>
                <a:path extrusionOk="0" h="508" w="549">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51"/>
            <p:cNvSpPr/>
            <p:nvPr/>
          </p:nvSpPr>
          <p:spPr>
            <a:xfrm>
              <a:off x="5171175" y="3711000"/>
              <a:ext cx="11925" cy="14900"/>
            </a:xfrm>
            <a:custGeom>
              <a:rect b="b" l="l" r="r" t="t"/>
              <a:pathLst>
                <a:path extrusionOk="0" h="596" w="477">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51"/>
            <p:cNvSpPr/>
            <p:nvPr/>
          </p:nvSpPr>
          <p:spPr>
            <a:xfrm>
              <a:off x="5176525" y="3699700"/>
              <a:ext cx="5075" cy="6275"/>
            </a:xfrm>
            <a:custGeom>
              <a:rect b="b" l="l" r="r" t="t"/>
              <a:pathLst>
                <a:path extrusionOk="0" h="251" w="203">
                  <a:moveTo>
                    <a:pt x="179" y="0"/>
                  </a:moveTo>
                  <a:cubicBezTo>
                    <a:pt x="84" y="60"/>
                    <a:pt x="36" y="155"/>
                    <a:pt x="1" y="250"/>
                  </a:cubicBezTo>
                  <a:cubicBezTo>
                    <a:pt x="155" y="238"/>
                    <a:pt x="203" y="131"/>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51"/>
            <p:cNvSpPr/>
            <p:nvPr/>
          </p:nvSpPr>
          <p:spPr>
            <a:xfrm>
              <a:off x="5156275" y="3681825"/>
              <a:ext cx="3300" cy="8675"/>
            </a:xfrm>
            <a:custGeom>
              <a:rect b="b" l="l" r="r" t="t"/>
              <a:pathLst>
                <a:path extrusionOk="0" h="347" w="132">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51"/>
            <p:cNvSpPr/>
            <p:nvPr/>
          </p:nvSpPr>
          <p:spPr>
            <a:xfrm>
              <a:off x="5166700" y="3652950"/>
              <a:ext cx="6575" cy="8375"/>
            </a:xfrm>
            <a:custGeom>
              <a:rect b="b" l="l" r="r" t="t"/>
              <a:pathLst>
                <a:path extrusionOk="0" h="335" w="263">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51"/>
            <p:cNvSpPr/>
            <p:nvPr/>
          </p:nvSpPr>
          <p:spPr>
            <a:xfrm>
              <a:off x="6013525" y="3879175"/>
              <a:ext cx="11050" cy="3575"/>
            </a:xfrm>
            <a:custGeom>
              <a:rect b="b" l="l" r="r" t="t"/>
              <a:pathLst>
                <a:path extrusionOk="0" h="143" w="442">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51"/>
            <p:cNvSpPr/>
            <p:nvPr/>
          </p:nvSpPr>
          <p:spPr>
            <a:xfrm>
              <a:off x="5966200" y="3879075"/>
              <a:ext cx="14625" cy="3325"/>
            </a:xfrm>
            <a:custGeom>
              <a:rect b="b" l="l" r="r" t="t"/>
              <a:pathLst>
                <a:path extrusionOk="0" h="133" w="585">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51"/>
            <p:cNvSpPr/>
            <p:nvPr/>
          </p:nvSpPr>
          <p:spPr>
            <a:xfrm>
              <a:off x="6056700" y="3850700"/>
              <a:ext cx="10450" cy="3500"/>
            </a:xfrm>
            <a:custGeom>
              <a:rect b="b" l="l" r="r" t="t"/>
              <a:pathLst>
                <a:path extrusionOk="0" h="140" w="418">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51"/>
            <p:cNvSpPr/>
            <p:nvPr/>
          </p:nvSpPr>
          <p:spPr>
            <a:xfrm>
              <a:off x="6070675" y="3852400"/>
              <a:ext cx="3300" cy="1675"/>
            </a:xfrm>
            <a:custGeom>
              <a:rect b="b" l="l" r="r" t="t"/>
              <a:pathLst>
                <a:path extrusionOk="0" h="67" w="132">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51"/>
            <p:cNvSpPr/>
            <p:nvPr/>
          </p:nvSpPr>
          <p:spPr>
            <a:xfrm>
              <a:off x="5701900" y="3753575"/>
              <a:ext cx="63425" cy="18775"/>
            </a:xfrm>
            <a:custGeom>
              <a:rect b="b" l="l" r="r" t="t"/>
              <a:pathLst>
                <a:path extrusionOk="0" h="751" w="2537">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51"/>
            <p:cNvSpPr/>
            <p:nvPr/>
          </p:nvSpPr>
          <p:spPr>
            <a:xfrm>
              <a:off x="5662600" y="3749400"/>
              <a:ext cx="48250" cy="15150"/>
            </a:xfrm>
            <a:custGeom>
              <a:rect b="b" l="l" r="r" t="t"/>
              <a:pathLst>
                <a:path extrusionOk="0" h="606" w="193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51"/>
            <p:cNvSpPr/>
            <p:nvPr/>
          </p:nvSpPr>
          <p:spPr>
            <a:xfrm>
              <a:off x="5759050" y="3760600"/>
              <a:ext cx="36625" cy="15025"/>
            </a:xfrm>
            <a:custGeom>
              <a:rect b="b" l="l" r="r" t="t"/>
              <a:pathLst>
                <a:path extrusionOk="0" h="601" w="1465">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51"/>
            <p:cNvSpPr/>
            <p:nvPr/>
          </p:nvSpPr>
          <p:spPr>
            <a:xfrm>
              <a:off x="5649800" y="3748200"/>
              <a:ext cx="19075" cy="11625"/>
            </a:xfrm>
            <a:custGeom>
              <a:rect b="b" l="l" r="r" t="t"/>
              <a:pathLst>
                <a:path extrusionOk="0" h="465" w="763">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51"/>
            <p:cNvSpPr/>
            <p:nvPr/>
          </p:nvSpPr>
          <p:spPr>
            <a:xfrm>
              <a:off x="5679575" y="3749100"/>
              <a:ext cx="22350" cy="4650"/>
            </a:xfrm>
            <a:custGeom>
              <a:rect b="b" l="l" r="r" t="t"/>
              <a:pathLst>
                <a:path extrusionOk="0" h="186" w="894">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51"/>
            <p:cNvSpPr/>
            <p:nvPr/>
          </p:nvSpPr>
          <p:spPr>
            <a:xfrm>
              <a:off x="5880475" y="3768150"/>
              <a:ext cx="8675" cy="9250"/>
            </a:xfrm>
            <a:custGeom>
              <a:rect b="b" l="l" r="r" t="t"/>
              <a:pathLst>
                <a:path extrusionOk="0" h="370" w="347">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51"/>
            <p:cNvSpPr/>
            <p:nvPr/>
          </p:nvSpPr>
          <p:spPr>
            <a:xfrm>
              <a:off x="5747425" y="3760600"/>
              <a:ext cx="7475" cy="3250"/>
            </a:xfrm>
            <a:custGeom>
              <a:rect b="b" l="l" r="r" t="t"/>
              <a:pathLst>
                <a:path extrusionOk="0" h="130" w="299">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51"/>
            <p:cNvSpPr/>
            <p:nvPr/>
          </p:nvSpPr>
          <p:spPr>
            <a:xfrm>
              <a:off x="5794750" y="3766375"/>
              <a:ext cx="5100" cy="5825"/>
            </a:xfrm>
            <a:custGeom>
              <a:rect b="b" l="l" r="r" t="t"/>
              <a:pathLst>
                <a:path extrusionOk="0" h="233" w="204">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1"/>
            <p:cNvSpPr/>
            <p:nvPr/>
          </p:nvSpPr>
          <p:spPr>
            <a:xfrm>
              <a:off x="5805475" y="3767725"/>
              <a:ext cx="3300" cy="2250"/>
            </a:xfrm>
            <a:custGeom>
              <a:rect b="b" l="l" r="r" t="t"/>
              <a:pathLst>
                <a:path extrusionOk="0" h="90" w="132">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51"/>
            <p:cNvSpPr/>
            <p:nvPr/>
          </p:nvSpPr>
          <p:spPr>
            <a:xfrm>
              <a:off x="5798025" y="3767550"/>
              <a:ext cx="3300" cy="4875"/>
            </a:xfrm>
            <a:custGeom>
              <a:rect b="b" l="l" r="r" t="t"/>
              <a:pathLst>
                <a:path extrusionOk="0" h="195" w="132">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51"/>
            <p:cNvSpPr/>
            <p:nvPr/>
          </p:nvSpPr>
          <p:spPr>
            <a:xfrm>
              <a:off x="5652775" y="3746725"/>
              <a:ext cx="6575" cy="3000"/>
            </a:xfrm>
            <a:custGeom>
              <a:rect b="b" l="l" r="r" t="t"/>
              <a:pathLst>
                <a:path extrusionOk="0" h="120" w="263">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1"/>
            <p:cNvSpPr/>
            <p:nvPr/>
          </p:nvSpPr>
          <p:spPr>
            <a:xfrm>
              <a:off x="5793575" y="3782525"/>
              <a:ext cx="25925" cy="7450"/>
            </a:xfrm>
            <a:custGeom>
              <a:rect b="b" l="l" r="r" t="t"/>
              <a:pathLst>
                <a:path extrusionOk="0" h="298" w="1037">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51"/>
            <p:cNvSpPr/>
            <p:nvPr/>
          </p:nvSpPr>
          <p:spPr>
            <a:xfrm>
              <a:off x="5811125" y="3796425"/>
              <a:ext cx="9250" cy="3300"/>
            </a:xfrm>
            <a:custGeom>
              <a:rect b="b" l="l" r="r" t="t"/>
              <a:pathLst>
                <a:path extrusionOk="0" h="132" w="37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51"/>
            <p:cNvSpPr/>
            <p:nvPr/>
          </p:nvSpPr>
          <p:spPr>
            <a:xfrm>
              <a:off x="5780175" y="3770525"/>
              <a:ext cx="21450" cy="4600"/>
            </a:xfrm>
            <a:custGeom>
              <a:rect b="b" l="l" r="r" t="t"/>
              <a:pathLst>
                <a:path extrusionOk="0" h="184" w="858">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51"/>
            <p:cNvSpPr/>
            <p:nvPr/>
          </p:nvSpPr>
          <p:spPr>
            <a:xfrm>
              <a:off x="5351125" y="3943325"/>
              <a:ext cx="142125" cy="58825"/>
            </a:xfrm>
            <a:custGeom>
              <a:rect b="b" l="l" r="r" t="t"/>
              <a:pathLst>
                <a:path extrusionOk="0" h="2353" w="5685">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1"/>
            <p:cNvSpPr/>
            <p:nvPr/>
          </p:nvSpPr>
          <p:spPr>
            <a:xfrm>
              <a:off x="5393050" y="3977600"/>
              <a:ext cx="140700" cy="13525"/>
            </a:xfrm>
            <a:custGeom>
              <a:rect b="b" l="l" r="r" t="t"/>
              <a:pathLst>
                <a:path extrusionOk="0" h="541" w="5628">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1"/>
            <p:cNvSpPr/>
            <p:nvPr/>
          </p:nvSpPr>
          <p:spPr>
            <a:xfrm>
              <a:off x="5513475" y="3870200"/>
              <a:ext cx="159875" cy="17725"/>
            </a:xfrm>
            <a:custGeom>
              <a:rect b="b" l="l" r="r" t="t"/>
              <a:pathLst>
                <a:path extrusionOk="0" h="709" w="6395">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51"/>
            <p:cNvSpPr/>
            <p:nvPr/>
          </p:nvSpPr>
          <p:spPr>
            <a:xfrm>
              <a:off x="5371200" y="3949125"/>
              <a:ext cx="140225" cy="12950"/>
            </a:xfrm>
            <a:custGeom>
              <a:rect b="b" l="l" r="r" t="t"/>
              <a:pathLst>
                <a:path extrusionOk="0" h="518" w="5609">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51"/>
            <p:cNvSpPr/>
            <p:nvPr/>
          </p:nvSpPr>
          <p:spPr>
            <a:xfrm>
              <a:off x="5536100" y="3977700"/>
              <a:ext cx="123550" cy="8650"/>
            </a:xfrm>
            <a:custGeom>
              <a:rect b="b" l="l" r="r" t="t"/>
              <a:pathLst>
                <a:path extrusionOk="0" h="346" w="4942">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1"/>
            <p:cNvSpPr/>
            <p:nvPr/>
          </p:nvSpPr>
          <p:spPr>
            <a:xfrm>
              <a:off x="5636400" y="3873225"/>
              <a:ext cx="79800" cy="19400"/>
            </a:xfrm>
            <a:custGeom>
              <a:rect b="b" l="l" r="r" t="t"/>
              <a:pathLst>
                <a:path extrusionOk="0" h="776" w="3192">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51"/>
            <p:cNvSpPr/>
            <p:nvPr/>
          </p:nvSpPr>
          <p:spPr>
            <a:xfrm>
              <a:off x="5424275" y="3882400"/>
              <a:ext cx="83875" cy="15475"/>
            </a:xfrm>
            <a:custGeom>
              <a:rect b="b" l="l" r="r" t="t"/>
              <a:pathLst>
                <a:path extrusionOk="0" h="619" w="3355">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51"/>
            <p:cNvSpPr/>
            <p:nvPr/>
          </p:nvSpPr>
          <p:spPr>
            <a:xfrm>
              <a:off x="5421500" y="3905775"/>
              <a:ext cx="66100" cy="9225"/>
            </a:xfrm>
            <a:custGeom>
              <a:rect b="b" l="l" r="r" t="t"/>
              <a:pathLst>
                <a:path extrusionOk="0" h="369" w="2644">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1"/>
            <p:cNvSpPr/>
            <p:nvPr/>
          </p:nvSpPr>
          <p:spPr>
            <a:xfrm>
              <a:off x="5507525" y="3950600"/>
              <a:ext cx="50925" cy="10325"/>
            </a:xfrm>
            <a:custGeom>
              <a:rect b="b" l="l" r="r" t="t"/>
              <a:pathLst>
                <a:path extrusionOk="0" h="413" w="2037">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51"/>
            <p:cNvSpPr/>
            <p:nvPr/>
          </p:nvSpPr>
          <p:spPr>
            <a:xfrm>
              <a:off x="5489075" y="3879150"/>
              <a:ext cx="44075" cy="13750"/>
            </a:xfrm>
            <a:custGeom>
              <a:rect b="b" l="l" r="r" t="t"/>
              <a:pathLst>
                <a:path extrusionOk="0" h="550" w="1763">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51"/>
            <p:cNvSpPr/>
            <p:nvPr/>
          </p:nvSpPr>
          <p:spPr>
            <a:xfrm>
              <a:off x="5451550" y="3919825"/>
              <a:ext cx="41400" cy="9075"/>
            </a:xfrm>
            <a:custGeom>
              <a:rect b="b" l="l" r="r" t="t"/>
              <a:pathLst>
                <a:path extrusionOk="0" h="363" w="1656">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1"/>
            <p:cNvSpPr/>
            <p:nvPr/>
          </p:nvSpPr>
          <p:spPr>
            <a:xfrm>
              <a:off x="5658125" y="3978350"/>
              <a:ext cx="38975" cy="6075"/>
            </a:xfrm>
            <a:custGeom>
              <a:rect b="b" l="l" r="r" t="t"/>
              <a:pathLst>
                <a:path extrusionOk="0" h="243" w="1559">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51"/>
            <p:cNvSpPr/>
            <p:nvPr/>
          </p:nvSpPr>
          <p:spPr>
            <a:xfrm>
              <a:off x="5516750" y="3943425"/>
              <a:ext cx="40200" cy="7800"/>
            </a:xfrm>
            <a:custGeom>
              <a:rect b="b" l="l" r="r" t="t"/>
              <a:pathLst>
                <a:path extrusionOk="0" h="312" w="1608">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51"/>
            <p:cNvSpPr/>
            <p:nvPr/>
          </p:nvSpPr>
          <p:spPr>
            <a:xfrm>
              <a:off x="5488650" y="3910900"/>
              <a:ext cx="29900" cy="6500"/>
            </a:xfrm>
            <a:custGeom>
              <a:rect b="b" l="l" r="r" t="t"/>
              <a:pathLst>
                <a:path extrusionOk="0" h="260" w="1196">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51"/>
            <p:cNvSpPr/>
            <p:nvPr/>
          </p:nvSpPr>
          <p:spPr>
            <a:xfrm>
              <a:off x="5529250" y="3978675"/>
              <a:ext cx="32175" cy="7100"/>
            </a:xfrm>
            <a:custGeom>
              <a:rect b="b" l="l" r="r" t="t"/>
              <a:pathLst>
                <a:path extrusionOk="0" h="284" w="1287">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1"/>
            <p:cNvSpPr/>
            <p:nvPr/>
          </p:nvSpPr>
          <p:spPr>
            <a:xfrm>
              <a:off x="5495925" y="3945550"/>
              <a:ext cx="29775" cy="9625"/>
            </a:xfrm>
            <a:custGeom>
              <a:rect b="b" l="l" r="r" t="t"/>
              <a:pathLst>
                <a:path extrusionOk="0" h="385" w="1191">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1"/>
            <p:cNvSpPr/>
            <p:nvPr/>
          </p:nvSpPr>
          <p:spPr>
            <a:xfrm>
              <a:off x="5378625" y="3969075"/>
              <a:ext cx="21775" cy="13700"/>
            </a:xfrm>
            <a:custGeom>
              <a:rect b="b" l="l" r="r" t="t"/>
              <a:pathLst>
                <a:path extrusionOk="0" h="548" w="871">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51"/>
            <p:cNvSpPr/>
            <p:nvPr/>
          </p:nvSpPr>
          <p:spPr>
            <a:xfrm>
              <a:off x="5506325" y="3942575"/>
              <a:ext cx="19075" cy="8175"/>
            </a:xfrm>
            <a:custGeom>
              <a:rect b="b" l="l" r="r" t="t"/>
              <a:pathLst>
                <a:path extrusionOk="0" h="327" w="763">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51"/>
            <p:cNvSpPr/>
            <p:nvPr/>
          </p:nvSpPr>
          <p:spPr>
            <a:xfrm>
              <a:off x="5567650" y="3958025"/>
              <a:ext cx="12850" cy="4975"/>
            </a:xfrm>
            <a:custGeom>
              <a:rect b="b" l="l" r="r" t="t"/>
              <a:pathLst>
                <a:path extrusionOk="0" h="199" w="514">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51"/>
            <p:cNvSpPr/>
            <p:nvPr/>
          </p:nvSpPr>
          <p:spPr>
            <a:xfrm>
              <a:off x="5528950" y="3882750"/>
              <a:ext cx="16100" cy="3300"/>
            </a:xfrm>
            <a:custGeom>
              <a:rect b="b" l="l" r="r" t="t"/>
              <a:pathLst>
                <a:path extrusionOk="0" h="132" w="644">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1"/>
            <p:cNvSpPr/>
            <p:nvPr/>
          </p:nvSpPr>
          <p:spPr>
            <a:xfrm>
              <a:off x="5543550" y="3882450"/>
              <a:ext cx="8650" cy="3900"/>
            </a:xfrm>
            <a:custGeom>
              <a:rect b="b" l="l" r="r" t="t"/>
              <a:pathLst>
                <a:path extrusionOk="0" h="156" w="346">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51"/>
            <p:cNvSpPr/>
            <p:nvPr/>
          </p:nvSpPr>
          <p:spPr>
            <a:xfrm>
              <a:off x="5552775" y="3882450"/>
              <a:ext cx="4775" cy="3300"/>
            </a:xfrm>
            <a:custGeom>
              <a:rect b="b" l="l" r="r" t="t"/>
              <a:pathLst>
                <a:path extrusionOk="0" h="132" w="191">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51"/>
            <p:cNvSpPr/>
            <p:nvPr/>
          </p:nvSpPr>
          <p:spPr>
            <a:xfrm>
              <a:off x="5550675" y="3882450"/>
              <a:ext cx="3600" cy="2700"/>
            </a:xfrm>
            <a:custGeom>
              <a:rect b="b" l="l" r="r" t="t"/>
              <a:pathLst>
                <a:path extrusionOk="0" h="108" w="144">
                  <a:moveTo>
                    <a:pt x="1" y="1"/>
                  </a:moveTo>
                  <a:lnTo>
                    <a:pt x="1" y="108"/>
                  </a:lnTo>
                  <a:lnTo>
                    <a:pt x="144" y="108"/>
                  </a:lnTo>
                  <a:lnTo>
                    <a:pt x="14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51"/>
            <p:cNvSpPr/>
            <p:nvPr/>
          </p:nvSpPr>
          <p:spPr>
            <a:xfrm>
              <a:off x="5564975" y="3958050"/>
              <a:ext cx="3600" cy="3600"/>
            </a:xfrm>
            <a:custGeom>
              <a:rect b="b" l="l" r="r" t="t"/>
              <a:pathLst>
                <a:path extrusionOk="0" h="144" w="144">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51"/>
            <p:cNvSpPr/>
            <p:nvPr/>
          </p:nvSpPr>
          <p:spPr>
            <a:xfrm>
              <a:off x="5463475" y="3997050"/>
              <a:ext cx="191700" cy="16950"/>
            </a:xfrm>
            <a:custGeom>
              <a:rect b="b" l="l" r="r" t="t"/>
              <a:pathLst>
                <a:path extrusionOk="0" h="678" w="7668">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51"/>
            <p:cNvSpPr/>
            <p:nvPr/>
          </p:nvSpPr>
          <p:spPr>
            <a:xfrm>
              <a:off x="5831975" y="4022950"/>
              <a:ext cx="110150" cy="18475"/>
            </a:xfrm>
            <a:custGeom>
              <a:rect b="b" l="l" r="r" t="t"/>
              <a:pathLst>
                <a:path extrusionOk="0" h="739" w="4406">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51"/>
            <p:cNvSpPr/>
            <p:nvPr/>
          </p:nvSpPr>
          <p:spPr>
            <a:xfrm>
              <a:off x="5659625" y="4008950"/>
              <a:ext cx="53600" cy="9575"/>
            </a:xfrm>
            <a:custGeom>
              <a:rect b="b" l="l" r="r" t="t"/>
              <a:pathLst>
                <a:path extrusionOk="0" h="383" w="2144">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51"/>
            <p:cNvSpPr/>
            <p:nvPr/>
          </p:nvSpPr>
          <p:spPr>
            <a:xfrm>
              <a:off x="5690875" y="4014800"/>
              <a:ext cx="72650" cy="7575"/>
            </a:xfrm>
            <a:custGeom>
              <a:rect b="b" l="l" r="r" t="t"/>
              <a:pathLst>
                <a:path extrusionOk="0" h="303" w="2906">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51"/>
            <p:cNvSpPr/>
            <p:nvPr/>
          </p:nvSpPr>
          <p:spPr>
            <a:xfrm>
              <a:off x="5761425" y="4018125"/>
              <a:ext cx="55975" cy="7925"/>
            </a:xfrm>
            <a:custGeom>
              <a:rect b="b" l="l" r="r" t="t"/>
              <a:pathLst>
                <a:path extrusionOk="0" h="317" w="2239">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51"/>
            <p:cNvSpPr/>
            <p:nvPr/>
          </p:nvSpPr>
          <p:spPr>
            <a:xfrm>
              <a:off x="5805475" y="4021450"/>
              <a:ext cx="28600" cy="7500"/>
            </a:xfrm>
            <a:custGeom>
              <a:rect b="b" l="l" r="r" t="t"/>
              <a:pathLst>
                <a:path extrusionOk="0" h="300" w="1144">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51"/>
            <p:cNvSpPr/>
            <p:nvPr/>
          </p:nvSpPr>
          <p:spPr>
            <a:xfrm>
              <a:off x="5796550" y="4004500"/>
              <a:ext cx="40500" cy="3925"/>
            </a:xfrm>
            <a:custGeom>
              <a:rect b="b" l="l" r="r" t="t"/>
              <a:pathLst>
                <a:path extrusionOk="0" h="157" w="162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51"/>
            <p:cNvSpPr/>
            <p:nvPr/>
          </p:nvSpPr>
          <p:spPr>
            <a:xfrm>
              <a:off x="5719150" y="3991800"/>
              <a:ext cx="27125" cy="8550"/>
            </a:xfrm>
            <a:custGeom>
              <a:rect b="b" l="l" r="r" t="t"/>
              <a:pathLst>
                <a:path extrusionOk="0" h="342" w="1085">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51"/>
            <p:cNvSpPr/>
            <p:nvPr/>
          </p:nvSpPr>
          <p:spPr>
            <a:xfrm>
              <a:off x="5748025" y="4017875"/>
              <a:ext cx="32175" cy="5700"/>
            </a:xfrm>
            <a:custGeom>
              <a:rect b="b" l="l" r="r" t="t"/>
              <a:pathLst>
                <a:path extrusionOk="0" h="228" w="1287">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51"/>
            <p:cNvSpPr/>
            <p:nvPr/>
          </p:nvSpPr>
          <p:spPr>
            <a:xfrm>
              <a:off x="5634925" y="4008075"/>
              <a:ext cx="26800" cy="6900"/>
            </a:xfrm>
            <a:custGeom>
              <a:rect b="b" l="l" r="r" t="t"/>
              <a:pathLst>
                <a:path extrusionOk="0" h="276" w="1072">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51"/>
            <p:cNvSpPr/>
            <p:nvPr/>
          </p:nvSpPr>
          <p:spPr>
            <a:xfrm>
              <a:off x="5927525" y="4035750"/>
              <a:ext cx="17575" cy="5075"/>
            </a:xfrm>
            <a:custGeom>
              <a:rect b="b" l="l" r="r" t="t"/>
              <a:pathLst>
                <a:path extrusionOk="0" h="203" w="703">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51"/>
            <p:cNvSpPr/>
            <p:nvPr/>
          </p:nvSpPr>
          <p:spPr>
            <a:xfrm>
              <a:off x="5886450" y="4008200"/>
              <a:ext cx="15800" cy="3500"/>
            </a:xfrm>
            <a:custGeom>
              <a:rect b="b" l="l" r="r" t="t"/>
              <a:pathLst>
                <a:path extrusionOk="0" h="140" w="632">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51"/>
            <p:cNvSpPr/>
            <p:nvPr/>
          </p:nvSpPr>
          <p:spPr>
            <a:xfrm>
              <a:off x="5744150" y="3994375"/>
              <a:ext cx="7475" cy="7175"/>
            </a:xfrm>
            <a:custGeom>
              <a:rect b="b" l="l" r="r" t="t"/>
              <a:pathLst>
                <a:path extrusionOk="0" h="287" w="299">
                  <a:moveTo>
                    <a:pt x="1" y="0"/>
                  </a:moveTo>
                  <a:lnTo>
                    <a:pt x="1" y="250"/>
                  </a:lnTo>
                  <a:cubicBezTo>
                    <a:pt x="96" y="250"/>
                    <a:pt x="191" y="274"/>
                    <a:pt x="298" y="286"/>
                  </a:cubicBezTo>
                  <a:lnTo>
                    <a:pt x="29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1"/>
            <p:cNvSpPr/>
            <p:nvPr/>
          </p:nvSpPr>
          <p:spPr>
            <a:xfrm>
              <a:off x="5721825" y="3997075"/>
              <a:ext cx="15225" cy="3525"/>
            </a:xfrm>
            <a:custGeom>
              <a:rect b="b" l="l" r="r" t="t"/>
              <a:pathLst>
                <a:path extrusionOk="0" h="141" w="609">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51"/>
            <p:cNvSpPr/>
            <p:nvPr/>
          </p:nvSpPr>
          <p:spPr>
            <a:xfrm>
              <a:off x="5719750" y="3990750"/>
              <a:ext cx="11050" cy="3050"/>
            </a:xfrm>
            <a:custGeom>
              <a:rect b="b" l="l" r="r" t="t"/>
              <a:pathLst>
                <a:path extrusionOk="0" h="122" w="442">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51"/>
            <p:cNvSpPr/>
            <p:nvPr/>
          </p:nvSpPr>
          <p:spPr>
            <a:xfrm>
              <a:off x="5611700" y="4001975"/>
              <a:ext cx="11050" cy="2850"/>
            </a:xfrm>
            <a:custGeom>
              <a:rect b="b" l="l" r="r" t="t"/>
              <a:pathLst>
                <a:path extrusionOk="0" h="114" w="442">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51"/>
            <p:cNvSpPr/>
            <p:nvPr/>
          </p:nvSpPr>
          <p:spPr>
            <a:xfrm>
              <a:off x="5633125" y="4005025"/>
              <a:ext cx="8675" cy="2650"/>
            </a:xfrm>
            <a:custGeom>
              <a:rect b="b" l="l" r="r" t="t"/>
              <a:pathLst>
                <a:path extrusionOk="0" h="106" w="347">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51"/>
            <p:cNvSpPr/>
            <p:nvPr/>
          </p:nvSpPr>
          <p:spPr>
            <a:xfrm>
              <a:off x="5562875" y="3852000"/>
              <a:ext cx="174450" cy="28100"/>
            </a:xfrm>
            <a:custGeom>
              <a:rect b="b" l="l" r="r" t="t"/>
              <a:pathLst>
                <a:path extrusionOk="0" h="1124" w="6978">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51"/>
            <p:cNvSpPr/>
            <p:nvPr/>
          </p:nvSpPr>
          <p:spPr>
            <a:xfrm>
              <a:off x="5745650" y="3907150"/>
              <a:ext cx="38725" cy="32475"/>
            </a:xfrm>
            <a:custGeom>
              <a:rect b="b" l="l" r="r" t="t"/>
              <a:pathLst>
                <a:path extrusionOk="0" h="1299" w="1549">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51"/>
            <p:cNvSpPr/>
            <p:nvPr/>
          </p:nvSpPr>
          <p:spPr>
            <a:xfrm>
              <a:off x="5736125" y="3874000"/>
              <a:ext cx="13125" cy="58175"/>
            </a:xfrm>
            <a:custGeom>
              <a:rect b="b" l="l" r="r" t="t"/>
              <a:pathLst>
                <a:path extrusionOk="0" h="2327" w="525">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51"/>
            <p:cNvSpPr/>
            <p:nvPr/>
          </p:nvSpPr>
          <p:spPr>
            <a:xfrm>
              <a:off x="5762325" y="3928875"/>
              <a:ext cx="3575" cy="3575"/>
            </a:xfrm>
            <a:custGeom>
              <a:rect b="b" l="l" r="r" t="t"/>
              <a:pathLst>
                <a:path extrusionOk="0" h="143" w="143">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51"/>
            <p:cNvSpPr/>
            <p:nvPr/>
          </p:nvSpPr>
          <p:spPr>
            <a:xfrm>
              <a:off x="5784350" y="3932150"/>
              <a:ext cx="3300" cy="4200"/>
            </a:xfrm>
            <a:custGeom>
              <a:rect b="b" l="l" r="r" t="t"/>
              <a:pathLst>
                <a:path extrusionOk="0" h="168" w="132">
                  <a:moveTo>
                    <a:pt x="0" y="1"/>
                  </a:moveTo>
                  <a:cubicBezTo>
                    <a:pt x="0" y="96"/>
                    <a:pt x="60" y="144"/>
                    <a:pt x="131" y="168"/>
                  </a:cubicBezTo>
                  <a:cubicBezTo>
                    <a:pt x="131" y="84"/>
                    <a:pt x="84" y="25"/>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51"/>
            <p:cNvSpPr/>
            <p:nvPr/>
          </p:nvSpPr>
          <p:spPr>
            <a:xfrm>
              <a:off x="6094800" y="4051250"/>
              <a:ext cx="14900" cy="3400"/>
            </a:xfrm>
            <a:custGeom>
              <a:rect b="b" l="l" r="r" t="t"/>
              <a:pathLst>
                <a:path extrusionOk="0" h="136" w="596">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51"/>
            <p:cNvSpPr/>
            <p:nvPr/>
          </p:nvSpPr>
          <p:spPr>
            <a:xfrm>
              <a:off x="6070975" y="4051825"/>
              <a:ext cx="6575" cy="2775"/>
            </a:xfrm>
            <a:custGeom>
              <a:rect b="b" l="l" r="r" t="t"/>
              <a:pathLst>
                <a:path extrusionOk="0" h="111" w="263">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51"/>
            <p:cNvSpPr/>
            <p:nvPr/>
          </p:nvSpPr>
          <p:spPr>
            <a:xfrm>
              <a:off x="6087950" y="4051825"/>
              <a:ext cx="5375" cy="1250"/>
            </a:xfrm>
            <a:custGeom>
              <a:rect b="b" l="l" r="r" t="t"/>
              <a:pathLst>
                <a:path extrusionOk="0" h="50" w="215">
                  <a:moveTo>
                    <a:pt x="1" y="0"/>
                  </a:moveTo>
                  <a:cubicBezTo>
                    <a:pt x="35" y="34"/>
                    <a:pt x="69" y="49"/>
                    <a:pt x="103" y="49"/>
                  </a:cubicBezTo>
                  <a:cubicBezTo>
                    <a:pt x="140" y="49"/>
                    <a:pt x="178" y="31"/>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51"/>
            <p:cNvSpPr/>
            <p:nvPr/>
          </p:nvSpPr>
          <p:spPr>
            <a:xfrm>
              <a:off x="6043300" y="4015500"/>
              <a:ext cx="2400" cy="3600"/>
            </a:xfrm>
            <a:custGeom>
              <a:rect b="b" l="l" r="r" t="t"/>
              <a:pathLst>
                <a:path extrusionOk="0" h="144" w="96">
                  <a:moveTo>
                    <a:pt x="96" y="1"/>
                  </a:moveTo>
                  <a:lnTo>
                    <a:pt x="96" y="1"/>
                  </a:lnTo>
                  <a:cubicBezTo>
                    <a:pt x="1" y="36"/>
                    <a:pt x="1" y="84"/>
                    <a:pt x="84" y="144"/>
                  </a:cubicBezTo>
                  <a:cubicBezTo>
                    <a:pt x="84" y="96"/>
                    <a:pt x="84" y="48"/>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51"/>
            <p:cNvSpPr/>
            <p:nvPr/>
          </p:nvSpPr>
          <p:spPr>
            <a:xfrm>
              <a:off x="6006400" y="3899425"/>
              <a:ext cx="29475" cy="19625"/>
            </a:xfrm>
            <a:custGeom>
              <a:rect b="b" l="l" r="r" t="t"/>
              <a:pathLst>
                <a:path extrusionOk="0" h="785" w="1179">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51"/>
            <p:cNvSpPr/>
            <p:nvPr/>
          </p:nvSpPr>
          <p:spPr>
            <a:xfrm>
              <a:off x="6020375" y="3900300"/>
              <a:ext cx="11050" cy="3700"/>
            </a:xfrm>
            <a:custGeom>
              <a:rect b="b" l="l" r="r" t="t"/>
              <a:pathLst>
                <a:path extrusionOk="0" h="148" w="442">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51"/>
            <p:cNvSpPr/>
            <p:nvPr/>
          </p:nvSpPr>
          <p:spPr>
            <a:xfrm>
              <a:off x="6005200" y="3916775"/>
              <a:ext cx="15800" cy="5000"/>
            </a:xfrm>
            <a:custGeom>
              <a:rect b="b" l="l" r="r" t="t"/>
              <a:pathLst>
                <a:path extrusionOk="0" h="200" w="632">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51"/>
            <p:cNvSpPr/>
            <p:nvPr/>
          </p:nvSpPr>
          <p:spPr>
            <a:xfrm>
              <a:off x="6003425" y="3907450"/>
              <a:ext cx="6925" cy="5225"/>
            </a:xfrm>
            <a:custGeom>
              <a:rect b="b" l="l" r="r" t="t"/>
              <a:pathLst>
                <a:path extrusionOk="0" h="209" w="277">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51"/>
            <p:cNvSpPr/>
            <p:nvPr/>
          </p:nvSpPr>
          <p:spPr>
            <a:xfrm>
              <a:off x="6128425" y="4055700"/>
              <a:ext cx="4500" cy="2400"/>
            </a:xfrm>
            <a:custGeom>
              <a:rect b="b" l="l" r="r" t="t"/>
              <a:pathLst>
                <a:path extrusionOk="0" h="96" w="180">
                  <a:moveTo>
                    <a:pt x="179" y="95"/>
                  </a:moveTo>
                  <a:lnTo>
                    <a:pt x="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51"/>
            <p:cNvSpPr/>
            <p:nvPr/>
          </p:nvSpPr>
          <p:spPr>
            <a:xfrm>
              <a:off x="6171300" y="4055100"/>
              <a:ext cx="12225" cy="2700"/>
            </a:xfrm>
            <a:custGeom>
              <a:rect b="b" l="l" r="r" t="t"/>
              <a:pathLst>
                <a:path extrusionOk="0" h="108" w="489">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51"/>
            <p:cNvSpPr/>
            <p:nvPr/>
          </p:nvSpPr>
          <p:spPr>
            <a:xfrm>
              <a:off x="6184100" y="4055400"/>
              <a:ext cx="4475" cy="3300"/>
            </a:xfrm>
            <a:custGeom>
              <a:rect b="b" l="l" r="r" t="t"/>
              <a:pathLst>
                <a:path extrusionOk="0" h="132" w="179">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51"/>
            <p:cNvSpPr/>
            <p:nvPr/>
          </p:nvSpPr>
          <p:spPr>
            <a:xfrm>
              <a:off x="6181725" y="4055100"/>
              <a:ext cx="3875" cy="3000"/>
            </a:xfrm>
            <a:custGeom>
              <a:rect b="b" l="l" r="r" t="t"/>
              <a:pathLst>
                <a:path extrusionOk="0" h="120" w="155">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51"/>
            <p:cNvSpPr/>
            <p:nvPr/>
          </p:nvSpPr>
          <p:spPr>
            <a:xfrm>
              <a:off x="6168325" y="4055400"/>
              <a:ext cx="3300" cy="2550"/>
            </a:xfrm>
            <a:custGeom>
              <a:rect b="b" l="l" r="r" t="t"/>
              <a:pathLst>
                <a:path extrusionOk="0" h="102" w="132">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1"/>
            <p:cNvSpPr/>
            <p:nvPr/>
          </p:nvSpPr>
          <p:spPr>
            <a:xfrm>
              <a:off x="5981100" y="3926200"/>
              <a:ext cx="13700" cy="3425"/>
            </a:xfrm>
            <a:custGeom>
              <a:rect b="b" l="l" r="r" t="t"/>
              <a:pathLst>
                <a:path extrusionOk="0" h="137" w="548">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51"/>
            <p:cNvSpPr/>
            <p:nvPr/>
          </p:nvSpPr>
          <p:spPr>
            <a:xfrm>
              <a:off x="5737300" y="3846725"/>
              <a:ext cx="50925" cy="14600"/>
            </a:xfrm>
            <a:custGeom>
              <a:rect b="b" l="l" r="r" t="t"/>
              <a:pathLst>
                <a:path extrusionOk="0" h="584" w="2037">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51"/>
            <p:cNvSpPr/>
            <p:nvPr/>
          </p:nvSpPr>
          <p:spPr>
            <a:xfrm>
              <a:off x="5734625" y="3814575"/>
              <a:ext cx="11350" cy="35875"/>
            </a:xfrm>
            <a:custGeom>
              <a:rect b="b" l="l" r="r" t="t"/>
              <a:pathLst>
                <a:path extrusionOk="0" h="1435" w="454">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51"/>
            <p:cNvSpPr/>
            <p:nvPr/>
          </p:nvSpPr>
          <p:spPr>
            <a:xfrm>
              <a:off x="5743575" y="3811600"/>
              <a:ext cx="5375" cy="7175"/>
            </a:xfrm>
            <a:custGeom>
              <a:rect b="b" l="l" r="r" t="t"/>
              <a:pathLst>
                <a:path extrusionOk="0" h="287" w="215">
                  <a:moveTo>
                    <a:pt x="214" y="1"/>
                  </a:moveTo>
                  <a:cubicBezTo>
                    <a:pt x="36" y="25"/>
                    <a:pt x="0" y="144"/>
                    <a:pt x="48" y="287"/>
                  </a:cubicBezTo>
                  <a:cubicBezTo>
                    <a:pt x="107" y="180"/>
                    <a:pt x="155" y="96"/>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51"/>
            <p:cNvSpPr/>
            <p:nvPr/>
          </p:nvSpPr>
          <p:spPr>
            <a:xfrm>
              <a:off x="5790900" y="3852975"/>
              <a:ext cx="3000" cy="2850"/>
            </a:xfrm>
            <a:custGeom>
              <a:rect b="b" l="l" r="r" t="t"/>
              <a:pathLst>
                <a:path extrusionOk="0" h="114" w="12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51"/>
            <p:cNvSpPr/>
            <p:nvPr/>
          </p:nvSpPr>
          <p:spPr>
            <a:xfrm>
              <a:off x="5680450" y="3802975"/>
              <a:ext cx="42300" cy="12700"/>
            </a:xfrm>
            <a:custGeom>
              <a:rect b="b" l="l" r="r" t="t"/>
              <a:pathLst>
                <a:path extrusionOk="0" h="508" w="1692">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1"/>
            <p:cNvSpPr/>
            <p:nvPr/>
          </p:nvSpPr>
          <p:spPr>
            <a:xfrm>
              <a:off x="5673025" y="3789050"/>
              <a:ext cx="24425" cy="14250"/>
            </a:xfrm>
            <a:custGeom>
              <a:rect b="b" l="l" r="r" t="t"/>
              <a:pathLst>
                <a:path extrusionOk="0" h="570" w="977">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1"/>
            <p:cNvSpPr/>
            <p:nvPr/>
          </p:nvSpPr>
          <p:spPr>
            <a:xfrm>
              <a:off x="5732550" y="3811325"/>
              <a:ext cx="4500" cy="4475"/>
            </a:xfrm>
            <a:custGeom>
              <a:rect b="b" l="l" r="r" t="t"/>
              <a:pathLst>
                <a:path extrusionOk="0" h="179" w="18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51"/>
            <p:cNvSpPr/>
            <p:nvPr/>
          </p:nvSpPr>
          <p:spPr>
            <a:xfrm>
              <a:off x="5582225" y="3761850"/>
              <a:ext cx="135775" cy="20025"/>
            </a:xfrm>
            <a:custGeom>
              <a:rect b="b" l="l" r="r" t="t"/>
              <a:pathLst>
                <a:path extrusionOk="0" h="801" w="5431">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51"/>
            <p:cNvSpPr/>
            <p:nvPr/>
          </p:nvSpPr>
          <p:spPr>
            <a:xfrm>
              <a:off x="5728075" y="3775300"/>
              <a:ext cx="69975" cy="13425"/>
            </a:xfrm>
            <a:custGeom>
              <a:rect b="b" l="l" r="r" t="t"/>
              <a:pathLst>
                <a:path extrusionOk="0" h="537" w="2799">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51"/>
            <p:cNvSpPr/>
            <p:nvPr/>
          </p:nvSpPr>
          <p:spPr>
            <a:xfrm>
              <a:off x="5712000" y="3774475"/>
              <a:ext cx="25050" cy="8000"/>
            </a:xfrm>
            <a:custGeom>
              <a:rect b="b" l="l" r="r" t="t"/>
              <a:pathLst>
                <a:path extrusionOk="0" h="320" w="1002">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51"/>
            <p:cNvSpPr/>
            <p:nvPr/>
          </p:nvSpPr>
          <p:spPr>
            <a:xfrm>
              <a:off x="5695950" y="3778525"/>
              <a:ext cx="11925" cy="3050"/>
            </a:xfrm>
            <a:custGeom>
              <a:rect b="b" l="l" r="r" t="t"/>
              <a:pathLst>
                <a:path extrusionOk="0" h="122" w="477">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1"/>
            <p:cNvSpPr/>
            <p:nvPr/>
          </p:nvSpPr>
          <p:spPr>
            <a:xfrm>
              <a:off x="5783450" y="3860625"/>
              <a:ext cx="10750" cy="4300"/>
            </a:xfrm>
            <a:custGeom>
              <a:rect b="b" l="l" r="r" t="t"/>
              <a:pathLst>
                <a:path extrusionOk="0" h="172" w="43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51"/>
            <p:cNvSpPr/>
            <p:nvPr/>
          </p:nvSpPr>
          <p:spPr>
            <a:xfrm>
              <a:off x="6072175" y="3907750"/>
              <a:ext cx="1800" cy="1525"/>
            </a:xfrm>
            <a:custGeom>
              <a:rect b="b" l="l" r="r" t="t"/>
              <a:pathLst>
                <a:path extrusionOk="0" h="61" w="72">
                  <a:moveTo>
                    <a:pt x="72" y="1"/>
                  </a:moveTo>
                  <a:lnTo>
                    <a:pt x="72" y="1"/>
                  </a:lnTo>
                  <a:cubicBezTo>
                    <a:pt x="12" y="24"/>
                    <a:pt x="1" y="48"/>
                    <a:pt x="48" y="60"/>
                  </a:cubicBezTo>
                  <a:cubicBezTo>
                    <a:pt x="48" y="60"/>
                    <a:pt x="60" y="13"/>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51"/>
            <p:cNvSpPr/>
            <p:nvPr/>
          </p:nvSpPr>
          <p:spPr>
            <a:xfrm>
              <a:off x="6077825" y="3900025"/>
              <a:ext cx="15500" cy="4175"/>
            </a:xfrm>
            <a:custGeom>
              <a:rect b="b" l="l" r="r" t="t"/>
              <a:pathLst>
                <a:path extrusionOk="0" h="167" w="62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1"/>
            <p:cNvSpPr/>
            <p:nvPr/>
          </p:nvSpPr>
          <p:spPr>
            <a:xfrm>
              <a:off x="5723925" y="3844675"/>
              <a:ext cx="16675" cy="30650"/>
            </a:xfrm>
            <a:custGeom>
              <a:rect b="b" l="l" r="r" t="t"/>
              <a:pathLst>
                <a:path extrusionOk="0" h="1226" w="667">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51"/>
            <p:cNvSpPr/>
            <p:nvPr/>
          </p:nvSpPr>
          <p:spPr>
            <a:xfrm>
              <a:off x="5734325" y="3843450"/>
              <a:ext cx="13425" cy="24750"/>
            </a:xfrm>
            <a:custGeom>
              <a:rect b="b" l="l" r="r" t="t"/>
              <a:pathLst>
                <a:path extrusionOk="0" h="990" w="537">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51"/>
            <p:cNvSpPr/>
            <p:nvPr/>
          </p:nvSpPr>
          <p:spPr>
            <a:xfrm>
              <a:off x="5755175" y="3904750"/>
              <a:ext cx="14900" cy="6650"/>
            </a:xfrm>
            <a:custGeom>
              <a:rect b="b" l="l" r="r" t="t"/>
              <a:pathLst>
                <a:path extrusionOk="0" h="266" w="596">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51"/>
            <p:cNvSpPr/>
            <p:nvPr/>
          </p:nvSpPr>
          <p:spPr>
            <a:xfrm>
              <a:off x="5750700" y="3911325"/>
              <a:ext cx="4500" cy="6875"/>
            </a:xfrm>
            <a:custGeom>
              <a:rect b="b" l="l" r="r" t="t"/>
              <a:pathLst>
                <a:path extrusionOk="0" h="275" w="180">
                  <a:moveTo>
                    <a:pt x="167" y="0"/>
                  </a:moveTo>
                  <a:cubicBezTo>
                    <a:pt x="60" y="48"/>
                    <a:pt x="1" y="143"/>
                    <a:pt x="1" y="274"/>
                  </a:cubicBezTo>
                  <a:cubicBezTo>
                    <a:pt x="132" y="239"/>
                    <a:pt x="179" y="143"/>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51"/>
            <p:cNvSpPr/>
            <p:nvPr/>
          </p:nvSpPr>
          <p:spPr>
            <a:xfrm>
              <a:off x="5747425" y="3918175"/>
              <a:ext cx="4200" cy="7750"/>
            </a:xfrm>
            <a:custGeom>
              <a:rect b="b" l="l" r="r" t="t"/>
              <a:pathLst>
                <a:path extrusionOk="0" h="310" w="168">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51"/>
            <p:cNvSpPr/>
            <p:nvPr/>
          </p:nvSpPr>
          <p:spPr>
            <a:xfrm>
              <a:off x="5998050" y="3255325"/>
              <a:ext cx="5400" cy="1625"/>
            </a:xfrm>
            <a:custGeom>
              <a:rect b="b" l="l" r="r" t="t"/>
              <a:pathLst>
                <a:path extrusionOk="0" h="65" w="216">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51"/>
            <p:cNvSpPr/>
            <p:nvPr/>
          </p:nvSpPr>
          <p:spPr>
            <a:xfrm>
              <a:off x="5990025" y="3251725"/>
              <a:ext cx="5075" cy="2700"/>
            </a:xfrm>
            <a:custGeom>
              <a:rect b="b" l="l" r="r" t="t"/>
              <a:pathLst>
                <a:path extrusionOk="0" h="108" w="203">
                  <a:moveTo>
                    <a:pt x="0" y="0"/>
                  </a:moveTo>
                  <a:cubicBezTo>
                    <a:pt x="72" y="48"/>
                    <a:pt x="131" y="72"/>
                    <a:pt x="203" y="107"/>
                  </a:cubicBezTo>
                  <a:cubicBezTo>
                    <a:pt x="167" y="36"/>
                    <a:pt x="84"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1"/>
            <p:cNvSpPr/>
            <p:nvPr/>
          </p:nvSpPr>
          <p:spPr>
            <a:xfrm>
              <a:off x="5246175" y="3121825"/>
              <a:ext cx="92300" cy="27225"/>
            </a:xfrm>
            <a:custGeom>
              <a:rect b="b" l="l" r="r" t="t"/>
              <a:pathLst>
                <a:path extrusionOk="0" h="1089" w="3692">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51"/>
            <p:cNvSpPr/>
            <p:nvPr/>
          </p:nvSpPr>
          <p:spPr>
            <a:xfrm>
              <a:off x="5253025" y="3122325"/>
              <a:ext cx="28850" cy="14200"/>
            </a:xfrm>
            <a:custGeom>
              <a:rect b="b" l="l" r="r" t="t"/>
              <a:pathLst>
                <a:path extrusionOk="0" h="568" w="1154">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51"/>
            <p:cNvSpPr/>
            <p:nvPr/>
          </p:nvSpPr>
          <p:spPr>
            <a:xfrm>
              <a:off x="5244400" y="3135925"/>
              <a:ext cx="33050" cy="14625"/>
            </a:xfrm>
            <a:custGeom>
              <a:rect b="b" l="l" r="r" t="t"/>
              <a:pathLst>
                <a:path extrusionOk="0" h="585" w="1322">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1"/>
            <p:cNvSpPr/>
            <p:nvPr/>
          </p:nvSpPr>
          <p:spPr>
            <a:xfrm>
              <a:off x="5281900" y="3121900"/>
              <a:ext cx="25025" cy="7350"/>
            </a:xfrm>
            <a:custGeom>
              <a:rect b="b" l="l" r="r" t="t"/>
              <a:pathLst>
                <a:path extrusionOk="0" h="294" w="1001">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51"/>
            <p:cNvSpPr/>
            <p:nvPr/>
          </p:nvSpPr>
          <p:spPr>
            <a:xfrm>
              <a:off x="5226825" y="3136825"/>
              <a:ext cx="19375" cy="10000"/>
            </a:xfrm>
            <a:custGeom>
              <a:rect b="b" l="l" r="r" t="t"/>
              <a:pathLst>
                <a:path extrusionOk="0" h="400" w="775">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51"/>
            <p:cNvSpPr/>
            <p:nvPr/>
          </p:nvSpPr>
          <p:spPr>
            <a:xfrm>
              <a:off x="5299450" y="3115800"/>
              <a:ext cx="6575" cy="3200"/>
            </a:xfrm>
            <a:custGeom>
              <a:rect b="b" l="l" r="r" t="t"/>
              <a:pathLst>
                <a:path extrusionOk="0" h="128" w="263">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51"/>
            <p:cNvSpPr/>
            <p:nvPr/>
          </p:nvSpPr>
          <p:spPr>
            <a:xfrm>
              <a:off x="5246175" y="3129975"/>
              <a:ext cx="3300" cy="3000"/>
            </a:xfrm>
            <a:custGeom>
              <a:rect b="b" l="l" r="r" t="t"/>
              <a:pathLst>
                <a:path extrusionOk="0" h="120" w="132">
                  <a:moveTo>
                    <a:pt x="132" y="1"/>
                  </a:moveTo>
                  <a:cubicBezTo>
                    <a:pt x="48" y="1"/>
                    <a:pt x="1" y="48"/>
                    <a:pt x="13" y="120"/>
                  </a:cubicBezTo>
                  <a:cubicBezTo>
                    <a:pt x="48" y="84"/>
                    <a:pt x="96" y="48"/>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51"/>
            <p:cNvSpPr/>
            <p:nvPr/>
          </p:nvSpPr>
          <p:spPr>
            <a:xfrm>
              <a:off x="5335475" y="3120450"/>
              <a:ext cx="14600" cy="12425"/>
            </a:xfrm>
            <a:custGeom>
              <a:rect b="b" l="l" r="r" t="t"/>
              <a:pathLst>
                <a:path extrusionOk="0" h="497" w="584">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51"/>
            <p:cNvSpPr/>
            <p:nvPr/>
          </p:nvSpPr>
          <p:spPr>
            <a:xfrm>
              <a:off x="5313450" y="3115100"/>
              <a:ext cx="17300" cy="10450"/>
            </a:xfrm>
            <a:custGeom>
              <a:rect b="b" l="l" r="r" t="t"/>
              <a:pathLst>
                <a:path extrusionOk="0" h="418" w="692">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51"/>
            <p:cNvSpPr/>
            <p:nvPr/>
          </p:nvSpPr>
          <p:spPr>
            <a:xfrm>
              <a:off x="5328025" y="3113800"/>
              <a:ext cx="14500" cy="8750"/>
            </a:xfrm>
            <a:custGeom>
              <a:rect b="b" l="l" r="r" t="t"/>
              <a:pathLst>
                <a:path extrusionOk="0" h="350" w="58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51"/>
            <p:cNvSpPr/>
            <p:nvPr/>
          </p:nvSpPr>
          <p:spPr>
            <a:xfrm>
              <a:off x="5349775" y="3116000"/>
              <a:ext cx="3875" cy="4625"/>
            </a:xfrm>
            <a:custGeom>
              <a:rect b="b" l="l" r="r" t="t"/>
              <a:pathLst>
                <a:path extrusionOk="0" h="185" w="155">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1"/>
            <p:cNvSpPr/>
            <p:nvPr/>
          </p:nvSpPr>
          <p:spPr>
            <a:xfrm>
              <a:off x="5723925" y="3226425"/>
              <a:ext cx="78300" cy="25025"/>
            </a:xfrm>
            <a:custGeom>
              <a:rect b="b" l="l" r="r" t="t"/>
              <a:pathLst>
                <a:path extrusionOk="0" h="1001" w="3132">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51"/>
            <p:cNvSpPr/>
            <p:nvPr/>
          </p:nvSpPr>
          <p:spPr>
            <a:xfrm>
              <a:off x="5780175" y="3239275"/>
              <a:ext cx="55675" cy="21100"/>
            </a:xfrm>
            <a:custGeom>
              <a:rect b="b" l="l" r="r" t="t"/>
              <a:pathLst>
                <a:path extrusionOk="0" h="844" w="2227">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51"/>
            <p:cNvSpPr/>
            <p:nvPr/>
          </p:nvSpPr>
          <p:spPr>
            <a:xfrm>
              <a:off x="5863525" y="3251425"/>
              <a:ext cx="82175" cy="21825"/>
            </a:xfrm>
            <a:custGeom>
              <a:rect b="b" l="l" r="r" t="t"/>
              <a:pathLst>
                <a:path extrusionOk="0" h="873" w="3287">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51"/>
            <p:cNvSpPr/>
            <p:nvPr/>
          </p:nvSpPr>
          <p:spPr>
            <a:xfrm>
              <a:off x="6097175" y="3285650"/>
              <a:ext cx="45275" cy="15675"/>
            </a:xfrm>
            <a:custGeom>
              <a:rect b="b" l="l" r="r" t="t"/>
              <a:pathLst>
                <a:path extrusionOk="0" h="627" w="1811">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51"/>
            <p:cNvSpPr/>
            <p:nvPr/>
          </p:nvSpPr>
          <p:spPr>
            <a:xfrm>
              <a:off x="6060875" y="3280075"/>
              <a:ext cx="49725" cy="17500"/>
            </a:xfrm>
            <a:custGeom>
              <a:rect b="b" l="l" r="r" t="t"/>
              <a:pathLst>
                <a:path extrusionOk="0" h="700" w="1989">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51"/>
            <p:cNvSpPr/>
            <p:nvPr/>
          </p:nvSpPr>
          <p:spPr>
            <a:xfrm>
              <a:off x="6034975" y="3276425"/>
              <a:ext cx="50025" cy="10225"/>
            </a:xfrm>
            <a:custGeom>
              <a:rect b="b" l="l" r="r" t="t"/>
              <a:pathLst>
                <a:path extrusionOk="0" h="409" w="2001">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51"/>
            <p:cNvSpPr/>
            <p:nvPr/>
          </p:nvSpPr>
          <p:spPr>
            <a:xfrm>
              <a:off x="5844175" y="3246650"/>
              <a:ext cx="20550" cy="12150"/>
            </a:xfrm>
            <a:custGeom>
              <a:rect b="b" l="l" r="r" t="t"/>
              <a:pathLst>
                <a:path extrusionOk="0" h="486" w="822">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1"/>
            <p:cNvSpPr/>
            <p:nvPr/>
          </p:nvSpPr>
          <p:spPr>
            <a:xfrm>
              <a:off x="5830475" y="3243100"/>
              <a:ext cx="14325" cy="9300"/>
            </a:xfrm>
            <a:custGeom>
              <a:rect b="b" l="l" r="r" t="t"/>
              <a:pathLst>
                <a:path extrusionOk="0" h="372" w="573">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51"/>
            <p:cNvSpPr/>
            <p:nvPr/>
          </p:nvSpPr>
          <p:spPr>
            <a:xfrm>
              <a:off x="5862625" y="3250525"/>
              <a:ext cx="3900" cy="5200"/>
            </a:xfrm>
            <a:custGeom>
              <a:rect b="b" l="l" r="r" t="t"/>
              <a:pathLst>
                <a:path extrusionOk="0" h="208" w="156">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51"/>
            <p:cNvSpPr/>
            <p:nvPr/>
          </p:nvSpPr>
          <p:spPr>
            <a:xfrm>
              <a:off x="5876925" y="2957050"/>
              <a:ext cx="5675" cy="14900"/>
            </a:xfrm>
            <a:custGeom>
              <a:rect b="b" l="l" r="r" t="t"/>
              <a:pathLst>
                <a:path extrusionOk="0" h="596" w="227">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51"/>
            <p:cNvSpPr/>
            <p:nvPr/>
          </p:nvSpPr>
          <p:spPr>
            <a:xfrm>
              <a:off x="5879900" y="2932050"/>
              <a:ext cx="5975" cy="26200"/>
            </a:xfrm>
            <a:custGeom>
              <a:rect b="b" l="l" r="r" t="t"/>
              <a:pathLst>
                <a:path extrusionOk="0" h="1048" w="239">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51"/>
            <p:cNvSpPr/>
            <p:nvPr/>
          </p:nvSpPr>
          <p:spPr>
            <a:xfrm>
              <a:off x="5874525" y="3062125"/>
              <a:ext cx="5975" cy="24125"/>
            </a:xfrm>
            <a:custGeom>
              <a:rect b="b" l="l" r="r" t="t"/>
              <a:pathLst>
                <a:path extrusionOk="0" h="965" w="239">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51"/>
            <p:cNvSpPr/>
            <p:nvPr/>
          </p:nvSpPr>
          <p:spPr>
            <a:xfrm>
              <a:off x="5878100" y="3092175"/>
              <a:ext cx="9250" cy="19375"/>
            </a:xfrm>
            <a:custGeom>
              <a:rect b="b" l="l" r="r" t="t"/>
              <a:pathLst>
                <a:path extrusionOk="0" h="775" w="37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51"/>
            <p:cNvSpPr/>
            <p:nvPr/>
          </p:nvSpPr>
          <p:spPr>
            <a:xfrm>
              <a:off x="5875125" y="2957925"/>
              <a:ext cx="6275" cy="13725"/>
            </a:xfrm>
            <a:custGeom>
              <a:rect b="b" l="l" r="r" t="t"/>
              <a:pathLst>
                <a:path extrusionOk="0" h="549" w="251">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51"/>
            <p:cNvSpPr/>
            <p:nvPr/>
          </p:nvSpPr>
          <p:spPr>
            <a:xfrm>
              <a:off x="5884350" y="3111225"/>
              <a:ext cx="3300" cy="11050"/>
            </a:xfrm>
            <a:custGeom>
              <a:rect b="b" l="l" r="r" t="t"/>
              <a:pathLst>
                <a:path extrusionOk="0" h="442" w="132">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51"/>
            <p:cNvSpPr/>
            <p:nvPr/>
          </p:nvSpPr>
          <p:spPr>
            <a:xfrm>
              <a:off x="5654850" y="2958175"/>
              <a:ext cx="6275" cy="4325"/>
            </a:xfrm>
            <a:custGeom>
              <a:rect b="b" l="l" r="r" t="t"/>
              <a:pathLst>
                <a:path extrusionOk="0" h="173" w="251">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51"/>
            <p:cNvSpPr/>
            <p:nvPr/>
          </p:nvSpPr>
          <p:spPr>
            <a:xfrm>
              <a:off x="5647425" y="3218075"/>
              <a:ext cx="97050" cy="26225"/>
            </a:xfrm>
            <a:custGeom>
              <a:rect b="b" l="l" r="r" t="t"/>
              <a:pathLst>
                <a:path extrusionOk="0" h="1049" w="3882">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51"/>
            <p:cNvSpPr/>
            <p:nvPr/>
          </p:nvSpPr>
          <p:spPr>
            <a:xfrm>
              <a:off x="5607525" y="3210950"/>
              <a:ext cx="54200" cy="19375"/>
            </a:xfrm>
            <a:custGeom>
              <a:rect b="b" l="l" r="r" t="t"/>
              <a:pathLst>
                <a:path extrusionOk="0" h="775" w="2168">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51"/>
            <p:cNvSpPr/>
            <p:nvPr/>
          </p:nvSpPr>
          <p:spPr>
            <a:xfrm>
              <a:off x="5646825" y="3214650"/>
              <a:ext cx="12525" cy="4425"/>
            </a:xfrm>
            <a:custGeom>
              <a:rect b="b" l="l" r="r" t="t"/>
              <a:pathLst>
                <a:path extrusionOk="0" h="177" w="501">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51"/>
            <p:cNvSpPr/>
            <p:nvPr/>
          </p:nvSpPr>
          <p:spPr>
            <a:xfrm>
              <a:off x="5213425" y="3143175"/>
              <a:ext cx="16400" cy="13000"/>
            </a:xfrm>
            <a:custGeom>
              <a:rect b="b" l="l" r="r" t="t"/>
              <a:pathLst>
                <a:path extrusionOk="0" h="520" w="656">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51"/>
            <p:cNvSpPr/>
            <p:nvPr/>
          </p:nvSpPr>
          <p:spPr>
            <a:xfrm>
              <a:off x="5223850" y="3145450"/>
              <a:ext cx="22650" cy="9100"/>
            </a:xfrm>
            <a:custGeom>
              <a:rect b="b" l="l" r="r" t="t"/>
              <a:pathLst>
                <a:path extrusionOk="0" h="364" w="906">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51"/>
            <p:cNvSpPr/>
            <p:nvPr/>
          </p:nvSpPr>
          <p:spPr>
            <a:xfrm>
              <a:off x="5213425" y="3132950"/>
              <a:ext cx="11350" cy="14625"/>
            </a:xfrm>
            <a:custGeom>
              <a:rect b="b" l="l" r="r" t="t"/>
              <a:pathLst>
                <a:path extrusionOk="0" h="585" w="454">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51"/>
            <p:cNvSpPr/>
            <p:nvPr/>
          </p:nvSpPr>
          <p:spPr>
            <a:xfrm>
              <a:off x="5231000" y="3035925"/>
              <a:ext cx="7475" cy="7750"/>
            </a:xfrm>
            <a:custGeom>
              <a:rect b="b" l="l" r="r" t="t"/>
              <a:pathLst>
                <a:path extrusionOk="0" h="310" w="299">
                  <a:moveTo>
                    <a:pt x="286" y="0"/>
                  </a:moveTo>
                  <a:cubicBezTo>
                    <a:pt x="0" y="36"/>
                    <a:pt x="131" y="179"/>
                    <a:pt x="179" y="310"/>
                  </a:cubicBezTo>
                  <a:cubicBezTo>
                    <a:pt x="262" y="238"/>
                    <a:pt x="298" y="131"/>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51"/>
            <p:cNvSpPr/>
            <p:nvPr/>
          </p:nvSpPr>
          <p:spPr>
            <a:xfrm>
              <a:off x="5231600" y="3142775"/>
              <a:ext cx="18275" cy="5500"/>
            </a:xfrm>
            <a:custGeom>
              <a:rect b="b" l="l" r="r" t="t"/>
              <a:pathLst>
                <a:path extrusionOk="0" h="220" w="731">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51"/>
            <p:cNvSpPr/>
            <p:nvPr/>
          </p:nvSpPr>
          <p:spPr>
            <a:xfrm>
              <a:off x="5416150" y="3164425"/>
              <a:ext cx="156275" cy="23325"/>
            </a:xfrm>
            <a:custGeom>
              <a:rect b="b" l="l" r="r" t="t"/>
              <a:pathLst>
                <a:path extrusionOk="0" h="933" w="6251">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51"/>
            <p:cNvSpPr/>
            <p:nvPr/>
          </p:nvSpPr>
          <p:spPr>
            <a:xfrm>
              <a:off x="5338150" y="3157650"/>
              <a:ext cx="101225" cy="11950"/>
            </a:xfrm>
            <a:custGeom>
              <a:rect b="b" l="l" r="r" t="t"/>
              <a:pathLst>
                <a:path extrusionOk="0" h="478" w="4049">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51"/>
            <p:cNvSpPr/>
            <p:nvPr/>
          </p:nvSpPr>
          <p:spPr>
            <a:xfrm>
              <a:off x="5496200" y="3201425"/>
              <a:ext cx="69100" cy="19950"/>
            </a:xfrm>
            <a:custGeom>
              <a:rect b="b" l="l" r="r" t="t"/>
              <a:pathLst>
                <a:path extrusionOk="0" h="798" w="2764">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51"/>
            <p:cNvSpPr/>
            <p:nvPr/>
          </p:nvSpPr>
          <p:spPr>
            <a:xfrm>
              <a:off x="5488775" y="3193575"/>
              <a:ext cx="44975" cy="18050"/>
            </a:xfrm>
            <a:custGeom>
              <a:rect b="b" l="l" r="r" t="t"/>
              <a:pathLst>
                <a:path extrusionOk="0" h="722" w="1799">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51"/>
            <p:cNvSpPr/>
            <p:nvPr/>
          </p:nvSpPr>
          <p:spPr>
            <a:xfrm>
              <a:off x="5283675" y="3146975"/>
              <a:ext cx="73550" cy="15175"/>
            </a:xfrm>
            <a:custGeom>
              <a:rect b="b" l="l" r="r" t="t"/>
              <a:pathLst>
                <a:path extrusionOk="0" h="607" w="2942">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51"/>
            <p:cNvSpPr/>
            <p:nvPr/>
          </p:nvSpPr>
          <p:spPr>
            <a:xfrm>
              <a:off x="5245575" y="3143800"/>
              <a:ext cx="51225" cy="12075"/>
            </a:xfrm>
            <a:custGeom>
              <a:rect b="b" l="l" r="r" t="t"/>
              <a:pathLst>
                <a:path extrusionOk="0" h="483" w="2049">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51"/>
            <p:cNvSpPr/>
            <p:nvPr/>
          </p:nvSpPr>
          <p:spPr>
            <a:xfrm>
              <a:off x="5553950" y="3203875"/>
              <a:ext cx="33975" cy="17475"/>
            </a:xfrm>
            <a:custGeom>
              <a:rect b="b" l="l" r="r" t="t"/>
              <a:pathLst>
                <a:path extrusionOk="0" h="699" w="1359">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51"/>
            <p:cNvSpPr/>
            <p:nvPr/>
          </p:nvSpPr>
          <p:spPr>
            <a:xfrm>
              <a:off x="5592350" y="3207075"/>
              <a:ext cx="58675" cy="8950"/>
            </a:xfrm>
            <a:custGeom>
              <a:rect b="b" l="l" r="r" t="t"/>
              <a:pathLst>
                <a:path extrusionOk="0" h="358" w="2347">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51"/>
            <p:cNvSpPr/>
            <p:nvPr/>
          </p:nvSpPr>
          <p:spPr>
            <a:xfrm>
              <a:off x="5457225" y="3193975"/>
              <a:ext cx="39900" cy="14900"/>
            </a:xfrm>
            <a:custGeom>
              <a:rect b="b" l="l" r="r" t="t"/>
              <a:pathLst>
                <a:path extrusionOk="0" h="596" w="1596">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51"/>
            <p:cNvSpPr/>
            <p:nvPr/>
          </p:nvSpPr>
          <p:spPr>
            <a:xfrm>
              <a:off x="5528650" y="3200525"/>
              <a:ext cx="14625" cy="11025"/>
            </a:xfrm>
            <a:custGeom>
              <a:rect b="b" l="l" r="r" t="t"/>
              <a:pathLst>
                <a:path extrusionOk="0" h="441" w="585">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51"/>
            <p:cNvSpPr/>
            <p:nvPr/>
          </p:nvSpPr>
          <p:spPr>
            <a:xfrm>
              <a:off x="5469125" y="3193675"/>
              <a:ext cx="19975" cy="11350"/>
            </a:xfrm>
            <a:custGeom>
              <a:rect b="b" l="l" r="r" t="t"/>
              <a:pathLst>
                <a:path extrusionOk="0" h="454" w="799">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51"/>
            <p:cNvSpPr/>
            <p:nvPr/>
          </p:nvSpPr>
          <p:spPr>
            <a:xfrm>
              <a:off x="5428650" y="3186900"/>
              <a:ext cx="25325" cy="4125"/>
            </a:xfrm>
            <a:custGeom>
              <a:rect b="b" l="l" r="r" t="t"/>
              <a:pathLst>
                <a:path extrusionOk="0" h="165" w="1013">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51"/>
            <p:cNvSpPr/>
            <p:nvPr/>
          </p:nvSpPr>
          <p:spPr>
            <a:xfrm>
              <a:off x="5453350" y="3190175"/>
              <a:ext cx="18475" cy="9000"/>
            </a:xfrm>
            <a:custGeom>
              <a:rect b="b" l="l" r="r" t="t"/>
              <a:pathLst>
                <a:path extrusionOk="0" h="360" w="739">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51"/>
            <p:cNvSpPr/>
            <p:nvPr/>
          </p:nvSpPr>
          <p:spPr>
            <a:xfrm>
              <a:off x="5579250" y="3204475"/>
              <a:ext cx="15200" cy="8250"/>
            </a:xfrm>
            <a:custGeom>
              <a:rect b="b" l="l" r="r" t="t"/>
              <a:pathLst>
                <a:path extrusionOk="0" h="330" w="608">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51"/>
            <p:cNvSpPr/>
            <p:nvPr/>
          </p:nvSpPr>
          <p:spPr>
            <a:xfrm>
              <a:off x="5482225" y="3192075"/>
              <a:ext cx="7450" cy="6100"/>
            </a:xfrm>
            <a:custGeom>
              <a:rect b="b" l="l" r="r" t="t"/>
              <a:pathLst>
                <a:path extrusionOk="0" h="244" w="298">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51"/>
            <p:cNvSpPr/>
            <p:nvPr/>
          </p:nvSpPr>
          <p:spPr>
            <a:xfrm>
              <a:off x="5301250" y="3133550"/>
              <a:ext cx="38425" cy="22550"/>
            </a:xfrm>
            <a:custGeom>
              <a:rect b="b" l="l" r="r" t="t"/>
              <a:pathLst>
                <a:path extrusionOk="0" h="902" w="1537">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51"/>
            <p:cNvSpPr/>
            <p:nvPr/>
          </p:nvSpPr>
          <p:spPr>
            <a:xfrm>
              <a:off x="5320100" y="3136525"/>
              <a:ext cx="21050" cy="10800"/>
            </a:xfrm>
            <a:custGeom>
              <a:rect b="b" l="l" r="r" t="t"/>
              <a:pathLst>
                <a:path extrusionOk="0" h="432" w="842">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51"/>
            <p:cNvSpPr/>
            <p:nvPr/>
          </p:nvSpPr>
          <p:spPr>
            <a:xfrm>
              <a:off x="5335175" y="3140100"/>
              <a:ext cx="22350" cy="12025"/>
            </a:xfrm>
            <a:custGeom>
              <a:rect b="b" l="l" r="r" t="t"/>
              <a:pathLst>
                <a:path extrusionOk="0" h="481" w="894">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51"/>
            <p:cNvSpPr/>
            <p:nvPr/>
          </p:nvSpPr>
          <p:spPr>
            <a:xfrm>
              <a:off x="5466750" y="3165600"/>
              <a:ext cx="11925" cy="3200"/>
            </a:xfrm>
            <a:custGeom>
              <a:rect b="b" l="l" r="r" t="t"/>
              <a:pathLst>
                <a:path extrusionOk="0" h="128" w="477">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51"/>
            <p:cNvSpPr/>
            <p:nvPr/>
          </p:nvSpPr>
          <p:spPr>
            <a:xfrm>
              <a:off x="5428050" y="3161900"/>
              <a:ext cx="11625" cy="3050"/>
            </a:xfrm>
            <a:custGeom>
              <a:rect b="b" l="l" r="r" t="t"/>
              <a:pathLst>
                <a:path extrusionOk="0" h="122" w="465">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51"/>
            <p:cNvSpPr/>
            <p:nvPr/>
          </p:nvSpPr>
          <p:spPr>
            <a:xfrm>
              <a:off x="5459300" y="3158250"/>
              <a:ext cx="8650" cy="3300"/>
            </a:xfrm>
            <a:custGeom>
              <a:rect b="b" l="l" r="r" t="t"/>
              <a:pathLst>
                <a:path extrusionOk="0" h="132" w="346">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51"/>
            <p:cNvSpPr/>
            <p:nvPr/>
          </p:nvSpPr>
          <p:spPr>
            <a:xfrm>
              <a:off x="5453950" y="3158250"/>
              <a:ext cx="6875" cy="3300"/>
            </a:xfrm>
            <a:custGeom>
              <a:rect b="b" l="l" r="r" t="t"/>
              <a:pathLst>
                <a:path extrusionOk="0" h="132" w="275">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51"/>
            <p:cNvSpPr/>
            <p:nvPr/>
          </p:nvSpPr>
          <p:spPr>
            <a:xfrm>
              <a:off x="5450075" y="3165400"/>
              <a:ext cx="4200" cy="1225"/>
            </a:xfrm>
            <a:custGeom>
              <a:rect b="b" l="l" r="r" t="t"/>
              <a:pathLst>
                <a:path extrusionOk="0" h="49" w="168">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51"/>
            <p:cNvSpPr/>
            <p:nvPr/>
          </p:nvSpPr>
          <p:spPr>
            <a:xfrm>
              <a:off x="5442925" y="3154975"/>
              <a:ext cx="4500" cy="3000"/>
            </a:xfrm>
            <a:custGeom>
              <a:rect b="b" l="l" r="r" t="t"/>
              <a:pathLst>
                <a:path extrusionOk="0" h="120" w="18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51"/>
            <p:cNvSpPr/>
            <p:nvPr/>
          </p:nvSpPr>
          <p:spPr>
            <a:xfrm>
              <a:off x="5442925" y="3163625"/>
              <a:ext cx="3900" cy="1200"/>
            </a:xfrm>
            <a:custGeom>
              <a:rect b="b" l="l" r="r" t="t"/>
              <a:pathLst>
                <a:path extrusionOk="0" h="48" w="156">
                  <a:moveTo>
                    <a:pt x="108" y="0"/>
                  </a:moveTo>
                  <a:cubicBezTo>
                    <a:pt x="84" y="12"/>
                    <a:pt x="36" y="24"/>
                    <a:pt x="1" y="48"/>
                  </a:cubicBezTo>
                  <a:lnTo>
                    <a:pt x="155" y="48"/>
                  </a:lnTo>
                  <a:lnTo>
                    <a:pt x="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51"/>
            <p:cNvSpPr/>
            <p:nvPr/>
          </p:nvSpPr>
          <p:spPr>
            <a:xfrm>
              <a:off x="5482525" y="3167150"/>
              <a:ext cx="3600" cy="1250"/>
            </a:xfrm>
            <a:custGeom>
              <a:rect b="b" l="l" r="r" t="t"/>
              <a:pathLst>
                <a:path extrusionOk="0" h="50" w="144">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51"/>
            <p:cNvSpPr/>
            <p:nvPr/>
          </p:nvSpPr>
          <p:spPr>
            <a:xfrm>
              <a:off x="5478050" y="3159375"/>
              <a:ext cx="5100" cy="1575"/>
            </a:xfrm>
            <a:custGeom>
              <a:rect b="b" l="l" r="r" t="t"/>
              <a:pathLst>
                <a:path extrusionOk="0" h="63" w="204">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51"/>
            <p:cNvSpPr/>
            <p:nvPr/>
          </p:nvSpPr>
          <p:spPr>
            <a:xfrm>
              <a:off x="5489650" y="3161225"/>
              <a:ext cx="3600" cy="2350"/>
            </a:xfrm>
            <a:custGeom>
              <a:rect b="b" l="l" r="r" t="t"/>
              <a:pathLst>
                <a:path extrusionOk="0" h="94" w="144">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51"/>
            <p:cNvSpPr/>
            <p:nvPr/>
          </p:nvSpPr>
          <p:spPr>
            <a:xfrm>
              <a:off x="5887325" y="3122525"/>
              <a:ext cx="7775" cy="4950"/>
            </a:xfrm>
            <a:custGeom>
              <a:rect b="b" l="l" r="r" t="t"/>
              <a:pathLst>
                <a:path extrusionOk="0" h="198" w="311">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51"/>
            <p:cNvSpPr/>
            <p:nvPr/>
          </p:nvSpPr>
          <p:spPr>
            <a:xfrm>
              <a:off x="5546225" y="3224750"/>
              <a:ext cx="43775" cy="42825"/>
            </a:xfrm>
            <a:custGeom>
              <a:rect b="b" l="l" r="r" t="t"/>
              <a:pathLst>
                <a:path extrusionOk="0" h="1713" w="1751">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51"/>
            <p:cNvSpPr/>
            <p:nvPr/>
          </p:nvSpPr>
          <p:spPr>
            <a:xfrm>
              <a:off x="5610225" y="3254700"/>
              <a:ext cx="62800" cy="11450"/>
            </a:xfrm>
            <a:custGeom>
              <a:rect b="b" l="l" r="r" t="t"/>
              <a:pathLst>
                <a:path extrusionOk="0" h="458" w="2512">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51"/>
            <p:cNvSpPr/>
            <p:nvPr/>
          </p:nvSpPr>
          <p:spPr>
            <a:xfrm>
              <a:off x="5453050" y="3255050"/>
              <a:ext cx="27100" cy="63125"/>
            </a:xfrm>
            <a:custGeom>
              <a:rect b="b" l="l" r="r" t="t"/>
              <a:pathLst>
                <a:path extrusionOk="0" h="2525" w="1084">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51"/>
            <p:cNvSpPr/>
            <p:nvPr/>
          </p:nvSpPr>
          <p:spPr>
            <a:xfrm>
              <a:off x="5473875" y="3253050"/>
              <a:ext cx="40825" cy="39300"/>
            </a:xfrm>
            <a:custGeom>
              <a:rect b="b" l="l" r="r" t="t"/>
              <a:pathLst>
                <a:path extrusionOk="0" h="1572" w="1633">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51"/>
            <p:cNvSpPr/>
            <p:nvPr/>
          </p:nvSpPr>
          <p:spPr>
            <a:xfrm>
              <a:off x="5661400" y="3258450"/>
              <a:ext cx="45875" cy="10800"/>
            </a:xfrm>
            <a:custGeom>
              <a:rect b="b" l="l" r="r" t="t"/>
              <a:pathLst>
                <a:path extrusionOk="0" h="432" w="1835">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51"/>
            <p:cNvSpPr/>
            <p:nvPr/>
          </p:nvSpPr>
          <p:spPr>
            <a:xfrm>
              <a:off x="5807550" y="3280300"/>
              <a:ext cx="47650" cy="8475"/>
            </a:xfrm>
            <a:custGeom>
              <a:rect b="b" l="l" r="r" t="t"/>
              <a:pathLst>
                <a:path extrusionOk="0" h="339" w="1906">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51"/>
            <p:cNvSpPr/>
            <p:nvPr/>
          </p:nvSpPr>
          <p:spPr>
            <a:xfrm>
              <a:off x="5457825" y="3294875"/>
              <a:ext cx="17875" cy="35450"/>
            </a:xfrm>
            <a:custGeom>
              <a:rect b="b" l="l" r="r" t="t"/>
              <a:pathLst>
                <a:path extrusionOk="0" h="1418" w="715">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51"/>
            <p:cNvSpPr/>
            <p:nvPr/>
          </p:nvSpPr>
          <p:spPr>
            <a:xfrm>
              <a:off x="5603950" y="3219850"/>
              <a:ext cx="43500" cy="10800"/>
            </a:xfrm>
            <a:custGeom>
              <a:rect b="b" l="l" r="r" t="t"/>
              <a:pathLst>
                <a:path extrusionOk="0" h="432" w="174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51"/>
            <p:cNvSpPr/>
            <p:nvPr/>
          </p:nvSpPr>
          <p:spPr>
            <a:xfrm>
              <a:off x="5475675" y="3240075"/>
              <a:ext cx="20550" cy="20125"/>
            </a:xfrm>
            <a:custGeom>
              <a:rect b="b" l="l" r="r" t="t"/>
              <a:pathLst>
                <a:path extrusionOk="0" h="805" w="822">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51"/>
            <p:cNvSpPr/>
            <p:nvPr/>
          </p:nvSpPr>
          <p:spPr>
            <a:xfrm>
              <a:off x="5713500" y="3261850"/>
              <a:ext cx="10150" cy="7150"/>
            </a:xfrm>
            <a:custGeom>
              <a:rect b="b" l="l" r="r" t="t"/>
              <a:pathLst>
                <a:path extrusionOk="0" h="286" w="406">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51"/>
            <p:cNvSpPr/>
            <p:nvPr/>
          </p:nvSpPr>
          <p:spPr>
            <a:xfrm>
              <a:off x="5521800" y="3215450"/>
              <a:ext cx="25925" cy="4050"/>
            </a:xfrm>
            <a:custGeom>
              <a:rect b="b" l="l" r="r" t="t"/>
              <a:pathLst>
                <a:path extrusionOk="0" h="162" w="1037">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51"/>
            <p:cNvSpPr/>
            <p:nvPr/>
          </p:nvSpPr>
          <p:spPr>
            <a:xfrm>
              <a:off x="5579250" y="3218975"/>
              <a:ext cx="25625" cy="8025"/>
            </a:xfrm>
            <a:custGeom>
              <a:rect b="b" l="l" r="r" t="t"/>
              <a:pathLst>
                <a:path extrusionOk="0" h="321" w="1025">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51"/>
            <p:cNvSpPr/>
            <p:nvPr/>
          </p:nvSpPr>
          <p:spPr>
            <a:xfrm>
              <a:off x="5563475" y="3215400"/>
              <a:ext cx="25025" cy="8175"/>
            </a:xfrm>
            <a:custGeom>
              <a:rect b="b" l="l" r="r" t="t"/>
              <a:pathLst>
                <a:path extrusionOk="0" h="327" w="1001">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51"/>
            <p:cNvSpPr/>
            <p:nvPr/>
          </p:nvSpPr>
          <p:spPr>
            <a:xfrm>
              <a:off x="5454250" y="3314225"/>
              <a:ext cx="7150" cy="26825"/>
            </a:xfrm>
            <a:custGeom>
              <a:rect b="b" l="l" r="r" t="t"/>
              <a:pathLst>
                <a:path extrusionOk="0" h="1073" w="286">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51"/>
            <p:cNvSpPr/>
            <p:nvPr/>
          </p:nvSpPr>
          <p:spPr>
            <a:xfrm>
              <a:off x="5585500" y="3250325"/>
              <a:ext cx="13425" cy="8275"/>
            </a:xfrm>
            <a:custGeom>
              <a:rect b="b" l="l" r="r" t="t"/>
              <a:pathLst>
                <a:path extrusionOk="0" h="331" w="537">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51"/>
            <p:cNvSpPr/>
            <p:nvPr/>
          </p:nvSpPr>
          <p:spPr>
            <a:xfrm>
              <a:off x="5597125" y="3251975"/>
              <a:ext cx="14900" cy="7225"/>
            </a:xfrm>
            <a:custGeom>
              <a:rect b="b" l="l" r="r" t="t"/>
              <a:pathLst>
                <a:path extrusionOk="0" h="289" w="596">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51"/>
            <p:cNvSpPr/>
            <p:nvPr/>
          </p:nvSpPr>
          <p:spPr>
            <a:xfrm>
              <a:off x="5449475" y="3262150"/>
              <a:ext cx="6575" cy="18175"/>
            </a:xfrm>
            <a:custGeom>
              <a:rect b="b" l="l" r="r" t="t"/>
              <a:pathLst>
                <a:path extrusionOk="0" h="727" w="263">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51"/>
            <p:cNvSpPr/>
            <p:nvPr/>
          </p:nvSpPr>
          <p:spPr>
            <a:xfrm>
              <a:off x="5475075" y="3225175"/>
              <a:ext cx="8075" cy="9700"/>
            </a:xfrm>
            <a:custGeom>
              <a:rect b="b" l="l" r="r" t="t"/>
              <a:pathLst>
                <a:path extrusionOk="0" h="388" w="323">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51"/>
            <p:cNvSpPr/>
            <p:nvPr/>
          </p:nvSpPr>
          <p:spPr>
            <a:xfrm>
              <a:off x="5472100" y="3287450"/>
              <a:ext cx="8650" cy="11325"/>
            </a:xfrm>
            <a:custGeom>
              <a:rect b="b" l="l" r="r" t="t"/>
              <a:pathLst>
                <a:path extrusionOk="0" h="453" w="346">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51"/>
            <p:cNvSpPr/>
            <p:nvPr/>
          </p:nvSpPr>
          <p:spPr>
            <a:xfrm>
              <a:off x="5554250" y="3219275"/>
              <a:ext cx="11625" cy="3600"/>
            </a:xfrm>
            <a:custGeom>
              <a:rect b="b" l="l" r="r" t="t"/>
              <a:pathLst>
                <a:path extrusionOk="0" h="144" w="465">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51"/>
            <p:cNvSpPr/>
            <p:nvPr/>
          </p:nvSpPr>
          <p:spPr>
            <a:xfrm>
              <a:off x="5554250" y="3225825"/>
              <a:ext cx="7175" cy="8050"/>
            </a:xfrm>
            <a:custGeom>
              <a:rect b="b" l="l" r="r" t="t"/>
              <a:pathLst>
                <a:path extrusionOk="0" h="322" w="287">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51"/>
            <p:cNvSpPr/>
            <p:nvPr/>
          </p:nvSpPr>
          <p:spPr>
            <a:xfrm>
              <a:off x="5546800" y="3223075"/>
              <a:ext cx="7475" cy="3375"/>
            </a:xfrm>
            <a:custGeom>
              <a:rect b="b" l="l" r="r" t="t"/>
              <a:pathLst>
                <a:path extrusionOk="0" h="135" w="299">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51"/>
            <p:cNvSpPr/>
            <p:nvPr/>
          </p:nvSpPr>
          <p:spPr>
            <a:xfrm>
              <a:off x="5460800" y="3342800"/>
              <a:ext cx="4175" cy="5375"/>
            </a:xfrm>
            <a:custGeom>
              <a:rect b="b" l="l" r="r" t="t"/>
              <a:pathLst>
                <a:path extrusionOk="0" h="215" w="167">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51"/>
            <p:cNvSpPr/>
            <p:nvPr/>
          </p:nvSpPr>
          <p:spPr>
            <a:xfrm>
              <a:off x="5572125" y="3222850"/>
              <a:ext cx="3875" cy="1625"/>
            </a:xfrm>
            <a:custGeom>
              <a:rect b="b" l="l" r="r" t="t"/>
              <a:pathLst>
                <a:path extrusionOk="0" h="65" w="155">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51"/>
            <p:cNvSpPr/>
            <p:nvPr/>
          </p:nvSpPr>
          <p:spPr>
            <a:xfrm>
              <a:off x="5544725" y="3226125"/>
              <a:ext cx="2100" cy="3600"/>
            </a:xfrm>
            <a:custGeom>
              <a:rect b="b" l="l" r="r" t="t"/>
              <a:pathLst>
                <a:path extrusionOk="0" h="144" w="84">
                  <a:moveTo>
                    <a:pt x="84" y="0"/>
                  </a:moveTo>
                  <a:cubicBezTo>
                    <a:pt x="13" y="36"/>
                    <a:pt x="1" y="108"/>
                    <a:pt x="72" y="143"/>
                  </a:cubicBezTo>
                  <a:cubicBezTo>
                    <a:pt x="72" y="108"/>
                    <a:pt x="84" y="36"/>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51"/>
            <p:cNvSpPr/>
            <p:nvPr/>
          </p:nvSpPr>
          <p:spPr>
            <a:xfrm>
              <a:off x="5686700" y="3261925"/>
              <a:ext cx="3300" cy="2125"/>
            </a:xfrm>
            <a:custGeom>
              <a:rect b="b" l="l" r="r" t="t"/>
              <a:pathLst>
                <a:path extrusionOk="0" h="85" w="132">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51"/>
            <p:cNvSpPr/>
            <p:nvPr/>
          </p:nvSpPr>
          <p:spPr>
            <a:xfrm>
              <a:off x="5374175" y="3441300"/>
              <a:ext cx="45850" cy="51750"/>
            </a:xfrm>
            <a:custGeom>
              <a:rect b="b" l="l" r="r" t="t"/>
              <a:pathLst>
                <a:path extrusionOk="0" h="2070" w="1834">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51"/>
            <p:cNvSpPr/>
            <p:nvPr/>
          </p:nvSpPr>
          <p:spPr>
            <a:xfrm>
              <a:off x="5355125" y="3440425"/>
              <a:ext cx="36625" cy="48675"/>
            </a:xfrm>
            <a:custGeom>
              <a:rect b="b" l="l" r="r" t="t"/>
              <a:pathLst>
                <a:path extrusionOk="0" h="1947" w="1465">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51"/>
            <p:cNvSpPr/>
            <p:nvPr/>
          </p:nvSpPr>
          <p:spPr>
            <a:xfrm>
              <a:off x="5407200" y="3323150"/>
              <a:ext cx="18200" cy="32475"/>
            </a:xfrm>
            <a:custGeom>
              <a:rect b="b" l="l" r="r" t="t"/>
              <a:pathLst>
                <a:path extrusionOk="0" h="1299" w="728">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51"/>
            <p:cNvSpPr/>
            <p:nvPr/>
          </p:nvSpPr>
          <p:spPr>
            <a:xfrm>
              <a:off x="5396200" y="3355600"/>
              <a:ext cx="14600" cy="36350"/>
            </a:xfrm>
            <a:custGeom>
              <a:rect b="b" l="l" r="r" t="t"/>
              <a:pathLst>
                <a:path extrusionOk="0" h="1454" w="584">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51"/>
            <p:cNvSpPr/>
            <p:nvPr/>
          </p:nvSpPr>
          <p:spPr>
            <a:xfrm>
              <a:off x="5358100" y="3455625"/>
              <a:ext cx="13125" cy="19925"/>
            </a:xfrm>
            <a:custGeom>
              <a:rect b="b" l="l" r="r" t="t"/>
              <a:pathLst>
                <a:path extrusionOk="0" h="797" w="525">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51"/>
            <p:cNvSpPr/>
            <p:nvPr/>
          </p:nvSpPr>
          <p:spPr>
            <a:xfrm>
              <a:off x="5435200" y="3282150"/>
              <a:ext cx="11325" cy="15725"/>
            </a:xfrm>
            <a:custGeom>
              <a:rect b="b" l="l" r="r" t="t"/>
              <a:pathLst>
                <a:path extrusionOk="0" h="629" w="453">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51"/>
            <p:cNvSpPr/>
            <p:nvPr/>
          </p:nvSpPr>
          <p:spPr>
            <a:xfrm>
              <a:off x="5367625" y="3441025"/>
              <a:ext cx="6875" cy="14625"/>
            </a:xfrm>
            <a:custGeom>
              <a:rect b="b" l="l" r="r" t="t"/>
              <a:pathLst>
                <a:path extrusionOk="0" h="585" w="275">
                  <a:moveTo>
                    <a:pt x="274" y="1"/>
                  </a:moveTo>
                  <a:cubicBezTo>
                    <a:pt x="84" y="144"/>
                    <a:pt x="0" y="346"/>
                    <a:pt x="0" y="584"/>
                  </a:cubicBezTo>
                  <a:cubicBezTo>
                    <a:pt x="203" y="453"/>
                    <a:pt x="274" y="239"/>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51"/>
            <p:cNvSpPr/>
            <p:nvPr/>
          </p:nvSpPr>
          <p:spPr>
            <a:xfrm>
              <a:off x="5381625" y="3409475"/>
              <a:ext cx="7750" cy="11350"/>
            </a:xfrm>
            <a:custGeom>
              <a:rect b="b" l="l" r="r" t="t"/>
              <a:pathLst>
                <a:path extrusionOk="0" h="454" w="31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51"/>
            <p:cNvSpPr/>
            <p:nvPr/>
          </p:nvSpPr>
          <p:spPr>
            <a:xfrm>
              <a:off x="5432500" y="3364550"/>
              <a:ext cx="5400" cy="4525"/>
            </a:xfrm>
            <a:custGeom>
              <a:rect b="b" l="l" r="r" t="t"/>
              <a:pathLst>
                <a:path extrusionOk="0" h="181" w="216">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51"/>
            <p:cNvSpPr/>
            <p:nvPr/>
          </p:nvSpPr>
          <p:spPr>
            <a:xfrm>
              <a:off x="5371200" y="3459475"/>
              <a:ext cx="3000" cy="3600"/>
            </a:xfrm>
            <a:custGeom>
              <a:rect b="b" l="l" r="r" t="t"/>
              <a:pathLst>
                <a:path extrusionOk="0" h="144" w="12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51"/>
            <p:cNvSpPr/>
            <p:nvPr/>
          </p:nvSpPr>
          <p:spPr>
            <a:xfrm>
              <a:off x="5378625" y="3448475"/>
              <a:ext cx="3300" cy="3900"/>
            </a:xfrm>
            <a:custGeom>
              <a:rect b="b" l="l" r="r" t="t"/>
              <a:pathLst>
                <a:path extrusionOk="0" h="156" w="132">
                  <a:moveTo>
                    <a:pt x="132" y="0"/>
                  </a:moveTo>
                  <a:cubicBezTo>
                    <a:pt x="96" y="48"/>
                    <a:pt x="49" y="107"/>
                    <a:pt x="1" y="155"/>
                  </a:cubicBezTo>
                  <a:cubicBezTo>
                    <a:pt x="49" y="107"/>
                    <a:pt x="96" y="48"/>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51"/>
            <p:cNvSpPr/>
            <p:nvPr/>
          </p:nvSpPr>
          <p:spPr>
            <a:xfrm>
              <a:off x="5539075" y="3459350"/>
              <a:ext cx="94075" cy="3425"/>
            </a:xfrm>
            <a:custGeom>
              <a:rect b="b" l="l" r="r" t="t"/>
              <a:pathLst>
                <a:path extrusionOk="0" h="137" w="3763">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51"/>
            <p:cNvSpPr/>
            <p:nvPr/>
          </p:nvSpPr>
          <p:spPr>
            <a:xfrm>
              <a:off x="5761425" y="3484775"/>
              <a:ext cx="77125" cy="10750"/>
            </a:xfrm>
            <a:custGeom>
              <a:rect b="b" l="l" r="r" t="t"/>
              <a:pathLst>
                <a:path extrusionOk="0" h="430" w="3085">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51"/>
            <p:cNvSpPr/>
            <p:nvPr/>
          </p:nvSpPr>
          <p:spPr>
            <a:xfrm>
              <a:off x="5800725" y="3472775"/>
              <a:ext cx="48525" cy="10850"/>
            </a:xfrm>
            <a:custGeom>
              <a:rect b="b" l="l" r="r" t="t"/>
              <a:pathLst>
                <a:path extrusionOk="0" h="434" w="1941">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51"/>
            <p:cNvSpPr/>
            <p:nvPr/>
          </p:nvSpPr>
          <p:spPr>
            <a:xfrm>
              <a:off x="5819475" y="3481225"/>
              <a:ext cx="27400" cy="15300"/>
            </a:xfrm>
            <a:custGeom>
              <a:rect b="b" l="l" r="r" t="t"/>
              <a:pathLst>
                <a:path extrusionOk="0" h="612" w="1096">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51"/>
            <p:cNvSpPr/>
            <p:nvPr/>
          </p:nvSpPr>
          <p:spPr>
            <a:xfrm>
              <a:off x="5674200" y="3465975"/>
              <a:ext cx="34275" cy="4250"/>
            </a:xfrm>
            <a:custGeom>
              <a:rect b="b" l="l" r="r" t="t"/>
              <a:pathLst>
                <a:path extrusionOk="0" h="170" w="1371">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51"/>
            <p:cNvSpPr/>
            <p:nvPr/>
          </p:nvSpPr>
          <p:spPr>
            <a:xfrm>
              <a:off x="5749525" y="3474375"/>
              <a:ext cx="31275" cy="5075"/>
            </a:xfrm>
            <a:custGeom>
              <a:rect b="b" l="l" r="r" t="t"/>
              <a:pathLst>
                <a:path extrusionOk="0" h="203" w="1251">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51"/>
            <p:cNvSpPr/>
            <p:nvPr/>
          </p:nvSpPr>
          <p:spPr>
            <a:xfrm>
              <a:off x="5713500" y="3469575"/>
              <a:ext cx="30975" cy="4250"/>
            </a:xfrm>
            <a:custGeom>
              <a:rect b="b" l="l" r="r" t="t"/>
              <a:pathLst>
                <a:path extrusionOk="0" h="170" w="1239">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51"/>
            <p:cNvSpPr/>
            <p:nvPr/>
          </p:nvSpPr>
          <p:spPr>
            <a:xfrm>
              <a:off x="5776300" y="3471250"/>
              <a:ext cx="18775" cy="9400"/>
            </a:xfrm>
            <a:custGeom>
              <a:rect b="b" l="l" r="r" t="t"/>
              <a:pathLst>
                <a:path extrusionOk="0" h="376" w="751">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51"/>
            <p:cNvSpPr/>
            <p:nvPr/>
          </p:nvSpPr>
          <p:spPr>
            <a:xfrm>
              <a:off x="5645925" y="3462900"/>
              <a:ext cx="19675" cy="4200"/>
            </a:xfrm>
            <a:custGeom>
              <a:rect b="b" l="l" r="r" t="t"/>
              <a:pathLst>
                <a:path extrusionOk="0" h="168" w="787">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51"/>
            <p:cNvSpPr/>
            <p:nvPr/>
          </p:nvSpPr>
          <p:spPr>
            <a:xfrm>
              <a:off x="5762325" y="3477350"/>
              <a:ext cx="10725" cy="3600"/>
            </a:xfrm>
            <a:custGeom>
              <a:rect b="b" l="l" r="r" t="t"/>
              <a:pathLst>
                <a:path extrusionOk="0" h="144" w="429">
                  <a:moveTo>
                    <a:pt x="0" y="0"/>
                  </a:moveTo>
                  <a:cubicBezTo>
                    <a:pt x="66" y="95"/>
                    <a:pt x="137" y="143"/>
                    <a:pt x="210" y="143"/>
                  </a:cubicBezTo>
                  <a:cubicBezTo>
                    <a:pt x="283" y="143"/>
                    <a:pt x="357" y="95"/>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51"/>
            <p:cNvSpPr/>
            <p:nvPr/>
          </p:nvSpPr>
          <p:spPr>
            <a:xfrm>
              <a:off x="5808450" y="3488350"/>
              <a:ext cx="7775" cy="2375"/>
            </a:xfrm>
            <a:custGeom>
              <a:rect b="b" l="l" r="r" t="t"/>
              <a:pathLst>
                <a:path extrusionOk="0" h="95" w="311">
                  <a:moveTo>
                    <a:pt x="1" y="1"/>
                  </a:moveTo>
                  <a:cubicBezTo>
                    <a:pt x="55" y="62"/>
                    <a:pt x="107" y="95"/>
                    <a:pt x="159" y="95"/>
                  </a:cubicBezTo>
                  <a:cubicBezTo>
                    <a:pt x="208" y="95"/>
                    <a:pt x="258" y="65"/>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51"/>
            <p:cNvSpPr/>
            <p:nvPr/>
          </p:nvSpPr>
          <p:spPr>
            <a:xfrm>
              <a:off x="5783450" y="3477850"/>
              <a:ext cx="7175" cy="2875"/>
            </a:xfrm>
            <a:custGeom>
              <a:rect b="b" l="l" r="r" t="t"/>
              <a:pathLst>
                <a:path extrusionOk="0" h="115" w="287">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51"/>
            <p:cNvSpPr/>
            <p:nvPr/>
          </p:nvSpPr>
          <p:spPr>
            <a:xfrm>
              <a:off x="5765875" y="3484900"/>
              <a:ext cx="6875" cy="2300"/>
            </a:xfrm>
            <a:custGeom>
              <a:rect b="b" l="l" r="r" t="t"/>
              <a:pathLst>
                <a:path extrusionOk="0" h="92" w="275">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51"/>
            <p:cNvSpPr/>
            <p:nvPr/>
          </p:nvSpPr>
          <p:spPr>
            <a:xfrm>
              <a:off x="5793875" y="3475925"/>
              <a:ext cx="5675" cy="4725"/>
            </a:xfrm>
            <a:custGeom>
              <a:rect b="b" l="l" r="r" t="t"/>
              <a:pathLst>
                <a:path extrusionOk="0" h="189" w="227">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51"/>
            <p:cNvSpPr/>
            <p:nvPr/>
          </p:nvSpPr>
          <p:spPr>
            <a:xfrm>
              <a:off x="5798025" y="3476700"/>
              <a:ext cx="3600" cy="3950"/>
            </a:xfrm>
            <a:custGeom>
              <a:rect b="b" l="l" r="r" t="t"/>
              <a:pathLst>
                <a:path extrusionOk="0" h="158" w="144">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51"/>
            <p:cNvSpPr/>
            <p:nvPr/>
          </p:nvSpPr>
          <p:spPr>
            <a:xfrm>
              <a:off x="5783750" y="3484775"/>
              <a:ext cx="3900" cy="3000"/>
            </a:xfrm>
            <a:custGeom>
              <a:rect b="b" l="l" r="r" t="t"/>
              <a:pathLst>
                <a:path extrusionOk="0" h="120" w="156">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51"/>
            <p:cNvSpPr/>
            <p:nvPr/>
          </p:nvSpPr>
          <p:spPr>
            <a:xfrm>
              <a:off x="5467350" y="3370475"/>
              <a:ext cx="10725" cy="13725"/>
            </a:xfrm>
            <a:custGeom>
              <a:rect b="b" l="l" r="r" t="t"/>
              <a:pathLst>
                <a:path extrusionOk="0" h="549" w="429">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51"/>
            <p:cNvSpPr/>
            <p:nvPr/>
          </p:nvSpPr>
          <p:spPr>
            <a:xfrm>
              <a:off x="5460500" y="3194575"/>
              <a:ext cx="12825" cy="9550"/>
            </a:xfrm>
            <a:custGeom>
              <a:rect b="b" l="l" r="r" t="t"/>
              <a:pathLst>
                <a:path extrusionOk="0" h="382" w="513">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51"/>
            <p:cNvSpPr/>
            <p:nvPr/>
          </p:nvSpPr>
          <p:spPr>
            <a:xfrm>
              <a:off x="5456925" y="3375550"/>
              <a:ext cx="7450" cy="11925"/>
            </a:xfrm>
            <a:custGeom>
              <a:rect b="b" l="l" r="r" t="t"/>
              <a:pathLst>
                <a:path extrusionOk="0" h="477" w="298">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51"/>
            <p:cNvSpPr/>
            <p:nvPr/>
          </p:nvSpPr>
          <p:spPr>
            <a:xfrm>
              <a:off x="5454825" y="3373175"/>
              <a:ext cx="6000" cy="3575"/>
            </a:xfrm>
            <a:custGeom>
              <a:rect b="b" l="l" r="r" t="t"/>
              <a:pathLst>
                <a:path extrusionOk="0" h="143" w="24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51"/>
            <p:cNvSpPr/>
            <p:nvPr/>
          </p:nvSpPr>
          <p:spPr>
            <a:xfrm>
              <a:off x="5460800" y="3383875"/>
              <a:ext cx="3875" cy="7175"/>
            </a:xfrm>
            <a:custGeom>
              <a:rect b="b" l="l" r="r" t="t"/>
              <a:pathLst>
                <a:path extrusionOk="0" h="287" w="155">
                  <a:moveTo>
                    <a:pt x="155" y="1"/>
                  </a:moveTo>
                  <a:lnTo>
                    <a:pt x="0" y="144"/>
                  </a:lnTo>
                  <a:lnTo>
                    <a:pt x="0" y="286"/>
                  </a:lnTo>
                  <a:lnTo>
                    <a:pt x="155" y="286"/>
                  </a:lnTo>
                  <a:lnTo>
                    <a:pt x="155"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51"/>
            <p:cNvSpPr/>
            <p:nvPr/>
          </p:nvSpPr>
          <p:spPr>
            <a:xfrm>
              <a:off x="5460800" y="3348150"/>
              <a:ext cx="3875" cy="7475"/>
            </a:xfrm>
            <a:custGeom>
              <a:rect b="b" l="l" r="r" t="t"/>
              <a:pathLst>
                <a:path extrusionOk="0" h="299" w="155">
                  <a:moveTo>
                    <a:pt x="0" y="1"/>
                  </a:moveTo>
                  <a:cubicBezTo>
                    <a:pt x="0" y="120"/>
                    <a:pt x="36" y="239"/>
                    <a:pt x="155" y="299"/>
                  </a:cubicBezTo>
                  <a:cubicBezTo>
                    <a:pt x="143" y="191"/>
                    <a:pt x="107" y="108"/>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51"/>
            <p:cNvSpPr/>
            <p:nvPr/>
          </p:nvSpPr>
          <p:spPr>
            <a:xfrm>
              <a:off x="5450375" y="3337450"/>
              <a:ext cx="3000" cy="3600"/>
            </a:xfrm>
            <a:custGeom>
              <a:rect b="b" l="l" r="r" t="t"/>
              <a:pathLst>
                <a:path extrusionOk="0" h="144" w="12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51"/>
            <p:cNvSpPr/>
            <p:nvPr/>
          </p:nvSpPr>
          <p:spPr>
            <a:xfrm>
              <a:off x="5450375" y="3330300"/>
              <a:ext cx="2100" cy="3600"/>
            </a:xfrm>
            <a:custGeom>
              <a:rect b="b" l="l" r="r" t="t"/>
              <a:pathLst>
                <a:path extrusionOk="0" h="144" w="84">
                  <a:moveTo>
                    <a:pt x="0" y="1"/>
                  </a:moveTo>
                  <a:lnTo>
                    <a:pt x="0" y="143"/>
                  </a:lnTo>
                  <a:cubicBezTo>
                    <a:pt x="84" y="84"/>
                    <a:pt x="84" y="48"/>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51"/>
            <p:cNvSpPr/>
            <p:nvPr/>
          </p:nvSpPr>
          <p:spPr>
            <a:xfrm>
              <a:off x="5451550" y="3344875"/>
              <a:ext cx="1825" cy="3600"/>
            </a:xfrm>
            <a:custGeom>
              <a:rect b="b" l="l" r="r" t="t"/>
              <a:pathLst>
                <a:path extrusionOk="0" h="144" w="73">
                  <a:moveTo>
                    <a:pt x="72" y="1"/>
                  </a:moveTo>
                  <a:cubicBezTo>
                    <a:pt x="1" y="37"/>
                    <a:pt x="1" y="96"/>
                    <a:pt x="72" y="144"/>
                  </a:cubicBezTo>
                  <a:lnTo>
                    <a:pt x="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51"/>
            <p:cNvSpPr/>
            <p:nvPr/>
          </p:nvSpPr>
          <p:spPr>
            <a:xfrm>
              <a:off x="5455425" y="3305300"/>
              <a:ext cx="2125" cy="3900"/>
            </a:xfrm>
            <a:custGeom>
              <a:rect b="b" l="l" r="r" t="t"/>
              <a:pathLst>
                <a:path extrusionOk="0" h="156" w="85">
                  <a:moveTo>
                    <a:pt x="72" y="0"/>
                  </a:moveTo>
                  <a:cubicBezTo>
                    <a:pt x="1" y="48"/>
                    <a:pt x="1" y="96"/>
                    <a:pt x="72" y="155"/>
                  </a:cubicBezTo>
                  <a:lnTo>
                    <a:pt x="84" y="72"/>
                  </a:lnTo>
                  <a:lnTo>
                    <a:pt x="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51"/>
            <p:cNvSpPr/>
            <p:nvPr/>
          </p:nvSpPr>
          <p:spPr>
            <a:xfrm>
              <a:off x="5446800" y="3301725"/>
              <a:ext cx="3000" cy="3600"/>
            </a:xfrm>
            <a:custGeom>
              <a:rect b="b" l="l" r="r" t="t"/>
              <a:pathLst>
                <a:path extrusionOk="0" h="144" w="120">
                  <a:moveTo>
                    <a:pt x="0" y="1"/>
                  </a:moveTo>
                  <a:cubicBezTo>
                    <a:pt x="24" y="36"/>
                    <a:pt x="72" y="96"/>
                    <a:pt x="120" y="143"/>
                  </a:cubicBezTo>
                  <a:cubicBezTo>
                    <a:pt x="84" y="96"/>
                    <a:pt x="48" y="36"/>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51"/>
            <p:cNvSpPr/>
            <p:nvPr/>
          </p:nvSpPr>
          <p:spPr>
            <a:xfrm>
              <a:off x="5448300" y="3312450"/>
              <a:ext cx="1800" cy="3600"/>
            </a:xfrm>
            <a:custGeom>
              <a:rect b="b" l="l" r="r" t="t"/>
              <a:pathLst>
                <a:path extrusionOk="0" h="144" w="72">
                  <a:moveTo>
                    <a:pt x="71" y="0"/>
                  </a:moveTo>
                  <a:cubicBezTo>
                    <a:pt x="0" y="48"/>
                    <a:pt x="0" y="107"/>
                    <a:pt x="71" y="143"/>
                  </a:cubicBezTo>
                  <a:lnTo>
                    <a:pt x="7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51"/>
            <p:cNvSpPr/>
            <p:nvPr/>
          </p:nvSpPr>
          <p:spPr>
            <a:xfrm>
              <a:off x="5464950" y="3357400"/>
              <a:ext cx="2700" cy="5375"/>
            </a:xfrm>
            <a:custGeom>
              <a:rect b="b" l="l" r="r" t="t"/>
              <a:pathLst>
                <a:path extrusionOk="0" h="215" w="108">
                  <a:moveTo>
                    <a:pt x="1" y="0"/>
                  </a:moveTo>
                  <a:cubicBezTo>
                    <a:pt x="1" y="95"/>
                    <a:pt x="36" y="167"/>
                    <a:pt x="108" y="214"/>
                  </a:cubicBezTo>
                  <a:cubicBezTo>
                    <a:pt x="72" y="131"/>
                    <a:pt x="36" y="71"/>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51"/>
            <p:cNvSpPr/>
            <p:nvPr/>
          </p:nvSpPr>
          <p:spPr>
            <a:xfrm>
              <a:off x="5506625" y="3491025"/>
              <a:ext cx="72350" cy="13900"/>
            </a:xfrm>
            <a:custGeom>
              <a:rect b="b" l="l" r="r" t="t"/>
              <a:pathLst>
                <a:path extrusionOk="0" h="556" w="2894">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51"/>
            <p:cNvSpPr/>
            <p:nvPr/>
          </p:nvSpPr>
          <p:spPr>
            <a:xfrm>
              <a:off x="5386075" y="3476900"/>
              <a:ext cx="56575" cy="21550"/>
            </a:xfrm>
            <a:custGeom>
              <a:rect b="b" l="l" r="r" t="t"/>
              <a:pathLst>
                <a:path extrusionOk="0" h="862" w="2263">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51"/>
            <p:cNvSpPr/>
            <p:nvPr/>
          </p:nvSpPr>
          <p:spPr>
            <a:xfrm>
              <a:off x="5406625" y="3470500"/>
              <a:ext cx="61325" cy="8250"/>
            </a:xfrm>
            <a:custGeom>
              <a:rect b="b" l="l" r="r" t="t"/>
              <a:pathLst>
                <a:path extrusionOk="0" h="330" w="2453">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51"/>
            <p:cNvSpPr/>
            <p:nvPr/>
          </p:nvSpPr>
          <p:spPr>
            <a:xfrm>
              <a:off x="5480125" y="3491625"/>
              <a:ext cx="38425" cy="9050"/>
            </a:xfrm>
            <a:custGeom>
              <a:rect b="b" l="l" r="r" t="t"/>
              <a:pathLst>
                <a:path extrusionOk="0" h="362" w="1537">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51"/>
            <p:cNvSpPr/>
            <p:nvPr/>
          </p:nvSpPr>
          <p:spPr>
            <a:xfrm>
              <a:off x="5392325" y="3472275"/>
              <a:ext cx="32475" cy="11925"/>
            </a:xfrm>
            <a:custGeom>
              <a:rect b="b" l="l" r="r" t="t"/>
              <a:pathLst>
                <a:path extrusionOk="0" h="477" w="1299">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51"/>
            <p:cNvSpPr/>
            <p:nvPr/>
          </p:nvSpPr>
          <p:spPr>
            <a:xfrm>
              <a:off x="5400375" y="3469900"/>
              <a:ext cx="24425" cy="4800"/>
            </a:xfrm>
            <a:custGeom>
              <a:rect b="b" l="l" r="r" t="t"/>
              <a:pathLst>
                <a:path extrusionOk="0" h="192" w="977">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51"/>
            <p:cNvSpPr/>
            <p:nvPr/>
          </p:nvSpPr>
          <p:spPr>
            <a:xfrm>
              <a:off x="5432500" y="3470500"/>
              <a:ext cx="6575" cy="2750"/>
            </a:xfrm>
            <a:custGeom>
              <a:rect b="b" l="l" r="r" t="t"/>
              <a:pathLst>
                <a:path extrusionOk="0" h="110" w="263">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51"/>
            <p:cNvSpPr/>
            <p:nvPr/>
          </p:nvSpPr>
          <p:spPr>
            <a:xfrm>
              <a:off x="5828400" y="3469000"/>
              <a:ext cx="37825" cy="12525"/>
            </a:xfrm>
            <a:custGeom>
              <a:rect b="b" l="l" r="r" t="t"/>
              <a:pathLst>
                <a:path extrusionOk="0" h="501" w="1513">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51"/>
            <p:cNvSpPr/>
            <p:nvPr/>
          </p:nvSpPr>
          <p:spPr>
            <a:xfrm>
              <a:off x="5773025" y="3466175"/>
              <a:ext cx="47350" cy="9850"/>
            </a:xfrm>
            <a:custGeom>
              <a:rect b="b" l="l" r="r" t="t"/>
              <a:pathLst>
                <a:path extrusionOk="0" h="394" w="1894">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51"/>
            <p:cNvSpPr/>
            <p:nvPr/>
          </p:nvSpPr>
          <p:spPr>
            <a:xfrm>
              <a:off x="5793275" y="3466275"/>
              <a:ext cx="47650" cy="6700"/>
            </a:xfrm>
            <a:custGeom>
              <a:rect b="b" l="l" r="r" t="t"/>
              <a:pathLst>
                <a:path extrusionOk="0" h="268" w="1906">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51"/>
            <p:cNvSpPr/>
            <p:nvPr/>
          </p:nvSpPr>
          <p:spPr>
            <a:xfrm>
              <a:off x="5636400" y="3455625"/>
              <a:ext cx="29800" cy="4125"/>
            </a:xfrm>
            <a:custGeom>
              <a:rect b="b" l="l" r="r" t="t"/>
              <a:pathLst>
                <a:path extrusionOk="0" h="165" w="1192">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51"/>
            <p:cNvSpPr/>
            <p:nvPr/>
          </p:nvSpPr>
          <p:spPr>
            <a:xfrm>
              <a:off x="5604550" y="3452250"/>
              <a:ext cx="26825" cy="3850"/>
            </a:xfrm>
            <a:custGeom>
              <a:rect b="b" l="l" r="r" t="t"/>
              <a:pathLst>
                <a:path extrusionOk="0" h="154" w="1073">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51"/>
            <p:cNvSpPr/>
            <p:nvPr/>
          </p:nvSpPr>
          <p:spPr>
            <a:xfrm>
              <a:off x="5690575" y="3459550"/>
              <a:ext cx="25625" cy="3650"/>
            </a:xfrm>
            <a:custGeom>
              <a:rect b="b" l="l" r="r" t="t"/>
              <a:pathLst>
                <a:path extrusionOk="0" h="146" w="1025">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51"/>
            <p:cNvSpPr/>
            <p:nvPr/>
          </p:nvSpPr>
          <p:spPr>
            <a:xfrm>
              <a:off x="5719450" y="3462875"/>
              <a:ext cx="15800" cy="3700"/>
            </a:xfrm>
            <a:custGeom>
              <a:rect b="b" l="l" r="r" t="t"/>
              <a:pathLst>
                <a:path extrusionOk="0" h="148" w="632">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51"/>
            <p:cNvSpPr/>
            <p:nvPr/>
          </p:nvSpPr>
          <p:spPr>
            <a:xfrm>
              <a:off x="5668850" y="3459475"/>
              <a:ext cx="3900" cy="1625"/>
            </a:xfrm>
            <a:custGeom>
              <a:rect b="b" l="l" r="r" t="t"/>
              <a:pathLst>
                <a:path extrusionOk="0" h="65" w="156">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51"/>
            <p:cNvSpPr/>
            <p:nvPr/>
          </p:nvSpPr>
          <p:spPr>
            <a:xfrm>
              <a:off x="5844475" y="3468600"/>
              <a:ext cx="3875" cy="1625"/>
            </a:xfrm>
            <a:custGeom>
              <a:rect b="b" l="l" r="r" t="t"/>
              <a:pathLst>
                <a:path extrusionOk="0" h="65" w="155">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51"/>
            <p:cNvSpPr/>
            <p:nvPr/>
          </p:nvSpPr>
          <p:spPr>
            <a:xfrm>
              <a:off x="5884050" y="3265400"/>
              <a:ext cx="61350" cy="22975"/>
            </a:xfrm>
            <a:custGeom>
              <a:rect b="b" l="l" r="r" t="t"/>
              <a:pathLst>
                <a:path extrusionOk="0" h="919" w="2454">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51"/>
            <p:cNvSpPr/>
            <p:nvPr/>
          </p:nvSpPr>
          <p:spPr>
            <a:xfrm>
              <a:off x="5859650" y="3279700"/>
              <a:ext cx="60450" cy="10450"/>
            </a:xfrm>
            <a:custGeom>
              <a:rect b="b" l="l" r="r" t="t"/>
              <a:pathLst>
                <a:path extrusionOk="0" h="418" w="2418">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51"/>
            <p:cNvSpPr/>
            <p:nvPr/>
          </p:nvSpPr>
          <p:spPr>
            <a:xfrm>
              <a:off x="5965325" y="3269875"/>
              <a:ext cx="20850" cy="15100"/>
            </a:xfrm>
            <a:custGeom>
              <a:rect b="b" l="l" r="r" t="t"/>
              <a:pathLst>
                <a:path extrusionOk="0" h="604" w="834">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51"/>
            <p:cNvSpPr/>
            <p:nvPr/>
          </p:nvSpPr>
          <p:spPr>
            <a:xfrm>
              <a:off x="5977225" y="3283275"/>
              <a:ext cx="7175" cy="7175"/>
            </a:xfrm>
            <a:custGeom>
              <a:rect b="b" l="l" r="r" t="t"/>
              <a:pathLst>
                <a:path extrusionOk="0" h="287" w="287">
                  <a:moveTo>
                    <a:pt x="0" y="0"/>
                  </a:moveTo>
                  <a:cubicBezTo>
                    <a:pt x="0" y="119"/>
                    <a:pt x="36" y="238"/>
                    <a:pt x="143" y="286"/>
                  </a:cubicBezTo>
                  <a:cubicBezTo>
                    <a:pt x="179" y="203"/>
                    <a:pt x="239" y="96"/>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51"/>
            <p:cNvSpPr/>
            <p:nvPr/>
          </p:nvSpPr>
          <p:spPr>
            <a:xfrm>
              <a:off x="5964425" y="3276725"/>
              <a:ext cx="2100" cy="3600"/>
            </a:xfrm>
            <a:custGeom>
              <a:rect b="b" l="l" r="r" t="t"/>
              <a:pathLst>
                <a:path extrusionOk="0" h="144" w="84">
                  <a:moveTo>
                    <a:pt x="84" y="0"/>
                  </a:moveTo>
                  <a:cubicBezTo>
                    <a:pt x="0" y="48"/>
                    <a:pt x="12" y="84"/>
                    <a:pt x="84" y="143"/>
                  </a:cubicBezTo>
                  <a:lnTo>
                    <a:pt x="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51"/>
            <p:cNvSpPr/>
            <p:nvPr/>
          </p:nvSpPr>
          <p:spPr>
            <a:xfrm>
              <a:off x="5912925" y="3287150"/>
              <a:ext cx="3300" cy="2025"/>
            </a:xfrm>
            <a:custGeom>
              <a:rect b="b" l="l" r="r" t="t"/>
              <a:pathLst>
                <a:path extrusionOk="0" h="81" w="132">
                  <a:moveTo>
                    <a:pt x="1" y="0"/>
                  </a:moveTo>
                  <a:cubicBezTo>
                    <a:pt x="24" y="54"/>
                    <a:pt x="48" y="81"/>
                    <a:pt x="71" y="81"/>
                  </a:cubicBezTo>
                  <a:cubicBezTo>
                    <a:pt x="93" y="81"/>
                    <a:pt x="114" y="54"/>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51"/>
            <p:cNvSpPr/>
            <p:nvPr/>
          </p:nvSpPr>
          <p:spPr>
            <a:xfrm>
              <a:off x="5909350" y="3283875"/>
              <a:ext cx="3600" cy="3600"/>
            </a:xfrm>
            <a:custGeom>
              <a:rect b="b" l="l" r="r" t="t"/>
              <a:pathLst>
                <a:path extrusionOk="0" h="144" w="144">
                  <a:moveTo>
                    <a:pt x="1" y="0"/>
                  </a:moveTo>
                  <a:lnTo>
                    <a:pt x="144" y="143"/>
                  </a:lnTo>
                  <a:cubicBezTo>
                    <a:pt x="96" y="84"/>
                    <a:pt x="37" y="3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51"/>
            <p:cNvSpPr/>
            <p:nvPr/>
          </p:nvSpPr>
          <p:spPr>
            <a:xfrm>
              <a:off x="5891500" y="3283875"/>
              <a:ext cx="3300" cy="1100"/>
            </a:xfrm>
            <a:custGeom>
              <a:rect b="b" l="l" r="r" t="t"/>
              <a:pathLst>
                <a:path extrusionOk="0" h="44" w="132">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51"/>
            <p:cNvSpPr/>
            <p:nvPr/>
          </p:nvSpPr>
          <p:spPr>
            <a:xfrm>
              <a:off x="5898350" y="3287150"/>
              <a:ext cx="3900" cy="2025"/>
            </a:xfrm>
            <a:custGeom>
              <a:rect b="b" l="l" r="r" t="t"/>
              <a:pathLst>
                <a:path extrusionOk="0" h="81" w="156">
                  <a:moveTo>
                    <a:pt x="0" y="0"/>
                  </a:moveTo>
                  <a:cubicBezTo>
                    <a:pt x="30" y="54"/>
                    <a:pt x="57" y="81"/>
                    <a:pt x="82" y="81"/>
                  </a:cubicBezTo>
                  <a:cubicBezTo>
                    <a:pt x="107" y="81"/>
                    <a:pt x="131" y="54"/>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51"/>
            <p:cNvSpPr/>
            <p:nvPr/>
          </p:nvSpPr>
          <p:spPr>
            <a:xfrm>
              <a:off x="5945375" y="3283875"/>
              <a:ext cx="1500" cy="1350"/>
            </a:xfrm>
            <a:custGeom>
              <a:rect b="b" l="l" r="r" t="t"/>
              <a:pathLst>
                <a:path extrusionOk="0" h="54" w="6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51"/>
            <p:cNvSpPr/>
            <p:nvPr/>
          </p:nvSpPr>
          <p:spPr>
            <a:xfrm>
              <a:off x="5822450" y="3284450"/>
              <a:ext cx="4475" cy="1275"/>
            </a:xfrm>
            <a:custGeom>
              <a:rect b="b" l="l" r="r" t="t"/>
              <a:pathLst>
                <a:path extrusionOk="0" h="51" w="179">
                  <a:moveTo>
                    <a:pt x="0" y="1"/>
                  </a:moveTo>
                  <a:cubicBezTo>
                    <a:pt x="29" y="35"/>
                    <a:pt x="62" y="50"/>
                    <a:pt x="94" y="50"/>
                  </a:cubicBezTo>
                  <a:cubicBezTo>
                    <a:pt x="128" y="50"/>
                    <a:pt x="160" y="32"/>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51"/>
            <p:cNvSpPr/>
            <p:nvPr/>
          </p:nvSpPr>
          <p:spPr>
            <a:xfrm>
              <a:off x="6051050" y="3283875"/>
              <a:ext cx="12525" cy="8725"/>
            </a:xfrm>
            <a:custGeom>
              <a:rect b="b" l="l" r="r" t="t"/>
              <a:pathLst>
                <a:path extrusionOk="0" h="349" w="501">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51"/>
            <p:cNvSpPr/>
            <p:nvPr/>
          </p:nvSpPr>
          <p:spPr>
            <a:xfrm>
              <a:off x="6056100" y="3290725"/>
              <a:ext cx="7475" cy="3175"/>
            </a:xfrm>
            <a:custGeom>
              <a:rect b="b" l="l" r="r" t="t"/>
              <a:pathLst>
                <a:path extrusionOk="0" h="127" w="299">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51"/>
            <p:cNvSpPr/>
            <p:nvPr/>
          </p:nvSpPr>
          <p:spPr>
            <a:xfrm>
              <a:off x="6047775" y="3283275"/>
              <a:ext cx="4775" cy="4200"/>
            </a:xfrm>
            <a:custGeom>
              <a:rect b="b" l="l" r="r" t="t"/>
              <a:pathLst>
                <a:path extrusionOk="0" h="168" w="191">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51"/>
            <p:cNvSpPr/>
            <p:nvPr/>
          </p:nvSpPr>
          <p:spPr>
            <a:xfrm>
              <a:off x="6045375" y="3283875"/>
              <a:ext cx="3900" cy="4600"/>
            </a:xfrm>
            <a:custGeom>
              <a:rect b="b" l="l" r="r" t="t"/>
              <a:pathLst>
                <a:path extrusionOk="0" h="184" w="156">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51"/>
            <p:cNvSpPr/>
            <p:nvPr/>
          </p:nvSpPr>
          <p:spPr>
            <a:xfrm>
              <a:off x="6044200" y="3287150"/>
              <a:ext cx="5075" cy="3300"/>
            </a:xfrm>
            <a:custGeom>
              <a:rect b="b" l="l" r="r" t="t"/>
              <a:pathLst>
                <a:path extrusionOk="0" h="132" w="203">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51"/>
            <p:cNvSpPr/>
            <p:nvPr/>
          </p:nvSpPr>
          <p:spPr>
            <a:xfrm>
              <a:off x="6043300" y="3287725"/>
              <a:ext cx="2100" cy="3025"/>
            </a:xfrm>
            <a:custGeom>
              <a:rect b="b" l="l" r="r" t="t"/>
              <a:pathLst>
                <a:path extrusionOk="0" h="121" w="84">
                  <a:moveTo>
                    <a:pt x="72" y="1"/>
                  </a:moveTo>
                  <a:cubicBezTo>
                    <a:pt x="1" y="49"/>
                    <a:pt x="24" y="84"/>
                    <a:pt x="84" y="120"/>
                  </a:cubicBezTo>
                  <a:cubicBezTo>
                    <a:pt x="84" y="84"/>
                    <a:pt x="72" y="49"/>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51"/>
            <p:cNvSpPr/>
            <p:nvPr/>
          </p:nvSpPr>
          <p:spPr>
            <a:xfrm>
              <a:off x="6092425" y="3292800"/>
              <a:ext cx="8050" cy="4775"/>
            </a:xfrm>
            <a:custGeom>
              <a:rect b="b" l="l" r="r" t="t"/>
              <a:pathLst>
                <a:path extrusionOk="0" h="191" w="322">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51"/>
            <p:cNvSpPr/>
            <p:nvPr/>
          </p:nvSpPr>
          <p:spPr>
            <a:xfrm>
              <a:off x="6099250" y="3294575"/>
              <a:ext cx="3600" cy="3225"/>
            </a:xfrm>
            <a:custGeom>
              <a:rect b="b" l="l" r="r" t="t"/>
              <a:pathLst>
                <a:path extrusionOk="0" h="129" w="144">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51"/>
            <p:cNvSpPr/>
            <p:nvPr/>
          </p:nvSpPr>
          <p:spPr>
            <a:xfrm>
              <a:off x="6106700" y="3296375"/>
              <a:ext cx="3600" cy="1350"/>
            </a:xfrm>
            <a:custGeom>
              <a:rect b="b" l="l" r="r" t="t"/>
              <a:pathLst>
                <a:path extrusionOk="0" h="54" w="144">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51"/>
            <p:cNvSpPr/>
            <p:nvPr/>
          </p:nvSpPr>
          <p:spPr>
            <a:xfrm>
              <a:off x="5361975" y="3549375"/>
              <a:ext cx="39300" cy="35150"/>
            </a:xfrm>
            <a:custGeom>
              <a:rect b="b" l="l" r="r" t="t"/>
              <a:pathLst>
                <a:path extrusionOk="0" h="1406" w="1572">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51"/>
            <p:cNvSpPr/>
            <p:nvPr/>
          </p:nvSpPr>
          <p:spPr>
            <a:xfrm>
              <a:off x="5398575" y="3570200"/>
              <a:ext cx="16100" cy="11350"/>
            </a:xfrm>
            <a:custGeom>
              <a:rect b="b" l="l" r="r" t="t"/>
              <a:pathLst>
                <a:path extrusionOk="0" h="454" w="644">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51"/>
            <p:cNvSpPr/>
            <p:nvPr/>
          </p:nvSpPr>
          <p:spPr>
            <a:xfrm>
              <a:off x="5402150" y="3577650"/>
              <a:ext cx="5075" cy="3000"/>
            </a:xfrm>
            <a:custGeom>
              <a:rect b="b" l="l" r="r" t="t"/>
              <a:pathLst>
                <a:path extrusionOk="0" h="120" w="203">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51"/>
            <p:cNvSpPr/>
            <p:nvPr/>
          </p:nvSpPr>
          <p:spPr>
            <a:xfrm>
              <a:off x="5399775" y="3577350"/>
              <a:ext cx="3900" cy="3300"/>
            </a:xfrm>
            <a:custGeom>
              <a:rect b="b" l="l" r="r" t="t"/>
              <a:pathLst>
                <a:path extrusionOk="0" h="132" w="156">
                  <a:moveTo>
                    <a:pt x="0" y="1"/>
                  </a:moveTo>
                  <a:lnTo>
                    <a:pt x="0" y="132"/>
                  </a:lnTo>
                  <a:lnTo>
                    <a:pt x="155" y="132"/>
                  </a:lnTo>
                  <a:lnTo>
                    <a:pt x="155" y="13"/>
                  </a:lnTo>
                  <a:cubicBezTo>
                    <a:pt x="107" y="13"/>
                    <a:pt x="48" y="1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51"/>
            <p:cNvSpPr/>
            <p:nvPr/>
          </p:nvSpPr>
          <p:spPr>
            <a:xfrm>
              <a:off x="5511100" y="3602650"/>
              <a:ext cx="10725" cy="4200"/>
            </a:xfrm>
            <a:custGeom>
              <a:rect b="b" l="l" r="r" t="t"/>
              <a:pathLst>
                <a:path extrusionOk="0" h="168" w="429">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51"/>
            <p:cNvSpPr/>
            <p:nvPr/>
          </p:nvSpPr>
          <p:spPr>
            <a:xfrm>
              <a:off x="5478650" y="3614275"/>
              <a:ext cx="3900" cy="2700"/>
            </a:xfrm>
            <a:custGeom>
              <a:rect b="b" l="l" r="r" t="t"/>
              <a:pathLst>
                <a:path extrusionOk="0" h="108" w="156">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51"/>
            <p:cNvSpPr/>
            <p:nvPr/>
          </p:nvSpPr>
          <p:spPr>
            <a:xfrm>
              <a:off x="5347675" y="3483250"/>
              <a:ext cx="13425" cy="24525"/>
            </a:xfrm>
            <a:custGeom>
              <a:rect b="b" l="l" r="r" t="t"/>
              <a:pathLst>
                <a:path extrusionOk="0" h="981" w="537">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51"/>
            <p:cNvSpPr/>
            <p:nvPr/>
          </p:nvSpPr>
          <p:spPr>
            <a:xfrm>
              <a:off x="5388450" y="3351425"/>
              <a:ext cx="11050" cy="18200"/>
            </a:xfrm>
            <a:custGeom>
              <a:rect b="b" l="l" r="r" t="t"/>
              <a:pathLst>
                <a:path extrusionOk="0" h="728" w="442">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51"/>
            <p:cNvSpPr/>
            <p:nvPr/>
          </p:nvSpPr>
          <p:spPr>
            <a:xfrm>
              <a:off x="5344700" y="3527950"/>
              <a:ext cx="5100" cy="17875"/>
            </a:xfrm>
            <a:custGeom>
              <a:rect b="b" l="l" r="r" t="t"/>
              <a:pathLst>
                <a:path extrusionOk="0" h="715" w="204">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51"/>
            <p:cNvSpPr/>
            <p:nvPr/>
          </p:nvSpPr>
          <p:spPr>
            <a:xfrm>
              <a:off x="5399475" y="3340425"/>
              <a:ext cx="5375" cy="11025"/>
            </a:xfrm>
            <a:custGeom>
              <a:rect b="b" l="l" r="r" t="t"/>
              <a:pathLst>
                <a:path extrusionOk="0" h="441" w="215">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51"/>
            <p:cNvSpPr/>
            <p:nvPr/>
          </p:nvSpPr>
          <p:spPr>
            <a:xfrm>
              <a:off x="5348875" y="3551150"/>
              <a:ext cx="4475" cy="11950"/>
            </a:xfrm>
            <a:custGeom>
              <a:rect b="b" l="l" r="r" t="t"/>
              <a:pathLst>
                <a:path extrusionOk="0" h="478" w="179">
                  <a:moveTo>
                    <a:pt x="48" y="1"/>
                  </a:moveTo>
                  <a:cubicBezTo>
                    <a:pt x="36" y="180"/>
                    <a:pt x="0" y="358"/>
                    <a:pt x="179" y="477"/>
                  </a:cubicBezTo>
                  <a:cubicBezTo>
                    <a:pt x="167" y="322"/>
                    <a:pt x="131" y="156"/>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51"/>
            <p:cNvSpPr/>
            <p:nvPr/>
          </p:nvSpPr>
          <p:spPr>
            <a:xfrm>
              <a:off x="5350050" y="3505925"/>
              <a:ext cx="3600" cy="8950"/>
            </a:xfrm>
            <a:custGeom>
              <a:rect b="b" l="l" r="r" t="t"/>
              <a:pathLst>
                <a:path extrusionOk="0" h="358" w="144">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51"/>
            <p:cNvSpPr/>
            <p:nvPr/>
          </p:nvSpPr>
          <p:spPr>
            <a:xfrm>
              <a:off x="5345900" y="3495500"/>
              <a:ext cx="3900" cy="7175"/>
            </a:xfrm>
            <a:custGeom>
              <a:rect b="b" l="l" r="r" t="t"/>
              <a:pathLst>
                <a:path extrusionOk="0" h="287" w="156">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51"/>
            <p:cNvSpPr/>
            <p:nvPr/>
          </p:nvSpPr>
          <p:spPr>
            <a:xfrm>
              <a:off x="5357200" y="3466925"/>
              <a:ext cx="3300" cy="7775"/>
            </a:xfrm>
            <a:custGeom>
              <a:rect b="b" l="l" r="r" t="t"/>
              <a:pathLst>
                <a:path extrusionOk="0" h="311" w="132">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51"/>
            <p:cNvSpPr/>
            <p:nvPr/>
          </p:nvSpPr>
          <p:spPr>
            <a:xfrm>
              <a:off x="5353325" y="3563075"/>
              <a:ext cx="3300" cy="7150"/>
            </a:xfrm>
            <a:custGeom>
              <a:rect b="b" l="l" r="r" t="t"/>
              <a:pathLst>
                <a:path extrusionOk="0" h="286" w="132">
                  <a:moveTo>
                    <a:pt x="1" y="0"/>
                  </a:moveTo>
                  <a:cubicBezTo>
                    <a:pt x="1" y="119"/>
                    <a:pt x="13" y="226"/>
                    <a:pt x="120" y="286"/>
                  </a:cubicBezTo>
                  <a:cubicBezTo>
                    <a:pt x="132" y="167"/>
                    <a:pt x="108" y="8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51"/>
            <p:cNvSpPr/>
            <p:nvPr/>
          </p:nvSpPr>
          <p:spPr>
            <a:xfrm>
              <a:off x="5353325" y="3477650"/>
              <a:ext cx="3000" cy="7450"/>
            </a:xfrm>
            <a:custGeom>
              <a:rect b="b" l="l" r="r" t="t"/>
              <a:pathLst>
                <a:path extrusionOk="0" h="298" w="12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51"/>
            <p:cNvSpPr/>
            <p:nvPr/>
          </p:nvSpPr>
          <p:spPr>
            <a:xfrm>
              <a:off x="5364050" y="3419900"/>
              <a:ext cx="3600" cy="3900"/>
            </a:xfrm>
            <a:custGeom>
              <a:rect b="b" l="l" r="r" t="t"/>
              <a:pathLst>
                <a:path extrusionOk="0" h="156" w="144">
                  <a:moveTo>
                    <a:pt x="143" y="0"/>
                  </a:moveTo>
                  <a:cubicBezTo>
                    <a:pt x="96" y="48"/>
                    <a:pt x="48" y="107"/>
                    <a:pt x="1" y="155"/>
                  </a:cubicBezTo>
                  <a:cubicBezTo>
                    <a:pt x="48" y="107"/>
                    <a:pt x="96" y="60"/>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51"/>
            <p:cNvSpPr/>
            <p:nvPr/>
          </p:nvSpPr>
          <p:spPr>
            <a:xfrm>
              <a:off x="5364050" y="3584500"/>
              <a:ext cx="3600" cy="3900"/>
            </a:xfrm>
            <a:custGeom>
              <a:rect b="b" l="l" r="r" t="t"/>
              <a:pathLst>
                <a:path extrusionOk="0" h="156" w="144">
                  <a:moveTo>
                    <a:pt x="1" y="0"/>
                  </a:moveTo>
                  <a:cubicBezTo>
                    <a:pt x="48" y="60"/>
                    <a:pt x="96" y="120"/>
                    <a:pt x="143" y="155"/>
                  </a:cubicBezTo>
                  <a:cubicBezTo>
                    <a:pt x="120" y="72"/>
                    <a:pt x="84" y="2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51"/>
            <p:cNvSpPr/>
            <p:nvPr/>
          </p:nvSpPr>
          <p:spPr>
            <a:xfrm>
              <a:off x="5360775" y="3434175"/>
              <a:ext cx="3000" cy="3600"/>
            </a:xfrm>
            <a:custGeom>
              <a:rect b="b" l="l" r="r" t="t"/>
              <a:pathLst>
                <a:path extrusionOk="0" h="144" w="120">
                  <a:moveTo>
                    <a:pt x="120" y="1"/>
                  </a:moveTo>
                  <a:cubicBezTo>
                    <a:pt x="72" y="37"/>
                    <a:pt x="48" y="96"/>
                    <a:pt x="1" y="144"/>
                  </a:cubicBezTo>
                  <a:cubicBezTo>
                    <a:pt x="48" y="96"/>
                    <a:pt x="96" y="60"/>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51"/>
            <p:cNvSpPr/>
            <p:nvPr/>
          </p:nvSpPr>
          <p:spPr>
            <a:xfrm>
              <a:off x="5361075" y="3579450"/>
              <a:ext cx="3600" cy="5375"/>
            </a:xfrm>
            <a:custGeom>
              <a:rect b="b" l="l" r="r" t="t"/>
              <a:pathLst>
                <a:path extrusionOk="0" h="215" w="144">
                  <a:moveTo>
                    <a:pt x="0" y="0"/>
                  </a:moveTo>
                  <a:cubicBezTo>
                    <a:pt x="0" y="107"/>
                    <a:pt x="48" y="167"/>
                    <a:pt x="143" y="214"/>
                  </a:cubicBezTo>
                  <a:cubicBezTo>
                    <a:pt x="143" y="119"/>
                    <a:pt x="96"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51"/>
            <p:cNvSpPr/>
            <p:nvPr/>
          </p:nvSpPr>
          <p:spPr>
            <a:xfrm>
              <a:off x="5349775" y="3488350"/>
              <a:ext cx="2400" cy="4200"/>
            </a:xfrm>
            <a:custGeom>
              <a:rect b="b" l="l" r="r" t="t"/>
              <a:pathLst>
                <a:path extrusionOk="0" h="168" w="96">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51"/>
            <p:cNvSpPr/>
            <p:nvPr/>
          </p:nvSpPr>
          <p:spPr>
            <a:xfrm>
              <a:off x="5346200" y="3473775"/>
              <a:ext cx="3600" cy="3600"/>
            </a:xfrm>
            <a:custGeom>
              <a:rect b="b" l="l" r="r" t="t"/>
              <a:pathLst>
                <a:path extrusionOk="0" h="144" w="144">
                  <a:moveTo>
                    <a:pt x="0" y="143"/>
                  </a:moveTo>
                  <a:lnTo>
                    <a:pt x="1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51"/>
            <p:cNvSpPr/>
            <p:nvPr/>
          </p:nvSpPr>
          <p:spPr>
            <a:xfrm>
              <a:off x="5347375" y="3520500"/>
              <a:ext cx="2425" cy="3300"/>
            </a:xfrm>
            <a:custGeom>
              <a:rect b="b" l="l" r="r" t="t"/>
              <a:pathLst>
                <a:path extrusionOk="0" h="132" w="97">
                  <a:moveTo>
                    <a:pt x="96" y="1"/>
                  </a:moveTo>
                  <a:cubicBezTo>
                    <a:pt x="1" y="36"/>
                    <a:pt x="1" y="84"/>
                    <a:pt x="72" y="132"/>
                  </a:cubicBezTo>
                  <a:cubicBezTo>
                    <a:pt x="96" y="84"/>
                    <a:pt x="96" y="36"/>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51"/>
            <p:cNvSpPr/>
            <p:nvPr/>
          </p:nvSpPr>
          <p:spPr>
            <a:xfrm>
              <a:off x="5357200" y="3573475"/>
              <a:ext cx="2400" cy="4200"/>
            </a:xfrm>
            <a:custGeom>
              <a:rect b="b" l="l" r="r" t="t"/>
              <a:pathLst>
                <a:path extrusionOk="0" h="168" w="96">
                  <a:moveTo>
                    <a:pt x="1" y="1"/>
                  </a:moveTo>
                  <a:lnTo>
                    <a:pt x="1" y="1"/>
                  </a:lnTo>
                  <a:cubicBezTo>
                    <a:pt x="25" y="49"/>
                    <a:pt x="72" y="108"/>
                    <a:pt x="96" y="168"/>
                  </a:cubicBezTo>
                  <a:cubicBezTo>
                    <a:pt x="96" y="96"/>
                    <a:pt x="60" y="49"/>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51"/>
            <p:cNvSpPr/>
            <p:nvPr/>
          </p:nvSpPr>
          <p:spPr>
            <a:xfrm>
              <a:off x="5403925" y="3341025"/>
              <a:ext cx="3025" cy="3300"/>
            </a:xfrm>
            <a:custGeom>
              <a:rect b="b" l="l" r="r" t="t"/>
              <a:pathLst>
                <a:path extrusionOk="0" h="132" w="121">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51"/>
            <p:cNvSpPr/>
            <p:nvPr/>
          </p:nvSpPr>
          <p:spPr>
            <a:xfrm>
              <a:off x="5396200" y="3362150"/>
              <a:ext cx="3300" cy="3900"/>
            </a:xfrm>
            <a:custGeom>
              <a:rect b="b" l="l" r="r" t="t"/>
              <a:pathLst>
                <a:path extrusionOk="0" h="156" w="132">
                  <a:moveTo>
                    <a:pt x="0" y="155"/>
                  </a:moveTo>
                  <a:cubicBezTo>
                    <a:pt x="48" y="108"/>
                    <a:pt x="84" y="48"/>
                    <a:pt x="131" y="1"/>
                  </a:cubicBezTo>
                  <a:cubicBezTo>
                    <a:pt x="84" y="48"/>
                    <a:pt x="48" y="108"/>
                    <a:pt x="0" y="155"/>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51"/>
            <p:cNvSpPr/>
            <p:nvPr/>
          </p:nvSpPr>
          <p:spPr>
            <a:xfrm>
              <a:off x="5392925" y="3366025"/>
              <a:ext cx="3600" cy="3600"/>
            </a:xfrm>
            <a:custGeom>
              <a:rect b="b" l="l" r="r" t="t"/>
              <a:pathLst>
                <a:path extrusionOk="0" h="144" w="144">
                  <a:moveTo>
                    <a:pt x="0" y="143"/>
                  </a:moveTo>
                  <a:cubicBezTo>
                    <a:pt x="36" y="107"/>
                    <a:pt x="84" y="48"/>
                    <a:pt x="143" y="0"/>
                  </a:cubicBezTo>
                  <a:cubicBezTo>
                    <a:pt x="84" y="48"/>
                    <a:pt x="36" y="107"/>
                    <a:pt x="0" y="14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51"/>
            <p:cNvSpPr/>
            <p:nvPr/>
          </p:nvSpPr>
          <p:spPr>
            <a:xfrm>
              <a:off x="5360475" y="3490750"/>
              <a:ext cx="96775" cy="70250"/>
            </a:xfrm>
            <a:custGeom>
              <a:rect b="b" l="l" r="r" t="t"/>
              <a:pathLst>
                <a:path extrusionOk="0" h="2810" w="3871">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51"/>
            <p:cNvSpPr/>
            <p:nvPr/>
          </p:nvSpPr>
          <p:spPr>
            <a:xfrm>
              <a:off x="5361075" y="3480925"/>
              <a:ext cx="3900" cy="3300"/>
            </a:xfrm>
            <a:custGeom>
              <a:rect b="b" l="l" r="r" t="t"/>
              <a:pathLst>
                <a:path extrusionOk="0" h="132" w="156">
                  <a:moveTo>
                    <a:pt x="155" y="0"/>
                  </a:moveTo>
                  <a:lnTo>
                    <a:pt x="155" y="0"/>
                  </a:lnTo>
                  <a:cubicBezTo>
                    <a:pt x="84" y="36"/>
                    <a:pt x="0" y="48"/>
                    <a:pt x="108" y="131"/>
                  </a:cubicBezTo>
                  <a:lnTo>
                    <a:pt x="15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51"/>
            <p:cNvSpPr/>
            <p:nvPr/>
          </p:nvSpPr>
          <p:spPr>
            <a:xfrm>
              <a:off x="5414350" y="3319000"/>
              <a:ext cx="3000" cy="4175"/>
            </a:xfrm>
            <a:custGeom>
              <a:rect b="b" l="l" r="r" t="t"/>
              <a:pathLst>
                <a:path extrusionOk="0" h="167" w="12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51"/>
            <p:cNvSpPr/>
            <p:nvPr/>
          </p:nvSpPr>
          <p:spPr>
            <a:xfrm>
              <a:off x="5439350" y="3280300"/>
              <a:ext cx="3600" cy="3600"/>
            </a:xfrm>
            <a:custGeom>
              <a:rect b="b" l="l" r="r" t="t"/>
              <a:pathLst>
                <a:path extrusionOk="0" h="144" w="144">
                  <a:moveTo>
                    <a:pt x="1" y="0"/>
                  </a:moveTo>
                  <a:lnTo>
                    <a:pt x="1" y="143"/>
                  </a:lnTo>
                  <a:lnTo>
                    <a:pt x="144" y="143"/>
                  </a:lnTo>
                  <a:cubicBezTo>
                    <a:pt x="108" y="84"/>
                    <a:pt x="48" y="3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51"/>
            <p:cNvSpPr/>
            <p:nvPr/>
          </p:nvSpPr>
          <p:spPr>
            <a:xfrm>
              <a:off x="5437875" y="3278525"/>
              <a:ext cx="1500" cy="1500"/>
            </a:xfrm>
            <a:custGeom>
              <a:rect b="b" l="l" r="r" t="t"/>
              <a:pathLst>
                <a:path extrusionOk="0" h="60" w="6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51"/>
            <p:cNvSpPr/>
            <p:nvPr/>
          </p:nvSpPr>
          <p:spPr>
            <a:xfrm>
              <a:off x="5389050" y="3995075"/>
              <a:ext cx="78900" cy="11500"/>
            </a:xfrm>
            <a:custGeom>
              <a:rect b="b" l="l" r="r" t="t"/>
              <a:pathLst>
                <a:path extrusionOk="0" h="460" w="3156">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51"/>
            <p:cNvSpPr/>
            <p:nvPr/>
          </p:nvSpPr>
          <p:spPr>
            <a:xfrm>
              <a:off x="5706950" y="4018700"/>
              <a:ext cx="26825" cy="4275"/>
            </a:xfrm>
            <a:custGeom>
              <a:rect b="b" l="l" r="r" t="t"/>
              <a:pathLst>
                <a:path extrusionOk="0" h="171" w="1073">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51"/>
            <p:cNvSpPr/>
            <p:nvPr/>
          </p:nvSpPr>
          <p:spPr>
            <a:xfrm>
              <a:off x="5539675" y="4015600"/>
              <a:ext cx="22050" cy="3500"/>
            </a:xfrm>
            <a:custGeom>
              <a:rect b="b" l="l" r="r" t="t"/>
              <a:pathLst>
                <a:path extrusionOk="0" h="140" w="882">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51"/>
            <p:cNvSpPr/>
            <p:nvPr/>
          </p:nvSpPr>
          <p:spPr>
            <a:xfrm>
              <a:off x="5442925" y="4000875"/>
              <a:ext cx="17600" cy="4225"/>
            </a:xfrm>
            <a:custGeom>
              <a:rect b="b" l="l" r="r" t="t"/>
              <a:pathLst>
                <a:path extrusionOk="0" h="169" w="704">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51"/>
            <p:cNvSpPr/>
            <p:nvPr/>
          </p:nvSpPr>
          <p:spPr>
            <a:xfrm>
              <a:off x="5561400" y="4018475"/>
              <a:ext cx="10725" cy="4050"/>
            </a:xfrm>
            <a:custGeom>
              <a:rect b="b" l="l" r="r" t="t"/>
              <a:pathLst>
                <a:path extrusionOk="0" h="162" w="429">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51"/>
            <p:cNvSpPr/>
            <p:nvPr/>
          </p:nvSpPr>
          <p:spPr>
            <a:xfrm>
              <a:off x="5654275" y="4025925"/>
              <a:ext cx="11025" cy="3450"/>
            </a:xfrm>
            <a:custGeom>
              <a:rect b="b" l="l" r="r" t="t"/>
              <a:pathLst>
                <a:path extrusionOk="0" h="138" w="441">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51"/>
            <p:cNvSpPr/>
            <p:nvPr/>
          </p:nvSpPr>
          <p:spPr>
            <a:xfrm>
              <a:off x="5575975" y="4019425"/>
              <a:ext cx="7775" cy="3250"/>
            </a:xfrm>
            <a:custGeom>
              <a:rect b="b" l="l" r="r" t="t"/>
              <a:pathLst>
                <a:path extrusionOk="0" h="130" w="311">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51"/>
            <p:cNvSpPr/>
            <p:nvPr/>
          </p:nvSpPr>
          <p:spPr>
            <a:xfrm>
              <a:off x="5614075" y="4008450"/>
              <a:ext cx="8375" cy="2800"/>
            </a:xfrm>
            <a:custGeom>
              <a:rect b="b" l="l" r="r" t="t"/>
              <a:pathLst>
                <a:path extrusionOk="0" h="112" w="335">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51"/>
            <p:cNvSpPr/>
            <p:nvPr/>
          </p:nvSpPr>
          <p:spPr>
            <a:xfrm>
              <a:off x="5699500" y="4019375"/>
              <a:ext cx="6875" cy="1250"/>
            </a:xfrm>
            <a:custGeom>
              <a:rect b="b" l="l" r="r" t="t"/>
              <a:pathLst>
                <a:path extrusionOk="0" h="50" w="275">
                  <a:moveTo>
                    <a:pt x="1" y="0"/>
                  </a:moveTo>
                  <a:cubicBezTo>
                    <a:pt x="51" y="32"/>
                    <a:pt x="100" y="50"/>
                    <a:pt x="149" y="50"/>
                  </a:cubicBezTo>
                  <a:cubicBezTo>
                    <a:pt x="192" y="50"/>
                    <a:pt x="235" y="35"/>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51"/>
            <p:cNvSpPr/>
            <p:nvPr/>
          </p:nvSpPr>
          <p:spPr>
            <a:xfrm>
              <a:off x="5392925" y="4004200"/>
              <a:ext cx="42600" cy="5375"/>
            </a:xfrm>
            <a:custGeom>
              <a:rect b="b" l="l" r="r" t="t"/>
              <a:pathLst>
                <a:path extrusionOk="0" h="215" w="1704">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51"/>
            <p:cNvSpPr/>
            <p:nvPr/>
          </p:nvSpPr>
          <p:spPr>
            <a:xfrm>
              <a:off x="5398875" y="3836025"/>
              <a:ext cx="125925" cy="23275"/>
            </a:xfrm>
            <a:custGeom>
              <a:rect b="b" l="l" r="r" t="t"/>
              <a:pathLst>
                <a:path extrusionOk="0" h="931" w="5037">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51"/>
            <p:cNvSpPr/>
            <p:nvPr/>
          </p:nvSpPr>
          <p:spPr>
            <a:xfrm>
              <a:off x="5605750" y="3832450"/>
              <a:ext cx="93775" cy="19950"/>
            </a:xfrm>
            <a:custGeom>
              <a:rect b="b" l="l" r="r" t="t"/>
              <a:pathLst>
                <a:path extrusionOk="0" h="798" w="3751">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51"/>
            <p:cNvSpPr/>
            <p:nvPr/>
          </p:nvSpPr>
          <p:spPr>
            <a:xfrm>
              <a:off x="5320000" y="3798225"/>
              <a:ext cx="133375" cy="22275"/>
            </a:xfrm>
            <a:custGeom>
              <a:rect b="b" l="l" r="r" t="t"/>
              <a:pathLst>
                <a:path extrusionOk="0" h="891" w="5335">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51"/>
            <p:cNvSpPr/>
            <p:nvPr/>
          </p:nvSpPr>
          <p:spPr>
            <a:xfrm>
              <a:off x="5548300" y="3825425"/>
              <a:ext cx="59550" cy="14550"/>
            </a:xfrm>
            <a:custGeom>
              <a:rect b="b" l="l" r="r" t="t"/>
              <a:pathLst>
                <a:path extrusionOk="0" h="582" w="2382">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51"/>
            <p:cNvSpPr/>
            <p:nvPr/>
          </p:nvSpPr>
          <p:spPr>
            <a:xfrm>
              <a:off x="5430725" y="3814575"/>
              <a:ext cx="78900" cy="14325"/>
            </a:xfrm>
            <a:custGeom>
              <a:rect b="b" l="l" r="r" t="t"/>
              <a:pathLst>
                <a:path extrusionOk="0" h="573" w="3156">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51"/>
            <p:cNvSpPr/>
            <p:nvPr/>
          </p:nvSpPr>
          <p:spPr>
            <a:xfrm>
              <a:off x="5611100" y="3853500"/>
              <a:ext cx="107775" cy="11425"/>
            </a:xfrm>
            <a:custGeom>
              <a:rect b="b" l="l" r="r" t="t"/>
              <a:pathLst>
                <a:path extrusionOk="0" h="457" w="4311">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51"/>
            <p:cNvSpPr/>
            <p:nvPr/>
          </p:nvSpPr>
          <p:spPr>
            <a:xfrm>
              <a:off x="5507525" y="3821725"/>
              <a:ext cx="43175" cy="10775"/>
            </a:xfrm>
            <a:custGeom>
              <a:rect b="b" l="l" r="r" t="t"/>
              <a:pathLst>
                <a:path extrusionOk="0" h="431" w="1727">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51"/>
            <p:cNvSpPr/>
            <p:nvPr/>
          </p:nvSpPr>
          <p:spPr>
            <a:xfrm>
              <a:off x="5678975" y="3847775"/>
              <a:ext cx="50325" cy="19825"/>
            </a:xfrm>
            <a:custGeom>
              <a:rect b="b" l="l" r="r" t="t"/>
              <a:pathLst>
                <a:path extrusionOk="0" h="793" w="2013">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51"/>
            <p:cNvSpPr/>
            <p:nvPr/>
          </p:nvSpPr>
          <p:spPr>
            <a:xfrm>
              <a:off x="5285175" y="3791475"/>
              <a:ext cx="42875" cy="16625"/>
            </a:xfrm>
            <a:custGeom>
              <a:rect b="b" l="l" r="r" t="t"/>
              <a:pathLst>
                <a:path extrusionOk="0" h="665" w="1715">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51"/>
            <p:cNvSpPr/>
            <p:nvPr/>
          </p:nvSpPr>
          <p:spPr>
            <a:xfrm>
              <a:off x="5513475" y="3847025"/>
              <a:ext cx="41100" cy="14175"/>
            </a:xfrm>
            <a:custGeom>
              <a:rect b="b" l="l" r="r" t="t"/>
              <a:pathLst>
                <a:path extrusionOk="0" h="567" w="1644">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51"/>
            <p:cNvSpPr/>
            <p:nvPr/>
          </p:nvSpPr>
          <p:spPr>
            <a:xfrm>
              <a:off x="5195875" y="3796125"/>
              <a:ext cx="28300" cy="7775"/>
            </a:xfrm>
            <a:custGeom>
              <a:rect b="b" l="l" r="r" t="t"/>
              <a:pathLst>
                <a:path extrusionOk="0" h="311" w="1132">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51"/>
            <p:cNvSpPr/>
            <p:nvPr/>
          </p:nvSpPr>
          <p:spPr>
            <a:xfrm>
              <a:off x="5369400" y="3810800"/>
              <a:ext cx="34275" cy="4025"/>
            </a:xfrm>
            <a:custGeom>
              <a:rect b="b" l="l" r="r" t="t"/>
              <a:pathLst>
                <a:path extrusionOk="0" h="161" w="1371">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1"/>
            <p:cNvSpPr/>
            <p:nvPr/>
          </p:nvSpPr>
          <p:spPr>
            <a:xfrm>
              <a:off x="5553650" y="3850225"/>
              <a:ext cx="26225" cy="7250"/>
            </a:xfrm>
            <a:custGeom>
              <a:rect b="b" l="l" r="r" t="t"/>
              <a:pathLst>
                <a:path extrusionOk="0" h="290" w="1049">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51"/>
            <p:cNvSpPr/>
            <p:nvPr/>
          </p:nvSpPr>
          <p:spPr>
            <a:xfrm>
              <a:off x="5255100" y="3799350"/>
              <a:ext cx="26225" cy="3950"/>
            </a:xfrm>
            <a:custGeom>
              <a:rect b="b" l="l" r="r" t="t"/>
              <a:pathLst>
                <a:path extrusionOk="0" h="158" w="1049">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51"/>
            <p:cNvSpPr/>
            <p:nvPr/>
          </p:nvSpPr>
          <p:spPr>
            <a:xfrm>
              <a:off x="5216425" y="3796425"/>
              <a:ext cx="18775" cy="4200"/>
            </a:xfrm>
            <a:custGeom>
              <a:rect b="b" l="l" r="r" t="t"/>
              <a:pathLst>
                <a:path extrusionOk="0" h="168" w="751">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51"/>
            <p:cNvSpPr/>
            <p:nvPr/>
          </p:nvSpPr>
          <p:spPr>
            <a:xfrm>
              <a:off x="5412575" y="3814625"/>
              <a:ext cx="16100" cy="3575"/>
            </a:xfrm>
            <a:custGeom>
              <a:rect b="b" l="l" r="r" t="t"/>
              <a:pathLst>
                <a:path extrusionOk="0" h="143" w="644">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1"/>
            <p:cNvSpPr/>
            <p:nvPr/>
          </p:nvSpPr>
          <p:spPr>
            <a:xfrm>
              <a:off x="5305550" y="3824700"/>
              <a:ext cx="4650" cy="4950"/>
            </a:xfrm>
            <a:custGeom>
              <a:rect b="b" l="l" r="r" t="t"/>
              <a:pathLst>
                <a:path extrusionOk="0" h="198" w="186">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51"/>
            <p:cNvSpPr/>
            <p:nvPr/>
          </p:nvSpPr>
          <p:spPr>
            <a:xfrm>
              <a:off x="5586700" y="3852875"/>
              <a:ext cx="7175" cy="3925"/>
            </a:xfrm>
            <a:custGeom>
              <a:rect b="b" l="l" r="r" t="t"/>
              <a:pathLst>
                <a:path extrusionOk="0" h="157" w="287">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51"/>
            <p:cNvSpPr/>
            <p:nvPr/>
          </p:nvSpPr>
          <p:spPr>
            <a:xfrm>
              <a:off x="5582525" y="3851750"/>
              <a:ext cx="4500" cy="2150"/>
            </a:xfrm>
            <a:custGeom>
              <a:rect b="b" l="l" r="r" t="t"/>
              <a:pathLst>
                <a:path extrusionOk="0" h="86" w="18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51"/>
            <p:cNvSpPr/>
            <p:nvPr/>
          </p:nvSpPr>
          <p:spPr>
            <a:xfrm>
              <a:off x="5579550" y="3852825"/>
              <a:ext cx="3000" cy="2875"/>
            </a:xfrm>
            <a:custGeom>
              <a:rect b="b" l="l" r="r" t="t"/>
              <a:pathLst>
                <a:path extrusionOk="0" h="115" w="12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51"/>
            <p:cNvSpPr/>
            <p:nvPr/>
          </p:nvSpPr>
          <p:spPr>
            <a:xfrm>
              <a:off x="5406325" y="3814575"/>
              <a:ext cx="6275" cy="1825"/>
            </a:xfrm>
            <a:custGeom>
              <a:rect b="b" l="l" r="r" t="t"/>
              <a:pathLst>
                <a:path extrusionOk="0" h="73" w="251">
                  <a:moveTo>
                    <a:pt x="0" y="1"/>
                  </a:moveTo>
                  <a:cubicBezTo>
                    <a:pt x="36" y="49"/>
                    <a:pt x="75" y="72"/>
                    <a:pt x="116" y="72"/>
                  </a:cubicBezTo>
                  <a:cubicBezTo>
                    <a:pt x="158" y="72"/>
                    <a:pt x="203" y="49"/>
                    <a:pt x="2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1"/>
            <p:cNvSpPr/>
            <p:nvPr/>
          </p:nvSpPr>
          <p:spPr>
            <a:xfrm>
              <a:off x="5288750" y="3825600"/>
              <a:ext cx="7450" cy="3300"/>
            </a:xfrm>
            <a:custGeom>
              <a:rect b="b" l="l" r="r" t="t"/>
              <a:pathLst>
                <a:path extrusionOk="0" h="132" w="298">
                  <a:moveTo>
                    <a:pt x="298" y="1"/>
                  </a:moveTo>
                  <a:cubicBezTo>
                    <a:pt x="155" y="1"/>
                    <a:pt x="60" y="12"/>
                    <a:pt x="0" y="131"/>
                  </a:cubicBezTo>
                  <a:cubicBezTo>
                    <a:pt x="119" y="131"/>
                    <a:pt x="215" y="96"/>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51"/>
            <p:cNvSpPr/>
            <p:nvPr/>
          </p:nvSpPr>
          <p:spPr>
            <a:xfrm>
              <a:off x="5201525" y="3800500"/>
              <a:ext cx="12825" cy="3100"/>
            </a:xfrm>
            <a:custGeom>
              <a:rect b="b" l="l" r="r" t="t"/>
              <a:pathLst>
                <a:path extrusionOk="0" h="124" w="513">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51"/>
            <p:cNvSpPr/>
            <p:nvPr/>
          </p:nvSpPr>
          <p:spPr>
            <a:xfrm>
              <a:off x="5152425" y="3728275"/>
              <a:ext cx="18175" cy="57175"/>
            </a:xfrm>
            <a:custGeom>
              <a:rect b="b" l="l" r="r" t="t"/>
              <a:pathLst>
                <a:path extrusionOk="0" h="2287" w="727">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1"/>
            <p:cNvSpPr/>
            <p:nvPr/>
          </p:nvSpPr>
          <p:spPr>
            <a:xfrm>
              <a:off x="5155100" y="3660400"/>
              <a:ext cx="4475" cy="10750"/>
            </a:xfrm>
            <a:custGeom>
              <a:rect b="b" l="l" r="r" t="t"/>
              <a:pathLst>
                <a:path extrusionOk="0" h="430" w="179">
                  <a:moveTo>
                    <a:pt x="179" y="1"/>
                  </a:moveTo>
                  <a:cubicBezTo>
                    <a:pt x="0" y="143"/>
                    <a:pt x="0" y="274"/>
                    <a:pt x="179" y="429"/>
                  </a:cubicBezTo>
                  <a:lnTo>
                    <a:pt x="1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51"/>
            <p:cNvSpPr/>
            <p:nvPr/>
          </p:nvSpPr>
          <p:spPr>
            <a:xfrm>
              <a:off x="5159550" y="3658925"/>
              <a:ext cx="2125" cy="1500"/>
            </a:xfrm>
            <a:custGeom>
              <a:rect b="b" l="l" r="r" t="t"/>
              <a:pathLst>
                <a:path extrusionOk="0" h="60" w="85">
                  <a:moveTo>
                    <a:pt x="25" y="0"/>
                  </a:moveTo>
                  <a:cubicBezTo>
                    <a:pt x="25" y="0"/>
                    <a:pt x="13" y="36"/>
                    <a:pt x="1" y="60"/>
                  </a:cubicBezTo>
                  <a:cubicBezTo>
                    <a:pt x="72" y="24"/>
                    <a:pt x="84" y="12"/>
                    <a:pt x="2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51"/>
            <p:cNvSpPr/>
            <p:nvPr/>
          </p:nvSpPr>
          <p:spPr>
            <a:xfrm>
              <a:off x="5324475" y="3881900"/>
              <a:ext cx="4475" cy="11600"/>
            </a:xfrm>
            <a:custGeom>
              <a:rect b="b" l="l" r="r" t="t"/>
              <a:pathLst>
                <a:path extrusionOk="0" h="464" w="179">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51"/>
            <p:cNvSpPr/>
            <p:nvPr/>
          </p:nvSpPr>
          <p:spPr>
            <a:xfrm>
              <a:off x="5326850" y="3897325"/>
              <a:ext cx="5675" cy="11950"/>
            </a:xfrm>
            <a:custGeom>
              <a:rect b="b" l="l" r="r" t="t"/>
              <a:pathLst>
                <a:path extrusionOk="0" h="478" w="227">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51"/>
            <p:cNvSpPr/>
            <p:nvPr/>
          </p:nvSpPr>
          <p:spPr>
            <a:xfrm>
              <a:off x="5331900" y="3889900"/>
              <a:ext cx="3900" cy="7750"/>
            </a:xfrm>
            <a:custGeom>
              <a:rect b="b" l="l" r="r" t="t"/>
              <a:pathLst>
                <a:path extrusionOk="0" h="310" w="156">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51"/>
            <p:cNvSpPr/>
            <p:nvPr/>
          </p:nvSpPr>
          <p:spPr>
            <a:xfrm>
              <a:off x="5328025" y="3868175"/>
              <a:ext cx="3900" cy="7150"/>
            </a:xfrm>
            <a:custGeom>
              <a:rect b="b" l="l" r="r" t="t"/>
              <a:pathLst>
                <a:path extrusionOk="0" h="286" w="156">
                  <a:moveTo>
                    <a:pt x="156" y="0"/>
                  </a:moveTo>
                  <a:cubicBezTo>
                    <a:pt x="1" y="95"/>
                    <a:pt x="1" y="179"/>
                    <a:pt x="156" y="286"/>
                  </a:cubicBezTo>
                  <a:lnTo>
                    <a:pt x="1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51"/>
            <p:cNvSpPr/>
            <p:nvPr/>
          </p:nvSpPr>
          <p:spPr>
            <a:xfrm>
              <a:off x="5324475" y="3879175"/>
              <a:ext cx="3575" cy="3600"/>
            </a:xfrm>
            <a:custGeom>
              <a:rect b="b" l="l" r="r" t="t"/>
              <a:pathLst>
                <a:path extrusionOk="0" h="144" w="143">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51"/>
            <p:cNvSpPr/>
            <p:nvPr/>
          </p:nvSpPr>
          <p:spPr>
            <a:xfrm>
              <a:off x="5339350" y="3992875"/>
              <a:ext cx="3600" cy="4200"/>
            </a:xfrm>
            <a:custGeom>
              <a:rect b="b" l="l" r="r" t="t"/>
              <a:pathLst>
                <a:path extrusionOk="0" h="168" w="144">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51"/>
            <p:cNvSpPr/>
            <p:nvPr/>
          </p:nvSpPr>
          <p:spPr>
            <a:xfrm>
              <a:off x="5335175" y="3882450"/>
              <a:ext cx="3600" cy="5075"/>
            </a:xfrm>
            <a:custGeom>
              <a:rect b="b" l="l" r="r" t="t"/>
              <a:pathLst>
                <a:path extrusionOk="0" h="203" w="144">
                  <a:moveTo>
                    <a:pt x="1" y="1"/>
                  </a:moveTo>
                  <a:cubicBezTo>
                    <a:pt x="13" y="72"/>
                    <a:pt x="24" y="132"/>
                    <a:pt x="24" y="203"/>
                  </a:cubicBezTo>
                  <a:cubicBezTo>
                    <a:pt x="108" y="167"/>
                    <a:pt x="144" y="84"/>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51"/>
            <p:cNvSpPr/>
            <p:nvPr/>
          </p:nvSpPr>
          <p:spPr>
            <a:xfrm>
              <a:off x="5335775" y="3985750"/>
              <a:ext cx="3000" cy="4475"/>
            </a:xfrm>
            <a:custGeom>
              <a:rect b="b" l="l" r="r" t="t"/>
              <a:pathLst>
                <a:path extrusionOk="0" h="179" w="120">
                  <a:moveTo>
                    <a:pt x="0" y="0"/>
                  </a:moveTo>
                  <a:cubicBezTo>
                    <a:pt x="0" y="83"/>
                    <a:pt x="36" y="143"/>
                    <a:pt x="108" y="179"/>
                  </a:cubicBezTo>
                  <a:cubicBezTo>
                    <a:pt x="120" y="95"/>
                    <a:pt x="84" y="3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51"/>
            <p:cNvSpPr/>
            <p:nvPr/>
          </p:nvSpPr>
          <p:spPr>
            <a:xfrm>
              <a:off x="5317625" y="3900600"/>
              <a:ext cx="1800" cy="3300"/>
            </a:xfrm>
            <a:custGeom>
              <a:rect b="b" l="l" r="r" t="t"/>
              <a:pathLst>
                <a:path extrusionOk="0" h="132" w="72">
                  <a:moveTo>
                    <a:pt x="0" y="1"/>
                  </a:moveTo>
                  <a:lnTo>
                    <a:pt x="0" y="132"/>
                  </a:lnTo>
                  <a:cubicBezTo>
                    <a:pt x="72" y="96"/>
                    <a:pt x="72" y="48"/>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51"/>
            <p:cNvSpPr/>
            <p:nvPr/>
          </p:nvSpPr>
          <p:spPr>
            <a:xfrm>
              <a:off x="5186350" y="3728350"/>
              <a:ext cx="235175" cy="33925"/>
            </a:xfrm>
            <a:custGeom>
              <a:rect b="b" l="l" r="r" t="t"/>
              <a:pathLst>
                <a:path extrusionOk="0" h="1357" w="9407">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51"/>
            <p:cNvSpPr/>
            <p:nvPr/>
          </p:nvSpPr>
          <p:spPr>
            <a:xfrm>
              <a:off x="5197950" y="3766775"/>
              <a:ext cx="113450" cy="20900"/>
            </a:xfrm>
            <a:custGeom>
              <a:rect b="b" l="l" r="r" t="t"/>
              <a:pathLst>
                <a:path extrusionOk="0" h="836" w="4538">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51"/>
            <p:cNvSpPr/>
            <p:nvPr/>
          </p:nvSpPr>
          <p:spPr>
            <a:xfrm>
              <a:off x="5181000" y="3696125"/>
              <a:ext cx="44375" cy="49850"/>
            </a:xfrm>
            <a:custGeom>
              <a:rect b="b" l="l" r="r" t="t"/>
              <a:pathLst>
                <a:path extrusionOk="0" h="1994" w="1775">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51"/>
            <p:cNvSpPr/>
            <p:nvPr/>
          </p:nvSpPr>
          <p:spPr>
            <a:xfrm>
              <a:off x="5195575" y="3752975"/>
              <a:ext cx="69375" cy="18250"/>
            </a:xfrm>
            <a:custGeom>
              <a:rect b="b" l="l" r="r" t="t"/>
              <a:pathLst>
                <a:path extrusionOk="0" h="730" w="2775">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51"/>
            <p:cNvSpPr/>
            <p:nvPr/>
          </p:nvSpPr>
          <p:spPr>
            <a:xfrm>
              <a:off x="5195575" y="3748400"/>
              <a:ext cx="57475" cy="12300"/>
            </a:xfrm>
            <a:custGeom>
              <a:rect b="b" l="l" r="r" t="t"/>
              <a:pathLst>
                <a:path extrusionOk="0" h="492" w="2299">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1"/>
            <p:cNvSpPr/>
            <p:nvPr/>
          </p:nvSpPr>
          <p:spPr>
            <a:xfrm>
              <a:off x="5175825" y="3773925"/>
              <a:ext cx="23650" cy="12100"/>
            </a:xfrm>
            <a:custGeom>
              <a:rect b="b" l="l" r="r" t="t"/>
              <a:pathLst>
                <a:path extrusionOk="0" h="484" w="946">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1"/>
            <p:cNvSpPr/>
            <p:nvPr/>
          </p:nvSpPr>
          <p:spPr>
            <a:xfrm>
              <a:off x="5178900" y="3706550"/>
              <a:ext cx="13725" cy="21150"/>
            </a:xfrm>
            <a:custGeom>
              <a:rect b="b" l="l" r="r" t="t"/>
              <a:pathLst>
                <a:path extrusionOk="0" h="846" w="549">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1"/>
            <p:cNvSpPr/>
            <p:nvPr/>
          </p:nvSpPr>
          <p:spPr>
            <a:xfrm>
              <a:off x="5173550" y="3732200"/>
              <a:ext cx="11325" cy="11875"/>
            </a:xfrm>
            <a:custGeom>
              <a:rect b="b" l="l" r="r" t="t"/>
              <a:pathLst>
                <a:path extrusionOk="0" h="475" w="453">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1"/>
            <p:cNvSpPr/>
            <p:nvPr/>
          </p:nvSpPr>
          <p:spPr>
            <a:xfrm>
              <a:off x="5174750" y="3780950"/>
              <a:ext cx="10125" cy="12225"/>
            </a:xfrm>
            <a:custGeom>
              <a:rect b="b" l="l" r="r" t="t"/>
              <a:pathLst>
                <a:path extrusionOk="0" h="489" w="405">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51"/>
            <p:cNvSpPr/>
            <p:nvPr/>
          </p:nvSpPr>
          <p:spPr>
            <a:xfrm>
              <a:off x="5195575" y="3746125"/>
              <a:ext cx="17600" cy="5700"/>
            </a:xfrm>
            <a:custGeom>
              <a:rect b="b" l="l" r="r" t="t"/>
              <a:pathLst>
                <a:path extrusionOk="0" h="228" w="704">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51"/>
            <p:cNvSpPr/>
            <p:nvPr/>
          </p:nvSpPr>
          <p:spPr>
            <a:xfrm>
              <a:off x="5183075" y="3764575"/>
              <a:ext cx="4500" cy="4375"/>
            </a:xfrm>
            <a:custGeom>
              <a:rect b="b" l="l" r="r" t="t"/>
              <a:pathLst>
                <a:path extrusionOk="0" h="175" w="18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51"/>
            <p:cNvSpPr/>
            <p:nvPr/>
          </p:nvSpPr>
          <p:spPr>
            <a:xfrm>
              <a:off x="5195875" y="3766250"/>
              <a:ext cx="8350" cy="5800"/>
            </a:xfrm>
            <a:custGeom>
              <a:rect b="b" l="l" r="r" t="t"/>
              <a:pathLst>
                <a:path extrusionOk="0" h="232" w="334">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51"/>
            <p:cNvSpPr/>
            <p:nvPr/>
          </p:nvSpPr>
          <p:spPr>
            <a:xfrm>
              <a:off x="5195275" y="3763975"/>
              <a:ext cx="5675" cy="3600"/>
            </a:xfrm>
            <a:custGeom>
              <a:rect b="b" l="l" r="r" t="t"/>
              <a:pathLst>
                <a:path extrusionOk="0" h="144" w="227">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51"/>
            <p:cNvSpPr/>
            <p:nvPr/>
          </p:nvSpPr>
          <p:spPr>
            <a:xfrm>
              <a:off x="5177425" y="3723025"/>
              <a:ext cx="4475" cy="3825"/>
            </a:xfrm>
            <a:custGeom>
              <a:rect b="b" l="l" r="r" t="t"/>
              <a:pathLst>
                <a:path extrusionOk="0" h="153" w="179">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1"/>
            <p:cNvSpPr/>
            <p:nvPr/>
          </p:nvSpPr>
          <p:spPr>
            <a:xfrm>
              <a:off x="5174150" y="3792850"/>
              <a:ext cx="3300" cy="1825"/>
            </a:xfrm>
            <a:custGeom>
              <a:rect b="b" l="l" r="r" t="t"/>
              <a:pathLst>
                <a:path extrusionOk="0" h="73" w="132">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51"/>
            <p:cNvSpPr/>
            <p:nvPr/>
          </p:nvSpPr>
          <p:spPr>
            <a:xfrm>
              <a:off x="5256600" y="3793150"/>
              <a:ext cx="22350" cy="3875"/>
            </a:xfrm>
            <a:custGeom>
              <a:rect b="b" l="l" r="r" t="t"/>
              <a:pathLst>
                <a:path extrusionOk="0" h="155" w="894">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51"/>
            <p:cNvSpPr/>
            <p:nvPr/>
          </p:nvSpPr>
          <p:spPr>
            <a:xfrm>
              <a:off x="5220575" y="3789450"/>
              <a:ext cx="15500" cy="3800"/>
            </a:xfrm>
            <a:custGeom>
              <a:rect b="b" l="l" r="r" t="t"/>
              <a:pathLst>
                <a:path extrusionOk="0" h="152" w="62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1"/>
            <p:cNvSpPr/>
            <p:nvPr/>
          </p:nvSpPr>
          <p:spPr>
            <a:xfrm>
              <a:off x="5199450" y="3800300"/>
              <a:ext cx="3300" cy="3300"/>
            </a:xfrm>
            <a:custGeom>
              <a:rect b="b" l="l" r="r" t="t"/>
              <a:pathLst>
                <a:path extrusionOk="0" h="132" w="132">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51"/>
            <p:cNvSpPr/>
            <p:nvPr/>
          </p:nvSpPr>
          <p:spPr>
            <a:xfrm>
              <a:off x="5344400" y="3888425"/>
              <a:ext cx="53600" cy="83650"/>
            </a:xfrm>
            <a:custGeom>
              <a:rect b="b" l="l" r="r" t="t"/>
              <a:pathLst>
                <a:path extrusionOk="0" h="3346" w="2144">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51"/>
            <p:cNvSpPr/>
            <p:nvPr/>
          </p:nvSpPr>
          <p:spPr>
            <a:xfrm>
              <a:off x="5441150" y="3871725"/>
              <a:ext cx="77100" cy="10750"/>
            </a:xfrm>
            <a:custGeom>
              <a:rect b="b" l="l" r="r" t="t"/>
              <a:pathLst>
                <a:path extrusionOk="0" h="430" w="3084">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51"/>
            <p:cNvSpPr/>
            <p:nvPr/>
          </p:nvSpPr>
          <p:spPr>
            <a:xfrm>
              <a:off x="5389050" y="3872325"/>
              <a:ext cx="61050" cy="7000"/>
            </a:xfrm>
            <a:custGeom>
              <a:rect b="b" l="l" r="r" t="t"/>
              <a:pathLst>
                <a:path extrusionOk="0" h="280" w="2442">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51"/>
            <p:cNvSpPr/>
            <p:nvPr/>
          </p:nvSpPr>
          <p:spPr>
            <a:xfrm>
              <a:off x="5377450" y="3889100"/>
              <a:ext cx="51800" cy="11400"/>
            </a:xfrm>
            <a:custGeom>
              <a:rect b="b" l="l" r="r" t="t"/>
              <a:pathLst>
                <a:path extrusionOk="0" h="456" w="2072">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51"/>
            <p:cNvSpPr/>
            <p:nvPr/>
          </p:nvSpPr>
          <p:spPr>
            <a:xfrm>
              <a:off x="5526500" y="3850375"/>
              <a:ext cx="38500" cy="12350"/>
            </a:xfrm>
            <a:custGeom>
              <a:rect b="b" l="l" r="r" t="t"/>
              <a:pathLst>
                <a:path extrusionOk="0" h="494" w="154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51"/>
            <p:cNvSpPr/>
            <p:nvPr/>
          </p:nvSpPr>
          <p:spPr>
            <a:xfrm>
              <a:off x="5353325" y="3964600"/>
              <a:ext cx="29500" cy="35750"/>
            </a:xfrm>
            <a:custGeom>
              <a:rect b="b" l="l" r="r" t="t"/>
              <a:pathLst>
                <a:path extrusionOk="0" h="1430" w="118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1"/>
            <p:cNvSpPr/>
            <p:nvPr/>
          </p:nvSpPr>
          <p:spPr>
            <a:xfrm>
              <a:off x="5366425" y="3836500"/>
              <a:ext cx="34850" cy="12350"/>
            </a:xfrm>
            <a:custGeom>
              <a:rect b="b" l="l" r="r" t="t"/>
              <a:pathLst>
                <a:path extrusionOk="0" h="494" w="1394">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1"/>
            <p:cNvSpPr/>
            <p:nvPr/>
          </p:nvSpPr>
          <p:spPr>
            <a:xfrm>
              <a:off x="5368225" y="3880300"/>
              <a:ext cx="17875" cy="17050"/>
            </a:xfrm>
            <a:custGeom>
              <a:rect b="b" l="l" r="r" t="t"/>
              <a:pathLst>
                <a:path extrusionOk="0" h="682" w="715">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1"/>
            <p:cNvSpPr/>
            <p:nvPr/>
          </p:nvSpPr>
          <p:spPr>
            <a:xfrm>
              <a:off x="5564675" y="3864225"/>
              <a:ext cx="36025" cy="5150"/>
            </a:xfrm>
            <a:custGeom>
              <a:rect b="b" l="l" r="r" t="t"/>
              <a:pathLst>
                <a:path extrusionOk="0" h="206" w="1441">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51"/>
            <p:cNvSpPr/>
            <p:nvPr/>
          </p:nvSpPr>
          <p:spPr>
            <a:xfrm>
              <a:off x="5376850" y="3843450"/>
              <a:ext cx="33950" cy="7775"/>
            </a:xfrm>
            <a:custGeom>
              <a:rect b="b" l="l" r="r" t="t"/>
              <a:pathLst>
                <a:path extrusionOk="0" h="311" w="1358">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51"/>
            <p:cNvSpPr/>
            <p:nvPr/>
          </p:nvSpPr>
          <p:spPr>
            <a:xfrm>
              <a:off x="5531925" y="3861325"/>
              <a:ext cx="33075" cy="3700"/>
            </a:xfrm>
            <a:custGeom>
              <a:rect b="b" l="l" r="r" t="t"/>
              <a:pathLst>
                <a:path extrusionOk="0" h="148" w="1323">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51"/>
            <p:cNvSpPr/>
            <p:nvPr/>
          </p:nvSpPr>
          <p:spPr>
            <a:xfrm>
              <a:off x="5378625" y="3993750"/>
              <a:ext cx="25625" cy="7500"/>
            </a:xfrm>
            <a:custGeom>
              <a:rect b="b" l="l" r="r" t="t"/>
              <a:pathLst>
                <a:path extrusionOk="0" h="300" w="1025">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51"/>
            <p:cNvSpPr/>
            <p:nvPr/>
          </p:nvSpPr>
          <p:spPr>
            <a:xfrm>
              <a:off x="5525675" y="3875250"/>
              <a:ext cx="25925" cy="3950"/>
            </a:xfrm>
            <a:custGeom>
              <a:rect b="b" l="l" r="r" t="t"/>
              <a:pathLst>
                <a:path extrusionOk="0" h="158" w="1037">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1"/>
            <p:cNvSpPr/>
            <p:nvPr/>
          </p:nvSpPr>
          <p:spPr>
            <a:xfrm>
              <a:off x="5570925" y="3876125"/>
              <a:ext cx="16100" cy="2475"/>
            </a:xfrm>
            <a:custGeom>
              <a:rect b="b" l="l" r="r" t="t"/>
              <a:pathLst>
                <a:path extrusionOk="0" h="99" w="644">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1"/>
            <p:cNvSpPr/>
            <p:nvPr/>
          </p:nvSpPr>
          <p:spPr>
            <a:xfrm>
              <a:off x="5556925" y="3876675"/>
              <a:ext cx="8950" cy="1925"/>
            </a:xfrm>
            <a:custGeom>
              <a:rect b="b" l="l" r="r" t="t"/>
              <a:pathLst>
                <a:path extrusionOk="0" h="77" w="358">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1"/>
            <p:cNvSpPr/>
            <p:nvPr/>
          </p:nvSpPr>
          <p:spPr>
            <a:xfrm>
              <a:off x="5428950" y="3876100"/>
              <a:ext cx="6575" cy="2500"/>
            </a:xfrm>
            <a:custGeom>
              <a:rect b="b" l="l" r="r" t="t"/>
              <a:pathLst>
                <a:path extrusionOk="0" h="100" w="263">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51"/>
            <p:cNvSpPr/>
            <p:nvPr/>
          </p:nvSpPr>
          <p:spPr>
            <a:xfrm>
              <a:off x="5364950" y="3890500"/>
              <a:ext cx="3000" cy="3000"/>
            </a:xfrm>
            <a:custGeom>
              <a:rect b="b" l="l" r="r" t="t"/>
              <a:pathLst>
                <a:path extrusionOk="0" h="120" w="120">
                  <a:moveTo>
                    <a:pt x="119" y="0"/>
                  </a:moveTo>
                  <a:lnTo>
                    <a:pt x="119" y="0"/>
                  </a:lnTo>
                  <a:cubicBezTo>
                    <a:pt x="48" y="24"/>
                    <a:pt x="12" y="48"/>
                    <a:pt x="0" y="119"/>
                  </a:cubicBezTo>
                  <a:lnTo>
                    <a:pt x="11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51"/>
            <p:cNvSpPr/>
            <p:nvPr/>
          </p:nvSpPr>
          <p:spPr>
            <a:xfrm>
              <a:off x="5360475" y="3895850"/>
              <a:ext cx="3000" cy="4475"/>
            </a:xfrm>
            <a:custGeom>
              <a:rect b="b" l="l" r="r" t="t"/>
              <a:pathLst>
                <a:path extrusionOk="0" h="179" w="120">
                  <a:moveTo>
                    <a:pt x="120" y="0"/>
                  </a:moveTo>
                  <a:cubicBezTo>
                    <a:pt x="48" y="48"/>
                    <a:pt x="1" y="108"/>
                    <a:pt x="1" y="179"/>
                  </a:cubicBezTo>
                  <a:cubicBezTo>
                    <a:pt x="72" y="143"/>
                    <a:pt x="120" y="84"/>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51"/>
            <p:cNvSpPr/>
            <p:nvPr/>
          </p:nvSpPr>
          <p:spPr>
            <a:xfrm>
              <a:off x="5342625" y="3856850"/>
              <a:ext cx="4475" cy="4500"/>
            </a:xfrm>
            <a:custGeom>
              <a:rect b="b" l="l" r="r" t="t"/>
              <a:pathLst>
                <a:path extrusionOk="0" h="180" w="179">
                  <a:moveTo>
                    <a:pt x="48" y="1"/>
                  </a:moveTo>
                  <a:lnTo>
                    <a:pt x="0" y="179"/>
                  </a:lnTo>
                  <a:cubicBezTo>
                    <a:pt x="60" y="120"/>
                    <a:pt x="179" y="84"/>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51"/>
            <p:cNvSpPr/>
            <p:nvPr/>
          </p:nvSpPr>
          <p:spPr>
            <a:xfrm>
              <a:off x="5392925" y="3836325"/>
              <a:ext cx="3600" cy="3300"/>
            </a:xfrm>
            <a:custGeom>
              <a:rect b="b" l="l" r="r" t="t"/>
              <a:pathLst>
                <a:path extrusionOk="0" h="132" w="144">
                  <a:moveTo>
                    <a:pt x="143" y="0"/>
                  </a:moveTo>
                  <a:cubicBezTo>
                    <a:pt x="84" y="48"/>
                    <a:pt x="36" y="83"/>
                    <a:pt x="0" y="131"/>
                  </a:cubicBezTo>
                  <a:cubicBezTo>
                    <a:pt x="36" y="83"/>
                    <a:pt x="96" y="48"/>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51"/>
            <p:cNvSpPr/>
            <p:nvPr/>
          </p:nvSpPr>
          <p:spPr>
            <a:xfrm>
              <a:off x="5428650" y="2763850"/>
              <a:ext cx="25925" cy="27625"/>
            </a:xfrm>
            <a:custGeom>
              <a:rect b="b" l="l" r="r" t="t"/>
              <a:pathLst>
                <a:path extrusionOk="0" h="1105" w="1037">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51"/>
            <p:cNvSpPr/>
            <p:nvPr/>
          </p:nvSpPr>
          <p:spPr>
            <a:xfrm>
              <a:off x="5448575" y="2706425"/>
              <a:ext cx="37550" cy="15650"/>
            </a:xfrm>
            <a:custGeom>
              <a:rect b="b" l="l" r="r" t="t"/>
              <a:pathLst>
                <a:path extrusionOk="0" h="626" w="1502">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1"/>
            <p:cNvSpPr/>
            <p:nvPr/>
          </p:nvSpPr>
          <p:spPr>
            <a:xfrm>
              <a:off x="5443525" y="2753675"/>
              <a:ext cx="36625" cy="17700"/>
            </a:xfrm>
            <a:custGeom>
              <a:rect b="b" l="l" r="r" t="t"/>
              <a:pathLst>
                <a:path extrusionOk="0" h="708" w="1465">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51"/>
            <p:cNvSpPr/>
            <p:nvPr/>
          </p:nvSpPr>
          <p:spPr>
            <a:xfrm>
              <a:off x="5448300" y="2735000"/>
              <a:ext cx="19650" cy="16650"/>
            </a:xfrm>
            <a:custGeom>
              <a:rect b="b" l="l" r="r" t="t"/>
              <a:pathLst>
                <a:path extrusionOk="0" h="666" w="786">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51"/>
            <p:cNvSpPr/>
            <p:nvPr/>
          </p:nvSpPr>
          <p:spPr>
            <a:xfrm>
              <a:off x="5442925" y="2748375"/>
              <a:ext cx="23550" cy="9300"/>
            </a:xfrm>
            <a:custGeom>
              <a:rect b="b" l="l" r="r" t="t"/>
              <a:pathLst>
                <a:path extrusionOk="0" h="372" w="942">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51"/>
            <p:cNvSpPr/>
            <p:nvPr/>
          </p:nvSpPr>
          <p:spPr>
            <a:xfrm>
              <a:off x="5445300" y="2730825"/>
              <a:ext cx="9275" cy="15000"/>
            </a:xfrm>
            <a:custGeom>
              <a:rect b="b" l="l" r="r" t="t"/>
              <a:pathLst>
                <a:path extrusionOk="0" h="600" w="371">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51"/>
            <p:cNvSpPr/>
            <p:nvPr/>
          </p:nvSpPr>
          <p:spPr>
            <a:xfrm>
              <a:off x="5439350" y="2711725"/>
              <a:ext cx="14625" cy="9000"/>
            </a:xfrm>
            <a:custGeom>
              <a:rect b="b" l="l" r="r" t="t"/>
              <a:pathLst>
                <a:path extrusionOk="0" h="360" w="585">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51"/>
            <p:cNvSpPr/>
            <p:nvPr/>
          </p:nvSpPr>
          <p:spPr>
            <a:xfrm>
              <a:off x="5530750" y="2720700"/>
              <a:ext cx="19075" cy="3700"/>
            </a:xfrm>
            <a:custGeom>
              <a:rect b="b" l="l" r="r" t="t"/>
              <a:pathLst>
                <a:path extrusionOk="0" h="148" w="763">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51"/>
            <p:cNvSpPr/>
            <p:nvPr/>
          </p:nvSpPr>
          <p:spPr>
            <a:xfrm>
              <a:off x="5436075" y="2751525"/>
              <a:ext cx="6575" cy="6950"/>
            </a:xfrm>
            <a:custGeom>
              <a:rect b="b" l="l" r="r" t="t"/>
              <a:pathLst>
                <a:path extrusionOk="0" h="278" w="263">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51"/>
            <p:cNvSpPr/>
            <p:nvPr/>
          </p:nvSpPr>
          <p:spPr>
            <a:xfrm>
              <a:off x="5795050" y="2943050"/>
              <a:ext cx="10150" cy="3600"/>
            </a:xfrm>
            <a:custGeom>
              <a:rect b="b" l="l" r="r" t="t"/>
              <a:pathLst>
                <a:path extrusionOk="0" h="144" w="406">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51"/>
            <p:cNvSpPr/>
            <p:nvPr/>
          </p:nvSpPr>
          <p:spPr>
            <a:xfrm>
              <a:off x="5445900" y="2779525"/>
              <a:ext cx="61650" cy="11425"/>
            </a:xfrm>
            <a:custGeom>
              <a:rect b="b" l="l" r="r" t="t"/>
              <a:pathLst>
                <a:path extrusionOk="0" h="457" w="2466">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51"/>
            <p:cNvSpPr/>
            <p:nvPr/>
          </p:nvSpPr>
          <p:spPr>
            <a:xfrm>
              <a:off x="5483700" y="2755925"/>
              <a:ext cx="48550" cy="11525"/>
            </a:xfrm>
            <a:custGeom>
              <a:rect b="b" l="l" r="r" t="t"/>
              <a:pathLst>
                <a:path extrusionOk="0" h="461" w="1942">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51"/>
            <p:cNvSpPr/>
            <p:nvPr/>
          </p:nvSpPr>
          <p:spPr>
            <a:xfrm>
              <a:off x="5475375" y="2761075"/>
              <a:ext cx="32475" cy="9075"/>
            </a:xfrm>
            <a:custGeom>
              <a:rect b="b" l="l" r="r" t="t"/>
              <a:pathLst>
                <a:path extrusionOk="0" h="363" w="1299">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51"/>
            <p:cNvSpPr/>
            <p:nvPr/>
          </p:nvSpPr>
          <p:spPr>
            <a:xfrm>
              <a:off x="5478350" y="2777975"/>
              <a:ext cx="32775" cy="3775"/>
            </a:xfrm>
            <a:custGeom>
              <a:rect b="b" l="l" r="r" t="t"/>
              <a:pathLst>
                <a:path extrusionOk="0" h="151" w="1311">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51"/>
            <p:cNvSpPr/>
            <p:nvPr/>
          </p:nvSpPr>
          <p:spPr>
            <a:xfrm>
              <a:off x="5439650" y="2776050"/>
              <a:ext cx="11350" cy="7550"/>
            </a:xfrm>
            <a:custGeom>
              <a:rect b="b" l="l" r="r" t="t"/>
              <a:pathLst>
                <a:path extrusionOk="0" h="302" w="454">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51"/>
            <p:cNvSpPr/>
            <p:nvPr/>
          </p:nvSpPr>
          <p:spPr>
            <a:xfrm>
              <a:off x="5572400" y="2921625"/>
              <a:ext cx="13425" cy="3450"/>
            </a:xfrm>
            <a:custGeom>
              <a:rect b="b" l="l" r="r" t="t"/>
              <a:pathLst>
                <a:path extrusionOk="0" h="138" w="537">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51"/>
            <p:cNvSpPr/>
            <p:nvPr/>
          </p:nvSpPr>
          <p:spPr>
            <a:xfrm>
              <a:off x="5557525" y="2921325"/>
              <a:ext cx="3900" cy="2075"/>
            </a:xfrm>
            <a:custGeom>
              <a:rect b="b" l="l" r="r" t="t"/>
              <a:pathLst>
                <a:path extrusionOk="0" h="83" w="156">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51"/>
            <p:cNvSpPr/>
            <p:nvPr/>
          </p:nvSpPr>
          <p:spPr>
            <a:xfrm>
              <a:off x="5564975" y="2921500"/>
              <a:ext cx="3000" cy="1625"/>
            </a:xfrm>
            <a:custGeom>
              <a:rect b="b" l="l" r="r" t="t"/>
              <a:pathLst>
                <a:path extrusionOk="0" h="65" w="12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51"/>
            <p:cNvSpPr/>
            <p:nvPr/>
          </p:nvSpPr>
          <p:spPr>
            <a:xfrm>
              <a:off x="5546225" y="2917750"/>
              <a:ext cx="4775" cy="3125"/>
            </a:xfrm>
            <a:custGeom>
              <a:rect b="b" l="l" r="r" t="t"/>
              <a:pathLst>
                <a:path extrusionOk="0" h="125" w="191">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51"/>
            <p:cNvSpPr/>
            <p:nvPr/>
          </p:nvSpPr>
          <p:spPr>
            <a:xfrm>
              <a:off x="5891800" y="2860600"/>
              <a:ext cx="14600" cy="39900"/>
            </a:xfrm>
            <a:custGeom>
              <a:rect b="b" l="l" r="r" t="t"/>
              <a:pathLst>
                <a:path extrusionOk="0" h="1596" w="584">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51"/>
            <p:cNvSpPr/>
            <p:nvPr/>
          </p:nvSpPr>
          <p:spPr>
            <a:xfrm>
              <a:off x="5895075" y="2842550"/>
              <a:ext cx="14900" cy="16050"/>
            </a:xfrm>
            <a:custGeom>
              <a:rect b="b" l="l" r="r" t="t"/>
              <a:pathLst>
                <a:path extrusionOk="0" h="642" w="596">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51"/>
            <p:cNvSpPr/>
            <p:nvPr/>
          </p:nvSpPr>
          <p:spPr>
            <a:xfrm>
              <a:off x="5881975" y="2900200"/>
              <a:ext cx="10150" cy="25900"/>
            </a:xfrm>
            <a:custGeom>
              <a:rect b="b" l="l" r="r" t="t"/>
              <a:pathLst>
                <a:path extrusionOk="0" h="1036" w="406">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51"/>
            <p:cNvSpPr/>
            <p:nvPr/>
          </p:nvSpPr>
          <p:spPr>
            <a:xfrm>
              <a:off x="5507225" y="2867150"/>
              <a:ext cx="27700" cy="7475"/>
            </a:xfrm>
            <a:custGeom>
              <a:rect b="b" l="l" r="r" t="t"/>
              <a:pathLst>
                <a:path extrusionOk="0" h="299" w="1108">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51"/>
            <p:cNvSpPr/>
            <p:nvPr/>
          </p:nvSpPr>
          <p:spPr>
            <a:xfrm>
              <a:off x="5445600" y="2864475"/>
              <a:ext cx="22650" cy="6575"/>
            </a:xfrm>
            <a:custGeom>
              <a:rect b="b" l="l" r="r" t="t"/>
              <a:pathLst>
                <a:path extrusionOk="0" h="263" w="906">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51"/>
            <p:cNvSpPr/>
            <p:nvPr/>
          </p:nvSpPr>
          <p:spPr>
            <a:xfrm>
              <a:off x="5525975" y="2867750"/>
              <a:ext cx="10150" cy="6275"/>
            </a:xfrm>
            <a:custGeom>
              <a:rect b="b" l="l" r="r" t="t"/>
              <a:pathLst>
                <a:path extrusionOk="0" h="251" w="406">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51"/>
            <p:cNvSpPr/>
            <p:nvPr/>
          </p:nvSpPr>
          <p:spPr>
            <a:xfrm>
              <a:off x="5500375" y="2867950"/>
              <a:ext cx="11050" cy="6375"/>
            </a:xfrm>
            <a:custGeom>
              <a:rect b="b" l="l" r="r" t="t"/>
              <a:pathLst>
                <a:path extrusionOk="0" h="255" w="442">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51"/>
            <p:cNvSpPr/>
            <p:nvPr/>
          </p:nvSpPr>
          <p:spPr>
            <a:xfrm>
              <a:off x="5460500" y="2746825"/>
              <a:ext cx="68175" cy="13300"/>
            </a:xfrm>
            <a:custGeom>
              <a:rect b="b" l="l" r="r" t="t"/>
              <a:pathLst>
                <a:path extrusionOk="0" h="532" w="2727">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51"/>
            <p:cNvSpPr/>
            <p:nvPr/>
          </p:nvSpPr>
          <p:spPr>
            <a:xfrm>
              <a:off x="5520925" y="2741250"/>
              <a:ext cx="900" cy="900"/>
            </a:xfrm>
            <a:custGeom>
              <a:rect b="b" l="l" r="r" t="t"/>
              <a:pathLst>
                <a:path extrusionOk="0" h="36" w="36">
                  <a:moveTo>
                    <a:pt x="0" y="0"/>
                  </a:moveTo>
                  <a:cubicBezTo>
                    <a:pt x="1" y="1"/>
                    <a:pt x="13" y="13"/>
                    <a:pt x="36" y="36"/>
                  </a:cubicBezTo>
                  <a:cubicBezTo>
                    <a:pt x="24" y="12"/>
                    <a:pt x="12"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51"/>
            <p:cNvSpPr/>
            <p:nvPr/>
          </p:nvSpPr>
          <p:spPr>
            <a:xfrm>
              <a:off x="5927225" y="2785100"/>
              <a:ext cx="6850" cy="3500"/>
            </a:xfrm>
            <a:custGeom>
              <a:rect b="b" l="l" r="r" t="t"/>
              <a:pathLst>
                <a:path extrusionOk="0" h="140" w="274">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51"/>
            <p:cNvSpPr/>
            <p:nvPr/>
          </p:nvSpPr>
          <p:spPr>
            <a:xfrm>
              <a:off x="5511100" y="2753600"/>
              <a:ext cx="7450" cy="2250"/>
            </a:xfrm>
            <a:custGeom>
              <a:rect b="b" l="l" r="r" t="t"/>
              <a:pathLst>
                <a:path extrusionOk="0" h="90" w="298">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1"/>
            <p:cNvSpPr/>
            <p:nvPr/>
          </p:nvSpPr>
          <p:spPr>
            <a:xfrm>
              <a:off x="5419125" y="2800850"/>
              <a:ext cx="11625" cy="33875"/>
            </a:xfrm>
            <a:custGeom>
              <a:rect b="b" l="l" r="r" t="t"/>
              <a:pathLst>
                <a:path extrusionOk="0" h="1355" w="465">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51"/>
            <p:cNvSpPr/>
            <p:nvPr/>
          </p:nvSpPr>
          <p:spPr>
            <a:xfrm>
              <a:off x="5425075" y="2823475"/>
              <a:ext cx="17875" cy="22275"/>
            </a:xfrm>
            <a:custGeom>
              <a:rect b="b" l="l" r="r" t="t"/>
              <a:pathLst>
                <a:path extrusionOk="0" h="891" w="715">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51"/>
            <p:cNvSpPr/>
            <p:nvPr/>
          </p:nvSpPr>
          <p:spPr>
            <a:xfrm>
              <a:off x="5433100" y="2796800"/>
              <a:ext cx="12825" cy="9650"/>
            </a:xfrm>
            <a:custGeom>
              <a:rect b="b" l="l" r="r" t="t"/>
              <a:pathLst>
                <a:path extrusionOk="0" h="386" w="513">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51"/>
            <p:cNvSpPr/>
            <p:nvPr/>
          </p:nvSpPr>
          <p:spPr>
            <a:xfrm>
              <a:off x="5446800" y="2788275"/>
              <a:ext cx="28600" cy="3975"/>
            </a:xfrm>
            <a:custGeom>
              <a:rect b="b" l="l" r="r" t="t"/>
              <a:pathLst>
                <a:path extrusionOk="0" h="159" w="1144">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1"/>
            <p:cNvSpPr/>
            <p:nvPr/>
          </p:nvSpPr>
          <p:spPr>
            <a:xfrm>
              <a:off x="5446800" y="2795425"/>
              <a:ext cx="22050" cy="3875"/>
            </a:xfrm>
            <a:custGeom>
              <a:rect b="b" l="l" r="r" t="t"/>
              <a:pathLst>
                <a:path extrusionOk="0" h="155" w="882">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51"/>
            <p:cNvSpPr/>
            <p:nvPr/>
          </p:nvSpPr>
          <p:spPr>
            <a:xfrm>
              <a:off x="5439650" y="2781425"/>
              <a:ext cx="9850" cy="6875"/>
            </a:xfrm>
            <a:custGeom>
              <a:rect b="b" l="l" r="r" t="t"/>
              <a:pathLst>
                <a:path extrusionOk="0" h="275" w="394">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51"/>
            <p:cNvSpPr/>
            <p:nvPr/>
          </p:nvSpPr>
          <p:spPr>
            <a:xfrm>
              <a:off x="5420000" y="2788575"/>
              <a:ext cx="8975" cy="14900"/>
            </a:xfrm>
            <a:custGeom>
              <a:rect b="b" l="l" r="r" t="t"/>
              <a:pathLst>
                <a:path extrusionOk="0" h="596" w="359">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51"/>
            <p:cNvSpPr/>
            <p:nvPr/>
          </p:nvSpPr>
          <p:spPr>
            <a:xfrm>
              <a:off x="5493225" y="2903175"/>
              <a:ext cx="12825" cy="3775"/>
            </a:xfrm>
            <a:custGeom>
              <a:rect b="b" l="l" r="r" t="t"/>
              <a:pathLst>
                <a:path extrusionOk="0" h="151" w="513">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1"/>
            <p:cNvSpPr/>
            <p:nvPr/>
          </p:nvSpPr>
          <p:spPr>
            <a:xfrm>
              <a:off x="5524200" y="2903175"/>
              <a:ext cx="1800" cy="1800"/>
            </a:xfrm>
            <a:custGeom>
              <a:rect b="b" l="l" r="r" t="t"/>
              <a:pathLst>
                <a:path extrusionOk="0" h="72" w="72">
                  <a:moveTo>
                    <a:pt x="72" y="0"/>
                  </a:moveTo>
                  <a:cubicBezTo>
                    <a:pt x="48" y="12"/>
                    <a:pt x="12" y="48"/>
                    <a:pt x="0" y="72"/>
                  </a:cubicBezTo>
                  <a:lnTo>
                    <a:pt x="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51"/>
            <p:cNvSpPr/>
            <p:nvPr/>
          </p:nvSpPr>
          <p:spPr>
            <a:xfrm>
              <a:off x="5428650" y="2844225"/>
              <a:ext cx="6875" cy="8950"/>
            </a:xfrm>
            <a:custGeom>
              <a:rect b="b" l="l" r="r" t="t"/>
              <a:pathLst>
                <a:path extrusionOk="0" h="358" w="275">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51"/>
            <p:cNvSpPr/>
            <p:nvPr/>
          </p:nvSpPr>
          <p:spPr>
            <a:xfrm>
              <a:off x="5486100" y="2796300"/>
              <a:ext cx="11025" cy="2925"/>
            </a:xfrm>
            <a:custGeom>
              <a:rect b="b" l="l" r="r" t="t"/>
              <a:pathLst>
                <a:path extrusionOk="0" h="117" w="441">
                  <a:moveTo>
                    <a:pt x="0" y="1"/>
                  </a:moveTo>
                  <a:cubicBezTo>
                    <a:pt x="72" y="78"/>
                    <a:pt x="143" y="117"/>
                    <a:pt x="216" y="117"/>
                  </a:cubicBezTo>
                  <a:cubicBezTo>
                    <a:pt x="289" y="117"/>
                    <a:pt x="363" y="78"/>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51"/>
            <p:cNvSpPr/>
            <p:nvPr/>
          </p:nvSpPr>
          <p:spPr>
            <a:xfrm>
              <a:off x="5475075" y="2785525"/>
              <a:ext cx="7475" cy="2475"/>
            </a:xfrm>
            <a:custGeom>
              <a:rect b="b" l="l" r="r" t="t"/>
              <a:pathLst>
                <a:path extrusionOk="0" h="99" w="299">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51"/>
            <p:cNvSpPr/>
            <p:nvPr/>
          </p:nvSpPr>
          <p:spPr>
            <a:xfrm>
              <a:off x="5611700" y="2953775"/>
              <a:ext cx="21450" cy="8575"/>
            </a:xfrm>
            <a:custGeom>
              <a:rect b="b" l="l" r="r" t="t"/>
              <a:pathLst>
                <a:path extrusionOk="0" h="343" w="858">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51"/>
            <p:cNvSpPr/>
            <p:nvPr/>
          </p:nvSpPr>
          <p:spPr>
            <a:xfrm>
              <a:off x="5611700" y="2957000"/>
              <a:ext cx="10450" cy="3925"/>
            </a:xfrm>
            <a:custGeom>
              <a:rect b="b" l="l" r="r" t="t"/>
              <a:pathLst>
                <a:path extrusionOk="0" h="157" w="418">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51"/>
            <p:cNvSpPr/>
            <p:nvPr/>
          </p:nvSpPr>
          <p:spPr>
            <a:xfrm>
              <a:off x="5417325" y="2789175"/>
              <a:ext cx="7475" cy="22150"/>
            </a:xfrm>
            <a:custGeom>
              <a:rect b="b" l="l" r="r" t="t"/>
              <a:pathLst>
                <a:path extrusionOk="0" h="886" w="299">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51"/>
            <p:cNvSpPr/>
            <p:nvPr/>
          </p:nvSpPr>
          <p:spPr>
            <a:xfrm>
              <a:off x="5417025" y="2821000"/>
              <a:ext cx="4200" cy="10750"/>
            </a:xfrm>
            <a:custGeom>
              <a:rect b="b" l="l" r="r" t="t"/>
              <a:pathLst>
                <a:path extrusionOk="0" h="430" w="168">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51"/>
            <p:cNvSpPr/>
            <p:nvPr/>
          </p:nvSpPr>
          <p:spPr>
            <a:xfrm>
              <a:off x="5417625" y="2809700"/>
              <a:ext cx="3000" cy="7475"/>
            </a:xfrm>
            <a:custGeom>
              <a:rect b="b" l="l" r="r" t="t"/>
              <a:pathLst>
                <a:path extrusionOk="0" h="299" w="12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51"/>
            <p:cNvSpPr/>
            <p:nvPr/>
          </p:nvSpPr>
          <p:spPr>
            <a:xfrm>
              <a:off x="5443525" y="2705400"/>
              <a:ext cx="10450" cy="7600"/>
            </a:xfrm>
            <a:custGeom>
              <a:rect b="b" l="l" r="r" t="t"/>
              <a:pathLst>
                <a:path extrusionOk="0" h="304" w="418">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51"/>
            <p:cNvSpPr/>
            <p:nvPr/>
          </p:nvSpPr>
          <p:spPr>
            <a:xfrm>
              <a:off x="5425075" y="2842450"/>
              <a:ext cx="8350" cy="3900"/>
            </a:xfrm>
            <a:custGeom>
              <a:rect b="b" l="l" r="r" t="t"/>
              <a:pathLst>
                <a:path extrusionOk="0" h="156" w="334">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51"/>
            <p:cNvSpPr/>
            <p:nvPr/>
          </p:nvSpPr>
          <p:spPr>
            <a:xfrm>
              <a:off x="5457525" y="2704425"/>
              <a:ext cx="10725" cy="9000"/>
            </a:xfrm>
            <a:custGeom>
              <a:rect b="b" l="l" r="r" t="t"/>
              <a:pathLst>
                <a:path extrusionOk="0" h="360" w="429">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51"/>
            <p:cNvSpPr/>
            <p:nvPr/>
          </p:nvSpPr>
          <p:spPr>
            <a:xfrm>
              <a:off x="5460500" y="2698000"/>
              <a:ext cx="8350" cy="7850"/>
            </a:xfrm>
            <a:custGeom>
              <a:rect b="b" l="l" r="r" t="t"/>
              <a:pathLst>
                <a:path extrusionOk="0" h="314" w="334">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51"/>
            <p:cNvSpPr/>
            <p:nvPr/>
          </p:nvSpPr>
          <p:spPr>
            <a:xfrm>
              <a:off x="5450075" y="2704400"/>
              <a:ext cx="3900" cy="2050"/>
            </a:xfrm>
            <a:custGeom>
              <a:rect b="b" l="l" r="r" t="t"/>
              <a:pathLst>
                <a:path extrusionOk="0" h="82" w="156">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51"/>
            <p:cNvSpPr/>
            <p:nvPr/>
          </p:nvSpPr>
          <p:spPr>
            <a:xfrm>
              <a:off x="5457225" y="2698375"/>
              <a:ext cx="5075" cy="4200"/>
            </a:xfrm>
            <a:custGeom>
              <a:rect b="b" l="l" r="r" t="t"/>
              <a:pathLst>
                <a:path extrusionOk="0" h="168" w="203">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51"/>
            <p:cNvSpPr/>
            <p:nvPr/>
          </p:nvSpPr>
          <p:spPr>
            <a:xfrm>
              <a:off x="5460800" y="2693050"/>
              <a:ext cx="22050" cy="9525"/>
            </a:xfrm>
            <a:custGeom>
              <a:rect b="b" l="l" r="r" t="t"/>
              <a:pathLst>
                <a:path extrusionOk="0" h="381" w="882">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51"/>
            <p:cNvSpPr/>
            <p:nvPr/>
          </p:nvSpPr>
          <p:spPr>
            <a:xfrm>
              <a:off x="5956375" y="2811350"/>
              <a:ext cx="17000" cy="5975"/>
            </a:xfrm>
            <a:custGeom>
              <a:rect b="b" l="l" r="r" t="t"/>
              <a:pathLst>
                <a:path extrusionOk="0" h="239" w="68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51"/>
            <p:cNvSpPr/>
            <p:nvPr/>
          </p:nvSpPr>
          <p:spPr>
            <a:xfrm>
              <a:off x="5812325" y="3617350"/>
              <a:ext cx="11025" cy="7650"/>
            </a:xfrm>
            <a:custGeom>
              <a:rect b="b" l="l" r="r" t="t"/>
              <a:pathLst>
                <a:path extrusionOk="0" h="306" w="441">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51"/>
            <p:cNvSpPr/>
            <p:nvPr/>
          </p:nvSpPr>
          <p:spPr>
            <a:xfrm>
              <a:off x="5774825" y="3617300"/>
              <a:ext cx="12525" cy="3250"/>
            </a:xfrm>
            <a:custGeom>
              <a:rect b="b" l="l" r="r" t="t"/>
              <a:pathLst>
                <a:path extrusionOk="0" h="130" w="501">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51"/>
            <p:cNvSpPr/>
            <p:nvPr/>
          </p:nvSpPr>
          <p:spPr>
            <a:xfrm>
              <a:off x="6142425" y="3647000"/>
              <a:ext cx="3900" cy="2425"/>
            </a:xfrm>
            <a:custGeom>
              <a:rect b="b" l="l" r="r" t="t"/>
              <a:pathLst>
                <a:path extrusionOk="0" h="97" w="156">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51"/>
            <p:cNvSpPr/>
            <p:nvPr/>
          </p:nvSpPr>
          <p:spPr>
            <a:xfrm>
              <a:off x="5767975" y="3617550"/>
              <a:ext cx="6875" cy="1350"/>
            </a:xfrm>
            <a:custGeom>
              <a:rect b="b" l="l" r="r" t="t"/>
              <a:pathLst>
                <a:path extrusionOk="0" h="54" w="275">
                  <a:moveTo>
                    <a:pt x="0" y="0"/>
                  </a:moveTo>
                  <a:cubicBezTo>
                    <a:pt x="42" y="36"/>
                    <a:pt x="87" y="54"/>
                    <a:pt x="133" y="54"/>
                  </a:cubicBezTo>
                  <a:cubicBezTo>
                    <a:pt x="179" y="54"/>
                    <a:pt x="227" y="36"/>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51"/>
            <p:cNvSpPr/>
            <p:nvPr/>
          </p:nvSpPr>
          <p:spPr>
            <a:xfrm>
              <a:off x="5708725" y="3603250"/>
              <a:ext cx="10450" cy="7050"/>
            </a:xfrm>
            <a:custGeom>
              <a:rect b="b" l="l" r="r" t="t"/>
              <a:pathLst>
                <a:path extrusionOk="0" h="282" w="418">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51"/>
            <p:cNvSpPr/>
            <p:nvPr/>
          </p:nvSpPr>
          <p:spPr>
            <a:xfrm>
              <a:off x="6096000" y="3481225"/>
              <a:ext cx="6850" cy="2250"/>
            </a:xfrm>
            <a:custGeom>
              <a:rect b="b" l="l" r="r" t="t"/>
              <a:pathLst>
                <a:path extrusionOk="0" h="90" w="274">
                  <a:moveTo>
                    <a:pt x="0" y="0"/>
                  </a:moveTo>
                  <a:cubicBezTo>
                    <a:pt x="48" y="60"/>
                    <a:pt x="92" y="89"/>
                    <a:pt x="137" y="89"/>
                  </a:cubicBezTo>
                  <a:cubicBezTo>
                    <a:pt x="182" y="89"/>
                    <a:pt x="226" y="60"/>
                    <a:pt x="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51"/>
            <p:cNvSpPr/>
            <p:nvPr/>
          </p:nvSpPr>
          <p:spPr>
            <a:xfrm>
              <a:off x="5911450" y="3475600"/>
              <a:ext cx="71450" cy="13675"/>
            </a:xfrm>
            <a:custGeom>
              <a:rect b="b" l="l" r="r" t="t"/>
              <a:pathLst>
                <a:path extrusionOk="0" h="547" w="2858">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51"/>
            <p:cNvSpPr/>
            <p:nvPr/>
          </p:nvSpPr>
          <p:spPr>
            <a:xfrm>
              <a:off x="5981100" y="3477350"/>
              <a:ext cx="64025" cy="12225"/>
            </a:xfrm>
            <a:custGeom>
              <a:rect b="b" l="l" r="r" t="t"/>
              <a:pathLst>
                <a:path extrusionOk="0" h="489" w="2561">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51"/>
            <p:cNvSpPr/>
            <p:nvPr/>
          </p:nvSpPr>
          <p:spPr>
            <a:xfrm>
              <a:off x="6004900" y="3481225"/>
              <a:ext cx="48250" cy="11650"/>
            </a:xfrm>
            <a:custGeom>
              <a:rect b="b" l="l" r="r" t="t"/>
              <a:pathLst>
                <a:path extrusionOk="0" h="466" w="193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51"/>
            <p:cNvSpPr/>
            <p:nvPr/>
          </p:nvSpPr>
          <p:spPr>
            <a:xfrm>
              <a:off x="5980200" y="3477650"/>
              <a:ext cx="37825" cy="3175"/>
            </a:xfrm>
            <a:custGeom>
              <a:rect b="b" l="l" r="r" t="t"/>
              <a:pathLst>
                <a:path extrusionOk="0" h="127" w="1513">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51"/>
            <p:cNvSpPr/>
            <p:nvPr/>
          </p:nvSpPr>
          <p:spPr>
            <a:xfrm>
              <a:off x="5966500" y="3477650"/>
              <a:ext cx="11650" cy="2575"/>
            </a:xfrm>
            <a:custGeom>
              <a:rect b="b" l="l" r="r" t="t"/>
              <a:pathLst>
                <a:path extrusionOk="0" h="103" w="466">
                  <a:moveTo>
                    <a:pt x="1" y="0"/>
                  </a:moveTo>
                  <a:cubicBezTo>
                    <a:pt x="76" y="70"/>
                    <a:pt x="149" y="103"/>
                    <a:pt x="224" y="103"/>
                  </a:cubicBezTo>
                  <a:cubicBezTo>
                    <a:pt x="301" y="103"/>
                    <a:pt x="380" y="67"/>
                    <a:pt x="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51"/>
            <p:cNvSpPr/>
            <p:nvPr/>
          </p:nvSpPr>
          <p:spPr>
            <a:xfrm>
              <a:off x="6023350" y="3477650"/>
              <a:ext cx="4500" cy="1575"/>
            </a:xfrm>
            <a:custGeom>
              <a:rect b="b" l="l" r="r" t="t"/>
              <a:pathLst>
                <a:path extrusionOk="0" h="63" w="180">
                  <a:moveTo>
                    <a:pt x="1" y="0"/>
                  </a:moveTo>
                  <a:cubicBezTo>
                    <a:pt x="31" y="42"/>
                    <a:pt x="60" y="63"/>
                    <a:pt x="90" y="63"/>
                  </a:cubicBezTo>
                  <a:cubicBezTo>
                    <a:pt x="120" y="63"/>
                    <a:pt x="150" y="42"/>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51"/>
            <p:cNvSpPr/>
            <p:nvPr/>
          </p:nvSpPr>
          <p:spPr>
            <a:xfrm>
              <a:off x="5847150" y="3473775"/>
              <a:ext cx="45275" cy="11350"/>
            </a:xfrm>
            <a:custGeom>
              <a:rect b="b" l="l" r="r" t="t"/>
              <a:pathLst>
                <a:path extrusionOk="0" h="454" w="1811">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51"/>
            <p:cNvSpPr/>
            <p:nvPr/>
          </p:nvSpPr>
          <p:spPr>
            <a:xfrm>
              <a:off x="5900725" y="3473525"/>
              <a:ext cx="37225" cy="6175"/>
            </a:xfrm>
            <a:custGeom>
              <a:rect b="b" l="l" r="r" t="t"/>
              <a:pathLst>
                <a:path extrusionOk="0" h="247" w="1489">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51"/>
            <p:cNvSpPr/>
            <p:nvPr/>
          </p:nvSpPr>
          <p:spPr>
            <a:xfrm>
              <a:off x="5890900" y="3474075"/>
              <a:ext cx="22050" cy="11175"/>
            </a:xfrm>
            <a:custGeom>
              <a:rect b="b" l="l" r="r" t="t"/>
              <a:pathLst>
                <a:path extrusionOk="0" h="447" w="882">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51"/>
            <p:cNvSpPr/>
            <p:nvPr/>
          </p:nvSpPr>
          <p:spPr>
            <a:xfrm>
              <a:off x="5941500" y="3473475"/>
              <a:ext cx="7175" cy="3000"/>
            </a:xfrm>
            <a:custGeom>
              <a:rect b="b" l="l" r="r" t="t"/>
              <a:pathLst>
                <a:path extrusionOk="0" h="120" w="287">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51"/>
            <p:cNvSpPr/>
            <p:nvPr/>
          </p:nvSpPr>
          <p:spPr>
            <a:xfrm>
              <a:off x="5887625" y="3473775"/>
              <a:ext cx="5375" cy="3600"/>
            </a:xfrm>
            <a:custGeom>
              <a:rect b="b" l="l" r="r" t="t"/>
              <a:pathLst>
                <a:path extrusionOk="0" h="144" w="215">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51"/>
            <p:cNvSpPr/>
            <p:nvPr/>
          </p:nvSpPr>
          <p:spPr>
            <a:xfrm>
              <a:off x="6142425" y="3495550"/>
              <a:ext cx="14300" cy="6700"/>
            </a:xfrm>
            <a:custGeom>
              <a:rect b="b" l="l" r="r" t="t"/>
              <a:pathLst>
                <a:path extrusionOk="0" h="268" w="572">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51"/>
            <p:cNvSpPr/>
            <p:nvPr/>
          </p:nvSpPr>
          <p:spPr>
            <a:xfrm>
              <a:off x="6088250" y="3491625"/>
              <a:ext cx="11025" cy="3450"/>
            </a:xfrm>
            <a:custGeom>
              <a:rect b="b" l="l" r="r" t="t"/>
              <a:pathLst>
                <a:path extrusionOk="0" h="138" w="441">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51"/>
            <p:cNvSpPr/>
            <p:nvPr/>
          </p:nvSpPr>
          <p:spPr>
            <a:xfrm>
              <a:off x="6106400" y="3493475"/>
              <a:ext cx="3900" cy="1750"/>
            </a:xfrm>
            <a:custGeom>
              <a:rect b="b" l="l" r="r" t="t"/>
              <a:pathLst>
                <a:path extrusionOk="0" h="70" w="156">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51"/>
            <p:cNvSpPr/>
            <p:nvPr/>
          </p:nvSpPr>
          <p:spPr>
            <a:xfrm>
              <a:off x="6102825" y="3495200"/>
              <a:ext cx="3600" cy="1625"/>
            </a:xfrm>
            <a:custGeom>
              <a:rect b="b" l="l" r="r" t="t"/>
              <a:pathLst>
                <a:path extrusionOk="0" h="65" w="144">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51"/>
            <p:cNvSpPr/>
            <p:nvPr/>
          </p:nvSpPr>
          <p:spPr>
            <a:xfrm>
              <a:off x="6117125" y="3493475"/>
              <a:ext cx="3900" cy="1750"/>
            </a:xfrm>
            <a:custGeom>
              <a:rect b="b" l="l" r="r" t="t"/>
              <a:pathLst>
                <a:path extrusionOk="0" h="70" w="156">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51"/>
            <p:cNvSpPr/>
            <p:nvPr/>
          </p:nvSpPr>
          <p:spPr>
            <a:xfrm>
              <a:off x="5377150" y="3508900"/>
              <a:ext cx="124750" cy="13925"/>
            </a:xfrm>
            <a:custGeom>
              <a:rect b="b" l="l" r="r" t="t"/>
              <a:pathLst>
                <a:path extrusionOk="0" h="557" w="499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51"/>
            <p:cNvSpPr/>
            <p:nvPr/>
          </p:nvSpPr>
          <p:spPr>
            <a:xfrm>
              <a:off x="5422700" y="3532475"/>
              <a:ext cx="58050" cy="12750"/>
            </a:xfrm>
            <a:custGeom>
              <a:rect b="b" l="l" r="r" t="t"/>
              <a:pathLst>
                <a:path extrusionOk="0" h="510" w="2322">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51"/>
            <p:cNvSpPr/>
            <p:nvPr/>
          </p:nvSpPr>
          <p:spPr>
            <a:xfrm>
              <a:off x="5489075" y="3540700"/>
              <a:ext cx="38125" cy="10125"/>
            </a:xfrm>
            <a:custGeom>
              <a:rect b="b" l="l" r="r" t="t"/>
              <a:pathLst>
                <a:path extrusionOk="0" h="405" w="1525">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51"/>
            <p:cNvSpPr/>
            <p:nvPr/>
          </p:nvSpPr>
          <p:spPr>
            <a:xfrm>
              <a:off x="5500375" y="3514950"/>
              <a:ext cx="39925" cy="8750"/>
            </a:xfrm>
            <a:custGeom>
              <a:rect b="b" l="l" r="r" t="t"/>
              <a:pathLst>
                <a:path extrusionOk="0" h="350" w="1597">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51"/>
            <p:cNvSpPr/>
            <p:nvPr/>
          </p:nvSpPr>
          <p:spPr>
            <a:xfrm>
              <a:off x="5439050" y="3492225"/>
              <a:ext cx="43500" cy="7900"/>
            </a:xfrm>
            <a:custGeom>
              <a:rect b="b" l="l" r="r" t="t"/>
              <a:pathLst>
                <a:path extrusionOk="0" h="316" w="174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51"/>
            <p:cNvSpPr/>
            <p:nvPr/>
          </p:nvSpPr>
          <p:spPr>
            <a:xfrm>
              <a:off x="5557225" y="3499075"/>
              <a:ext cx="44975" cy="7400"/>
            </a:xfrm>
            <a:custGeom>
              <a:rect b="b" l="l" r="r" t="t"/>
              <a:pathLst>
                <a:path extrusionOk="0" h="296" w="1799">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51"/>
            <p:cNvSpPr/>
            <p:nvPr/>
          </p:nvSpPr>
          <p:spPr>
            <a:xfrm>
              <a:off x="5406325" y="3530925"/>
              <a:ext cx="50925" cy="7175"/>
            </a:xfrm>
            <a:custGeom>
              <a:rect b="b" l="l" r="r" t="t"/>
              <a:pathLst>
                <a:path extrusionOk="0" h="287" w="2037">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51"/>
            <p:cNvSpPr/>
            <p:nvPr/>
          </p:nvSpPr>
          <p:spPr>
            <a:xfrm>
              <a:off x="5475375" y="3537575"/>
              <a:ext cx="17875" cy="9300"/>
            </a:xfrm>
            <a:custGeom>
              <a:rect b="b" l="l" r="r" t="t"/>
              <a:pathLst>
                <a:path extrusionOk="0" h="372" w="715">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51"/>
            <p:cNvSpPr/>
            <p:nvPr/>
          </p:nvSpPr>
          <p:spPr>
            <a:xfrm>
              <a:off x="5525675" y="3543775"/>
              <a:ext cx="11050" cy="9600"/>
            </a:xfrm>
            <a:custGeom>
              <a:rect b="b" l="l" r="r" t="t"/>
              <a:pathLst>
                <a:path extrusionOk="0" h="384" w="442">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51"/>
            <p:cNvSpPr/>
            <p:nvPr/>
          </p:nvSpPr>
          <p:spPr>
            <a:xfrm>
              <a:off x="5600700" y="3502950"/>
              <a:ext cx="4475" cy="3175"/>
            </a:xfrm>
            <a:custGeom>
              <a:rect b="b" l="l" r="r" t="t"/>
              <a:pathLst>
                <a:path extrusionOk="0" h="127" w="179">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51"/>
            <p:cNvSpPr/>
            <p:nvPr/>
          </p:nvSpPr>
          <p:spPr>
            <a:xfrm>
              <a:off x="5524775" y="3542150"/>
              <a:ext cx="8075" cy="3675"/>
            </a:xfrm>
            <a:custGeom>
              <a:rect b="b" l="l" r="r" t="t"/>
              <a:pathLst>
                <a:path extrusionOk="0" h="147" w="323">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51"/>
            <p:cNvSpPr/>
            <p:nvPr/>
          </p:nvSpPr>
          <p:spPr>
            <a:xfrm>
              <a:off x="5485800" y="3538650"/>
              <a:ext cx="7450" cy="3100"/>
            </a:xfrm>
            <a:custGeom>
              <a:rect b="b" l="l" r="r" t="t"/>
              <a:pathLst>
                <a:path extrusionOk="0" h="124" w="298">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51"/>
            <p:cNvSpPr/>
            <p:nvPr/>
          </p:nvSpPr>
          <p:spPr>
            <a:xfrm>
              <a:off x="5460800" y="3496050"/>
              <a:ext cx="7150" cy="3725"/>
            </a:xfrm>
            <a:custGeom>
              <a:rect b="b" l="l" r="r" t="t"/>
              <a:pathLst>
                <a:path extrusionOk="0" h="149" w="286">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51"/>
            <p:cNvSpPr/>
            <p:nvPr/>
          </p:nvSpPr>
          <p:spPr>
            <a:xfrm>
              <a:off x="5489650" y="3497300"/>
              <a:ext cx="3600" cy="1800"/>
            </a:xfrm>
            <a:custGeom>
              <a:rect b="b" l="l" r="r" t="t"/>
              <a:pathLst>
                <a:path extrusionOk="0" h="72" w="144">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51"/>
            <p:cNvSpPr/>
            <p:nvPr/>
          </p:nvSpPr>
          <p:spPr>
            <a:xfrm>
              <a:off x="5392925" y="3530925"/>
              <a:ext cx="3600" cy="1800"/>
            </a:xfrm>
            <a:custGeom>
              <a:rect b="b" l="l" r="r" t="t"/>
              <a:pathLst>
                <a:path extrusionOk="0" h="72" w="144">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51"/>
            <p:cNvSpPr/>
            <p:nvPr/>
          </p:nvSpPr>
          <p:spPr>
            <a:xfrm>
              <a:off x="5402750" y="3534500"/>
              <a:ext cx="22350" cy="7850"/>
            </a:xfrm>
            <a:custGeom>
              <a:rect b="b" l="l" r="r" t="t"/>
              <a:pathLst>
                <a:path extrusionOk="0" h="314" w="894">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51"/>
            <p:cNvSpPr/>
            <p:nvPr/>
          </p:nvSpPr>
          <p:spPr>
            <a:xfrm>
              <a:off x="5479850" y="3559600"/>
              <a:ext cx="13100" cy="14125"/>
            </a:xfrm>
            <a:custGeom>
              <a:rect b="b" l="l" r="r" t="t"/>
              <a:pathLst>
                <a:path extrusionOk="0" h="565" w="524">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51"/>
            <p:cNvSpPr/>
            <p:nvPr/>
          </p:nvSpPr>
          <p:spPr>
            <a:xfrm>
              <a:off x="5514975" y="3548775"/>
              <a:ext cx="17875" cy="4200"/>
            </a:xfrm>
            <a:custGeom>
              <a:rect b="b" l="l" r="r" t="t"/>
              <a:pathLst>
                <a:path extrusionOk="0" h="168" w="715">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51"/>
            <p:cNvSpPr/>
            <p:nvPr/>
          </p:nvSpPr>
          <p:spPr>
            <a:xfrm>
              <a:off x="5464950" y="3556600"/>
              <a:ext cx="8375" cy="6500"/>
            </a:xfrm>
            <a:custGeom>
              <a:rect b="b" l="l" r="r" t="t"/>
              <a:pathLst>
                <a:path extrusionOk="0" h="260" w="335">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51"/>
            <p:cNvSpPr/>
            <p:nvPr/>
          </p:nvSpPr>
          <p:spPr>
            <a:xfrm>
              <a:off x="5518525" y="3560100"/>
              <a:ext cx="7175" cy="7150"/>
            </a:xfrm>
            <a:custGeom>
              <a:rect b="b" l="l" r="r" t="t"/>
              <a:pathLst>
                <a:path extrusionOk="0" h="286" w="287">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51"/>
            <p:cNvSpPr/>
            <p:nvPr/>
          </p:nvSpPr>
          <p:spPr>
            <a:xfrm>
              <a:off x="5399775" y="3535225"/>
              <a:ext cx="6575" cy="3900"/>
            </a:xfrm>
            <a:custGeom>
              <a:rect b="b" l="l" r="r" t="t"/>
              <a:pathLst>
                <a:path extrusionOk="0" h="156" w="263">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51"/>
            <p:cNvSpPr/>
            <p:nvPr/>
          </p:nvSpPr>
          <p:spPr>
            <a:xfrm>
              <a:off x="5478650" y="3545800"/>
              <a:ext cx="8050" cy="2300"/>
            </a:xfrm>
            <a:custGeom>
              <a:rect b="b" l="l" r="r" t="t"/>
              <a:pathLst>
                <a:path extrusionOk="0" h="92" w="322">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51"/>
            <p:cNvSpPr/>
            <p:nvPr/>
          </p:nvSpPr>
          <p:spPr>
            <a:xfrm>
              <a:off x="5532825" y="3552650"/>
              <a:ext cx="3300" cy="1800"/>
            </a:xfrm>
            <a:custGeom>
              <a:rect b="b" l="l" r="r" t="t"/>
              <a:pathLst>
                <a:path extrusionOk="0" h="72" w="132">
                  <a:moveTo>
                    <a:pt x="0" y="0"/>
                  </a:moveTo>
                  <a:cubicBezTo>
                    <a:pt x="18" y="48"/>
                    <a:pt x="39" y="72"/>
                    <a:pt x="61" y="72"/>
                  </a:cubicBezTo>
                  <a:cubicBezTo>
                    <a:pt x="84" y="72"/>
                    <a:pt x="108" y="48"/>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51"/>
            <p:cNvSpPr/>
            <p:nvPr/>
          </p:nvSpPr>
          <p:spPr>
            <a:xfrm>
              <a:off x="5507525" y="3549375"/>
              <a:ext cx="3600" cy="1300"/>
            </a:xfrm>
            <a:custGeom>
              <a:rect b="b" l="l" r="r" t="t"/>
              <a:pathLst>
                <a:path extrusionOk="0" h="52" w="144">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51"/>
            <p:cNvSpPr/>
            <p:nvPr/>
          </p:nvSpPr>
          <p:spPr>
            <a:xfrm>
              <a:off x="5503050" y="3567225"/>
              <a:ext cx="7275" cy="5100"/>
            </a:xfrm>
            <a:custGeom>
              <a:rect b="b" l="l" r="r" t="t"/>
              <a:pathLst>
                <a:path extrusionOk="0" h="204" w="291">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51"/>
            <p:cNvSpPr/>
            <p:nvPr/>
          </p:nvSpPr>
          <p:spPr>
            <a:xfrm>
              <a:off x="5471800" y="3559800"/>
              <a:ext cx="3600" cy="4775"/>
            </a:xfrm>
            <a:custGeom>
              <a:rect b="b" l="l" r="r" t="t"/>
              <a:pathLst>
                <a:path extrusionOk="0" h="191" w="144">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51"/>
            <p:cNvSpPr/>
            <p:nvPr/>
          </p:nvSpPr>
          <p:spPr>
            <a:xfrm>
              <a:off x="5855775" y="3563375"/>
              <a:ext cx="6875" cy="6250"/>
            </a:xfrm>
            <a:custGeom>
              <a:rect b="b" l="l" r="r" t="t"/>
              <a:pathLst>
                <a:path extrusionOk="0" h="250" w="275">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51"/>
            <p:cNvSpPr/>
            <p:nvPr/>
          </p:nvSpPr>
          <p:spPr>
            <a:xfrm>
              <a:off x="5905775" y="3567525"/>
              <a:ext cx="6500" cy="6150"/>
            </a:xfrm>
            <a:custGeom>
              <a:rect b="b" l="l" r="r" t="t"/>
              <a:pathLst>
                <a:path extrusionOk="0" h="246" w="26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51"/>
            <p:cNvSpPr/>
            <p:nvPr/>
          </p:nvSpPr>
          <p:spPr>
            <a:xfrm>
              <a:off x="5375075" y="3559825"/>
              <a:ext cx="31875" cy="16075"/>
            </a:xfrm>
            <a:custGeom>
              <a:rect b="b" l="l" r="r" t="t"/>
              <a:pathLst>
                <a:path extrusionOk="0" h="643" w="1275">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51"/>
            <p:cNvSpPr/>
            <p:nvPr/>
          </p:nvSpPr>
          <p:spPr>
            <a:xfrm>
              <a:off x="5850425" y="3595500"/>
              <a:ext cx="4775" cy="3175"/>
            </a:xfrm>
            <a:custGeom>
              <a:rect b="b" l="l" r="r" t="t"/>
              <a:pathLst>
                <a:path extrusionOk="0" h="127" w="191">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51"/>
            <p:cNvSpPr/>
            <p:nvPr/>
          </p:nvSpPr>
          <p:spPr>
            <a:xfrm>
              <a:off x="5719750" y="3581825"/>
              <a:ext cx="9450" cy="6575"/>
            </a:xfrm>
            <a:custGeom>
              <a:rect b="b" l="l" r="r" t="t"/>
              <a:pathLst>
                <a:path extrusionOk="0" h="263" w="378">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51"/>
            <p:cNvSpPr/>
            <p:nvPr/>
          </p:nvSpPr>
          <p:spPr>
            <a:xfrm>
              <a:off x="6088400" y="3617250"/>
              <a:ext cx="7325" cy="3725"/>
            </a:xfrm>
            <a:custGeom>
              <a:rect b="b" l="l" r="r" t="t"/>
              <a:pathLst>
                <a:path extrusionOk="0" h="149" w="293">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51"/>
            <p:cNvSpPr/>
            <p:nvPr/>
          </p:nvSpPr>
          <p:spPr>
            <a:xfrm>
              <a:off x="5998950" y="3574375"/>
              <a:ext cx="10150" cy="10150"/>
            </a:xfrm>
            <a:custGeom>
              <a:rect b="b" l="l" r="r" t="t"/>
              <a:pathLst>
                <a:path extrusionOk="0" h="406" w="406">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51"/>
            <p:cNvSpPr/>
            <p:nvPr/>
          </p:nvSpPr>
          <p:spPr>
            <a:xfrm>
              <a:off x="5439350" y="3563675"/>
              <a:ext cx="5700" cy="5375"/>
            </a:xfrm>
            <a:custGeom>
              <a:rect b="b" l="l" r="r" t="t"/>
              <a:pathLst>
                <a:path extrusionOk="0" h="215" w="228">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51"/>
            <p:cNvSpPr/>
            <p:nvPr/>
          </p:nvSpPr>
          <p:spPr>
            <a:xfrm>
              <a:off x="5452450" y="3565175"/>
              <a:ext cx="3900" cy="4200"/>
            </a:xfrm>
            <a:custGeom>
              <a:rect b="b" l="l" r="r" t="t"/>
              <a:pathLst>
                <a:path extrusionOk="0" h="168" w="156">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51"/>
            <p:cNvSpPr/>
            <p:nvPr/>
          </p:nvSpPr>
          <p:spPr>
            <a:xfrm>
              <a:off x="5908175" y="3548675"/>
              <a:ext cx="94075" cy="16400"/>
            </a:xfrm>
            <a:custGeom>
              <a:rect b="b" l="l" r="r" t="t"/>
              <a:pathLst>
                <a:path extrusionOk="0" h="656" w="3763">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51"/>
            <p:cNvSpPr/>
            <p:nvPr/>
          </p:nvSpPr>
          <p:spPr>
            <a:xfrm>
              <a:off x="5987050" y="3578550"/>
              <a:ext cx="2700" cy="1800"/>
            </a:xfrm>
            <a:custGeom>
              <a:rect b="b" l="l" r="r" t="t"/>
              <a:pathLst>
                <a:path extrusionOk="0" h="72" w="108">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51"/>
            <p:cNvSpPr/>
            <p:nvPr/>
          </p:nvSpPr>
          <p:spPr>
            <a:xfrm>
              <a:off x="5705475" y="3558200"/>
              <a:ext cx="24125" cy="5425"/>
            </a:xfrm>
            <a:custGeom>
              <a:rect b="b" l="l" r="r" t="t"/>
              <a:pathLst>
                <a:path extrusionOk="0" h="217" w="965">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51"/>
            <p:cNvSpPr/>
            <p:nvPr/>
          </p:nvSpPr>
          <p:spPr>
            <a:xfrm>
              <a:off x="5740575" y="3556725"/>
              <a:ext cx="7175" cy="4775"/>
            </a:xfrm>
            <a:custGeom>
              <a:rect b="b" l="l" r="r" t="t"/>
              <a:pathLst>
                <a:path extrusionOk="0" h="191" w="287">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51"/>
            <p:cNvSpPr/>
            <p:nvPr/>
          </p:nvSpPr>
          <p:spPr>
            <a:xfrm>
              <a:off x="5698325" y="3561575"/>
              <a:ext cx="2700" cy="1450"/>
            </a:xfrm>
            <a:custGeom>
              <a:rect b="b" l="l" r="r" t="t"/>
              <a:pathLst>
                <a:path extrusionOk="0" h="58" w="108">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51"/>
            <p:cNvSpPr/>
            <p:nvPr/>
          </p:nvSpPr>
          <p:spPr>
            <a:xfrm>
              <a:off x="6100150" y="3641350"/>
              <a:ext cx="2125" cy="2625"/>
            </a:xfrm>
            <a:custGeom>
              <a:rect b="b" l="l" r="r" t="t"/>
              <a:pathLst>
                <a:path extrusionOk="0" h="105" w="85">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51"/>
            <p:cNvSpPr/>
            <p:nvPr/>
          </p:nvSpPr>
          <p:spPr>
            <a:xfrm>
              <a:off x="5798325" y="3617550"/>
              <a:ext cx="3900" cy="2700"/>
            </a:xfrm>
            <a:custGeom>
              <a:rect b="b" l="l" r="r" t="t"/>
              <a:pathLst>
                <a:path extrusionOk="0" h="108" w="156">
                  <a:moveTo>
                    <a:pt x="155" y="0"/>
                  </a:moveTo>
                  <a:cubicBezTo>
                    <a:pt x="108" y="24"/>
                    <a:pt x="48" y="60"/>
                    <a:pt x="1" y="107"/>
                  </a:cubicBezTo>
                  <a:cubicBezTo>
                    <a:pt x="48" y="72"/>
                    <a:pt x="108" y="24"/>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51"/>
            <p:cNvSpPr/>
            <p:nvPr/>
          </p:nvSpPr>
          <p:spPr>
            <a:xfrm>
              <a:off x="5724800" y="3515450"/>
              <a:ext cx="116725" cy="13800"/>
            </a:xfrm>
            <a:custGeom>
              <a:rect b="b" l="l" r="r" t="t"/>
              <a:pathLst>
                <a:path extrusionOk="0" h="552" w="4669">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51"/>
            <p:cNvSpPr/>
            <p:nvPr/>
          </p:nvSpPr>
          <p:spPr>
            <a:xfrm>
              <a:off x="5825500" y="3522500"/>
              <a:ext cx="84475" cy="13075"/>
            </a:xfrm>
            <a:custGeom>
              <a:rect b="b" l="l" r="r" t="t"/>
              <a:pathLst>
                <a:path extrusionOk="0" h="523" w="3379">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51"/>
            <p:cNvSpPr/>
            <p:nvPr/>
          </p:nvSpPr>
          <p:spPr>
            <a:xfrm>
              <a:off x="5905500" y="3527500"/>
              <a:ext cx="84250" cy="13875"/>
            </a:xfrm>
            <a:custGeom>
              <a:rect b="b" l="l" r="r" t="t"/>
              <a:pathLst>
                <a:path extrusionOk="0" h="555" w="337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51"/>
            <p:cNvSpPr/>
            <p:nvPr/>
          </p:nvSpPr>
          <p:spPr>
            <a:xfrm>
              <a:off x="5840900" y="3480325"/>
              <a:ext cx="65500" cy="19675"/>
            </a:xfrm>
            <a:custGeom>
              <a:rect b="b" l="l" r="r" t="t"/>
              <a:pathLst>
                <a:path extrusionOk="0" h="787" w="262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51"/>
            <p:cNvSpPr/>
            <p:nvPr/>
          </p:nvSpPr>
          <p:spPr>
            <a:xfrm>
              <a:off x="5991225" y="3534800"/>
              <a:ext cx="40200" cy="11625"/>
            </a:xfrm>
            <a:custGeom>
              <a:rect b="b" l="l" r="r" t="t"/>
              <a:pathLst>
                <a:path extrusionOk="0" h="465" w="1608">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51"/>
            <p:cNvSpPr/>
            <p:nvPr/>
          </p:nvSpPr>
          <p:spPr>
            <a:xfrm>
              <a:off x="5693650" y="3512225"/>
              <a:ext cx="32975" cy="10375"/>
            </a:xfrm>
            <a:custGeom>
              <a:rect b="b" l="l" r="r" t="t"/>
              <a:pathLst>
                <a:path extrusionOk="0" h="415" w="1319">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51"/>
            <p:cNvSpPr/>
            <p:nvPr/>
          </p:nvSpPr>
          <p:spPr>
            <a:xfrm>
              <a:off x="5837325" y="3491625"/>
              <a:ext cx="43175" cy="7475"/>
            </a:xfrm>
            <a:custGeom>
              <a:rect b="b" l="l" r="r" t="t"/>
              <a:pathLst>
                <a:path extrusionOk="0" h="299" w="1727">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51"/>
            <p:cNvSpPr/>
            <p:nvPr/>
          </p:nvSpPr>
          <p:spPr>
            <a:xfrm>
              <a:off x="5676300" y="3502650"/>
              <a:ext cx="14600" cy="10725"/>
            </a:xfrm>
            <a:custGeom>
              <a:rect b="b" l="l" r="r" t="t"/>
              <a:pathLst>
                <a:path extrusionOk="0" h="429" w="584">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51"/>
            <p:cNvSpPr/>
            <p:nvPr/>
          </p:nvSpPr>
          <p:spPr>
            <a:xfrm>
              <a:off x="5686700" y="3509200"/>
              <a:ext cx="11650" cy="7450"/>
            </a:xfrm>
            <a:custGeom>
              <a:rect b="b" l="l" r="r" t="t"/>
              <a:pathLst>
                <a:path extrusionOk="0" h="298" w="466">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51"/>
            <p:cNvSpPr/>
            <p:nvPr/>
          </p:nvSpPr>
          <p:spPr>
            <a:xfrm>
              <a:off x="5730175" y="3520350"/>
              <a:ext cx="14300" cy="4275"/>
            </a:xfrm>
            <a:custGeom>
              <a:rect b="b" l="l" r="r" t="t"/>
              <a:pathLst>
                <a:path extrusionOk="0" h="171" w="572">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51"/>
            <p:cNvSpPr/>
            <p:nvPr/>
          </p:nvSpPr>
          <p:spPr>
            <a:xfrm>
              <a:off x="5717675" y="3520800"/>
              <a:ext cx="4475" cy="1450"/>
            </a:xfrm>
            <a:custGeom>
              <a:rect b="b" l="l" r="r" t="t"/>
              <a:pathLst>
                <a:path extrusionOk="0" h="58" w="179">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51"/>
            <p:cNvSpPr/>
            <p:nvPr/>
          </p:nvSpPr>
          <p:spPr>
            <a:xfrm>
              <a:off x="6199575" y="3507700"/>
              <a:ext cx="4475" cy="1225"/>
            </a:xfrm>
            <a:custGeom>
              <a:rect b="b" l="l" r="r" t="t"/>
              <a:pathLst>
                <a:path extrusionOk="0" h="49" w="179">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51"/>
            <p:cNvSpPr/>
            <p:nvPr/>
          </p:nvSpPr>
          <p:spPr>
            <a:xfrm>
              <a:off x="5940025" y="3486375"/>
              <a:ext cx="49725" cy="13100"/>
            </a:xfrm>
            <a:custGeom>
              <a:rect b="b" l="l" r="r" t="t"/>
              <a:pathLst>
                <a:path extrusionOk="0" h="524" w="1989">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51"/>
            <p:cNvSpPr/>
            <p:nvPr/>
          </p:nvSpPr>
          <p:spPr>
            <a:xfrm>
              <a:off x="5884650" y="3482550"/>
              <a:ext cx="37225" cy="15950"/>
            </a:xfrm>
            <a:custGeom>
              <a:rect b="b" l="l" r="r" t="t"/>
              <a:pathLst>
                <a:path extrusionOk="0" h="638" w="1489">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51"/>
            <p:cNvSpPr/>
            <p:nvPr/>
          </p:nvSpPr>
          <p:spPr>
            <a:xfrm>
              <a:off x="6045375" y="3491625"/>
              <a:ext cx="28275" cy="10975"/>
            </a:xfrm>
            <a:custGeom>
              <a:rect b="b" l="l" r="r" t="t"/>
              <a:pathLst>
                <a:path extrusionOk="0" h="439" w="1131">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51"/>
            <p:cNvSpPr/>
            <p:nvPr/>
          </p:nvSpPr>
          <p:spPr>
            <a:xfrm>
              <a:off x="6012950" y="3489850"/>
              <a:ext cx="30375" cy="11925"/>
            </a:xfrm>
            <a:custGeom>
              <a:rect b="b" l="l" r="r" t="t"/>
              <a:pathLst>
                <a:path extrusionOk="0" h="477" w="1215">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51"/>
            <p:cNvSpPr/>
            <p:nvPr/>
          </p:nvSpPr>
          <p:spPr>
            <a:xfrm>
              <a:off x="5989725" y="3486350"/>
              <a:ext cx="22350" cy="14600"/>
            </a:xfrm>
            <a:custGeom>
              <a:rect b="b" l="l" r="r" t="t"/>
              <a:pathLst>
                <a:path extrusionOk="0" h="584" w="894">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51"/>
            <p:cNvSpPr/>
            <p:nvPr/>
          </p:nvSpPr>
          <p:spPr>
            <a:xfrm>
              <a:off x="6006100" y="3488050"/>
              <a:ext cx="30375" cy="8275"/>
            </a:xfrm>
            <a:custGeom>
              <a:rect b="b" l="l" r="r" t="t"/>
              <a:pathLst>
                <a:path extrusionOk="0" h="331" w="1215">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51"/>
            <p:cNvSpPr/>
            <p:nvPr/>
          </p:nvSpPr>
          <p:spPr>
            <a:xfrm>
              <a:off x="5917700" y="3486450"/>
              <a:ext cx="19375" cy="12350"/>
            </a:xfrm>
            <a:custGeom>
              <a:rect b="b" l="l" r="r" t="t"/>
              <a:pathLst>
                <a:path extrusionOk="0" h="494" w="775">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51"/>
            <p:cNvSpPr/>
            <p:nvPr/>
          </p:nvSpPr>
          <p:spPr>
            <a:xfrm>
              <a:off x="5977225" y="3485975"/>
              <a:ext cx="14900" cy="12525"/>
            </a:xfrm>
            <a:custGeom>
              <a:rect b="b" l="l" r="r" t="t"/>
              <a:pathLst>
                <a:path extrusionOk="0" h="501" w="596">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51"/>
            <p:cNvSpPr/>
            <p:nvPr/>
          </p:nvSpPr>
          <p:spPr>
            <a:xfrm>
              <a:off x="5908750" y="3491625"/>
              <a:ext cx="15225" cy="6875"/>
            </a:xfrm>
            <a:custGeom>
              <a:rect b="b" l="l" r="r" t="t"/>
              <a:pathLst>
                <a:path extrusionOk="0" h="275" w="609">
                  <a:moveTo>
                    <a:pt x="453" y="1"/>
                  </a:moveTo>
                  <a:lnTo>
                    <a:pt x="1" y="275"/>
                  </a:lnTo>
                  <a:lnTo>
                    <a:pt x="608" y="275"/>
                  </a:lnTo>
                  <a:cubicBezTo>
                    <a:pt x="561" y="179"/>
                    <a:pt x="513" y="96"/>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51"/>
            <p:cNvSpPr/>
            <p:nvPr/>
          </p:nvSpPr>
          <p:spPr>
            <a:xfrm>
              <a:off x="5970375" y="3497200"/>
              <a:ext cx="10750" cy="4950"/>
            </a:xfrm>
            <a:custGeom>
              <a:rect b="b" l="l" r="r" t="t"/>
              <a:pathLst>
                <a:path extrusionOk="0" h="198" w="43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51"/>
            <p:cNvSpPr/>
            <p:nvPr/>
          </p:nvSpPr>
          <p:spPr>
            <a:xfrm>
              <a:off x="6034675" y="3488350"/>
              <a:ext cx="14000" cy="6875"/>
            </a:xfrm>
            <a:custGeom>
              <a:rect b="b" l="l" r="r" t="t"/>
              <a:pathLst>
                <a:path extrusionOk="0" h="275" w="56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51"/>
            <p:cNvSpPr/>
            <p:nvPr/>
          </p:nvSpPr>
          <p:spPr>
            <a:xfrm>
              <a:off x="5998950" y="3498475"/>
              <a:ext cx="10750" cy="3750"/>
            </a:xfrm>
            <a:custGeom>
              <a:rect b="b" l="l" r="r" t="t"/>
              <a:pathLst>
                <a:path extrusionOk="0" h="150" w="43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51"/>
            <p:cNvSpPr/>
            <p:nvPr/>
          </p:nvSpPr>
          <p:spPr>
            <a:xfrm>
              <a:off x="6034975" y="3498775"/>
              <a:ext cx="7150" cy="2950"/>
            </a:xfrm>
            <a:custGeom>
              <a:rect b="b" l="l" r="r" t="t"/>
              <a:pathLst>
                <a:path extrusionOk="0" h="118" w="286">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51"/>
            <p:cNvSpPr/>
            <p:nvPr/>
          </p:nvSpPr>
          <p:spPr>
            <a:xfrm>
              <a:off x="5991800" y="3495500"/>
              <a:ext cx="7175" cy="3600"/>
            </a:xfrm>
            <a:custGeom>
              <a:rect b="b" l="l" r="r" t="t"/>
              <a:pathLst>
                <a:path extrusionOk="0" h="144" w="287">
                  <a:moveTo>
                    <a:pt x="1" y="1"/>
                  </a:moveTo>
                  <a:cubicBezTo>
                    <a:pt x="60" y="108"/>
                    <a:pt x="168" y="131"/>
                    <a:pt x="287" y="143"/>
                  </a:cubicBezTo>
                  <a:cubicBezTo>
                    <a:pt x="227" y="24"/>
                    <a:pt x="120"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51"/>
            <p:cNvSpPr/>
            <p:nvPr/>
          </p:nvSpPr>
          <p:spPr>
            <a:xfrm>
              <a:off x="6016800" y="3498775"/>
              <a:ext cx="7475" cy="2950"/>
            </a:xfrm>
            <a:custGeom>
              <a:rect b="b" l="l" r="r" t="t"/>
              <a:pathLst>
                <a:path extrusionOk="0" h="118" w="299">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51"/>
            <p:cNvSpPr/>
            <p:nvPr/>
          </p:nvSpPr>
          <p:spPr>
            <a:xfrm>
              <a:off x="5943875" y="3495200"/>
              <a:ext cx="8675" cy="3300"/>
            </a:xfrm>
            <a:custGeom>
              <a:rect b="b" l="l" r="r" t="t"/>
              <a:pathLst>
                <a:path extrusionOk="0" h="132" w="347">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51"/>
            <p:cNvSpPr/>
            <p:nvPr/>
          </p:nvSpPr>
          <p:spPr>
            <a:xfrm>
              <a:off x="5930500" y="3493325"/>
              <a:ext cx="8050" cy="5175"/>
            </a:xfrm>
            <a:custGeom>
              <a:rect b="b" l="l" r="r" t="t"/>
              <a:pathLst>
                <a:path extrusionOk="0" h="207" w="322">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51"/>
            <p:cNvSpPr/>
            <p:nvPr/>
          </p:nvSpPr>
          <p:spPr>
            <a:xfrm>
              <a:off x="5937925" y="3492950"/>
              <a:ext cx="7475" cy="5550"/>
            </a:xfrm>
            <a:custGeom>
              <a:rect b="b" l="l" r="r" t="t"/>
              <a:pathLst>
                <a:path extrusionOk="0" h="222" w="299">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51"/>
            <p:cNvSpPr/>
            <p:nvPr/>
          </p:nvSpPr>
          <p:spPr>
            <a:xfrm>
              <a:off x="6042100" y="3494800"/>
              <a:ext cx="4300" cy="4000"/>
            </a:xfrm>
            <a:custGeom>
              <a:rect b="b" l="l" r="r" t="t"/>
              <a:pathLst>
                <a:path extrusionOk="0" h="160" w="172">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51"/>
            <p:cNvSpPr/>
            <p:nvPr/>
          </p:nvSpPr>
          <p:spPr>
            <a:xfrm>
              <a:off x="5955800" y="3496700"/>
              <a:ext cx="4175" cy="2025"/>
            </a:xfrm>
            <a:custGeom>
              <a:rect b="b" l="l" r="r" t="t"/>
              <a:pathLst>
                <a:path extrusionOk="0" h="81" w="167">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51"/>
            <p:cNvSpPr/>
            <p:nvPr/>
          </p:nvSpPr>
          <p:spPr>
            <a:xfrm>
              <a:off x="5824825" y="3537975"/>
              <a:ext cx="69975" cy="14400"/>
            </a:xfrm>
            <a:custGeom>
              <a:rect b="b" l="l" r="r" t="t"/>
              <a:pathLst>
                <a:path extrusionOk="0" h="576" w="2799">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51"/>
            <p:cNvSpPr/>
            <p:nvPr/>
          </p:nvSpPr>
          <p:spPr>
            <a:xfrm>
              <a:off x="5711125" y="3534800"/>
              <a:ext cx="63125" cy="10675"/>
            </a:xfrm>
            <a:custGeom>
              <a:rect b="b" l="l" r="r" t="t"/>
              <a:pathLst>
                <a:path extrusionOk="0" h="427" w="2525">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51"/>
            <p:cNvSpPr/>
            <p:nvPr/>
          </p:nvSpPr>
          <p:spPr>
            <a:xfrm>
              <a:off x="5757725" y="3535375"/>
              <a:ext cx="56400" cy="9850"/>
            </a:xfrm>
            <a:custGeom>
              <a:rect b="b" l="l" r="r" t="t"/>
              <a:pathLst>
                <a:path extrusionOk="0" h="394" w="2256">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51"/>
            <p:cNvSpPr/>
            <p:nvPr/>
          </p:nvSpPr>
          <p:spPr>
            <a:xfrm>
              <a:off x="5678075" y="3534500"/>
              <a:ext cx="39325" cy="8050"/>
            </a:xfrm>
            <a:custGeom>
              <a:rect b="b" l="l" r="r" t="t"/>
              <a:pathLst>
                <a:path extrusionOk="0" h="322" w="1573">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51"/>
            <p:cNvSpPr/>
            <p:nvPr/>
          </p:nvSpPr>
          <p:spPr>
            <a:xfrm>
              <a:off x="5837325" y="3531175"/>
              <a:ext cx="40200" cy="3950"/>
            </a:xfrm>
            <a:custGeom>
              <a:rect b="b" l="l" r="r" t="t"/>
              <a:pathLst>
                <a:path extrusionOk="0" h="158" w="1608">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51"/>
            <p:cNvSpPr/>
            <p:nvPr/>
          </p:nvSpPr>
          <p:spPr>
            <a:xfrm>
              <a:off x="5837025" y="3537925"/>
              <a:ext cx="36050" cy="4350"/>
            </a:xfrm>
            <a:custGeom>
              <a:rect b="b" l="l" r="r" t="t"/>
              <a:pathLst>
                <a:path extrusionOk="0" h="174" w="1442">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51"/>
            <p:cNvSpPr/>
            <p:nvPr/>
          </p:nvSpPr>
          <p:spPr>
            <a:xfrm>
              <a:off x="5892775" y="3544025"/>
              <a:ext cx="31500" cy="10725"/>
            </a:xfrm>
            <a:custGeom>
              <a:rect b="b" l="l" r="r" t="t"/>
              <a:pathLst>
                <a:path extrusionOk="0" h="429" w="126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51"/>
            <p:cNvSpPr/>
            <p:nvPr/>
          </p:nvSpPr>
          <p:spPr>
            <a:xfrm>
              <a:off x="5768575" y="3533125"/>
              <a:ext cx="30675" cy="5400"/>
            </a:xfrm>
            <a:custGeom>
              <a:rect b="b" l="l" r="r" t="t"/>
              <a:pathLst>
                <a:path extrusionOk="0" h="216" w="1227">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51"/>
            <p:cNvSpPr/>
            <p:nvPr/>
          </p:nvSpPr>
          <p:spPr>
            <a:xfrm>
              <a:off x="5664100" y="3534225"/>
              <a:ext cx="19350" cy="7425"/>
            </a:xfrm>
            <a:custGeom>
              <a:rect b="b" l="l" r="r" t="t"/>
              <a:pathLst>
                <a:path extrusionOk="0" h="297" w="774">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51"/>
            <p:cNvSpPr/>
            <p:nvPr/>
          </p:nvSpPr>
          <p:spPr>
            <a:xfrm>
              <a:off x="5882875" y="3542050"/>
              <a:ext cx="19650" cy="10325"/>
            </a:xfrm>
            <a:custGeom>
              <a:rect b="b" l="l" r="r" t="t"/>
              <a:pathLst>
                <a:path extrusionOk="0" h="413" w="786">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51"/>
            <p:cNvSpPr/>
            <p:nvPr/>
          </p:nvSpPr>
          <p:spPr>
            <a:xfrm>
              <a:off x="5790900" y="3527950"/>
              <a:ext cx="22350" cy="3450"/>
            </a:xfrm>
            <a:custGeom>
              <a:rect b="b" l="l" r="r" t="t"/>
              <a:pathLst>
                <a:path extrusionOk="0" h="138" w="894">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51"/>
            <p:cNvSpPr/>
            <p:nvPr/>
          </p:nvSpPr>
          <p:spPr>
            <a:xfrm>
              <a:off x="5902225" y="3532775"/>
              <a:ext cx="18475" cy="5725"/>
            </a:xfrm>
            <a:custGeom>
              <a:rect b="b" l="l" r="r" t="t"/>
              <a:pathLst>
                <a:path extrusionOk="0" h="229" w="739">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51"/>
            <p:cNvSpPr/>
            <p:nvPr/>
          </p:nvSpPr>
          <p:spPr>
            <a:xfrm>
              <a:off x="5812025" y="3536650"/>
              <a:ext cx="15800" cy="6600"/>
            </a:xfrm>
            <a:custGeom>
              <a:rect b="b" l="l" r="r" t="t"/>
              <a:pathLst>
                <a:path extrusionOk="0" h="264" w="632">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51"/>
            <p:cNvSpPr/>
            <p:nvPr/>
          </p:nvSpPr>
          <p:spPr>
            <a:xfrm>
              <a:off x="5981100" y="3537775"/>
              <a:ext cx="14000" cy="4175"/>
            </a:xfrm>
            <a:custGeom>
              <a:rect b="b" l="l" r="r" t="t"/>
              <a:pathLst>
                <a:path extrusionOk="0" h="167" w="56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51"/>
            <p:cNvSpPr/>
            <p:nvPr/>
          </p:nvSpPr>
          <p:spPr>
            <a:xfrm>
              <a:off x="5800725" y="3534725"/>
              <a:ext cx="11925" cy="3500"/>
            </a:xfrm>
            <a:custGeom>
              <a:rect b="b" l="l" r="r" t="t"/>
              <a:pathLst>
                <a:path extrusionOk="0" h="140" w="477">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51"/>
            <p:cNvSpPr/>
            <p:nvPr/>
          </p:nvSpPr>
          <p:spPr>
            <a:xfrm>
              <a:off x="5902225" y="3544900"/>
              <a:ext cx="11625" cy="4225"/>
            </a:xfrm>
            <a:custGeom>
              <a:rect b="b" l="l" r="r" t="t"/>
              <a:pathLst>
                <a:path extrusionOk="0" h="169" w="465">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51"/>
            <p:cNvSpPr/>
            <p:nvPr/>
          </p:nvSpPr>
          <p:spPr>
            <a:xfrm>
              <a:off x="5826600" y="3535600"/>
              <a:ext cx="7175" cy="6050"/>
            </a:xfrm>
            <a:custGeom>
              <a:rect b="b" l="l" r="r" t="t"/>
              <a:pathLst>
                <a:path extrusionOk="0" h="242" w="287">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51"/>
            <p:cNvSpPr/>
            <p:nvPr/>
          </p:nvSpPr>
          <p:spPr>
            <a:xfrm>
              <a:off x="5816200" y="3535425"/>
              <a:ext cx="7150" cy="2375"/>
            </a:xfrm>
            <a:custGeom>
              <a:rect b="b" l="l" r="r" t="t"/>
              <a:pathLst>
                <a:path extrusionOk="0" h="95" w="286">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51"/>
            <p:cNvSpPr/>
            <p:nvPr/>
          </p:nvSpPr>
          <p:spPr>
            <a:xfrm>
              <a:off x="5915900" y="3546300"/>
              <a:ext cx="8375" cy="2500"/>
            </a:xfrm>
            <a:custGeom>
              <a:rect b="b" l="l" r="r" t="t"/>
              <a:pathLst>
                <a:path extrusionOk="0" h="100" w="335">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51"/>
            <p:cNvSpPr/>
            <p:nvPr/>
          </p:nvSpPr>
          <p:spPr>
            <a:xfrm>
              <a:off x="5762025" y="3534800"/>
              <a:ext cx="4475" cy="2700"/>
            </a:xfrm>
            <a:custGeom>
              <a:rect b="b" l="l" r="r" t="t"/>
              <a:pathLst>
                <a:path extrusionOk="0" h="108" w="179">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51"/>
            <p:cNvSpPr/>
            <p:nvPr/>
          </p:nvSpPr>
          <p:spPr>
            <a:xfrm>
              <a:off x="5814700" y="3527950"/>
              <a:ext cx="6275" cy="2400"/>
            </a:xfrm>
            <a:custGeom>
              <a:rect b="b" l="l" r="r" t="t"/>
              <a:pathLst>
                <a:path extrusionOk="0" h="96" w="251">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51"/>
            <p:cNvSpPr/>
            <p:nvPr/>
          </p:nvSpPr>
          <p:spPr>
            <a:xfrm>
              <a:off x="5811425" y="3527950"/>
              <a:ext cx="5675" cy="2400"/>
            </a:xfrm>
            <a:custGeom>
              <a:rect b="b" l="l" r="r" t="t"/>
              <a:pathLst>
                <a:path extrusionOk="0" h="96" w="227">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51"/>
            <p:cNvSpPr/>
            <p:nvPr/>
          </p:nvSpPr>
          <p:spPr>
            <a:xfrm>
              <a:off x="5822150" y="3527350"/>
              <a:ext cx="5375" cy="3000"/>
            </a:xfrm>
            <a:custGeom>
              <a:rect b="b" l="l" r="r" t="t"/>
              <a:pathLst>
                <a:path extrusionOk="0" h="120" w="215">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51"/>
            <p:cNvSpPr/>
            <p:nvPr/>
          </p:nvSpPr>
          <p:spPr>
            <a:xfrm>
              <a:off x="5818275" y="3527950"/>
              <a:ext cx="5675" cy="3000"/>
            </a:xfrm>
            <a:custGeom>
              <a:rect b="b" l="l" r="r" t="t"/>
              <a:pathLst>
                <a:path extrusionOk="0" h="120" w="227">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51"/>
            <p:cNvSpPr/>
            <p:nvPr/>
          </p:nvSpPr>
          <p:spPr>
            <a:xfrm>
              <a:off x="5877200" y="3539925"/>
              <a:ext cx="3300" cy="2250"/>
            </a:xfrm>
            <a:custGeom>
              <a:rect b="b" l="l" r="r" t="t"/>
              <a:pathLst>
                <a:path extrusionOk="0" h="90" w="132">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51"/>
            <p:cNvSpPr/>
            <p:nvPr/>
          </p:nvSpPr>
          <p:spPr>
            <a:xfrm>
              <a:off x="5873050" y="3541925"/>
              <a:ext cx="4175" cy="2050"/>
            </a:xfrm>
            <a:custGeom>
              <a:rect b="b" l="l" r="r" t="t"/>
              <a:pathLst>
                <a:path extrusionOk="0" h="82" w="167">
                  <a:moveTo>
                    <a:pt x="0" y="1"/>
                  </a:moveTo>
                  <a:cubicBezTo>
                    <a:pt x="30" y="54"/>
                    <a:pt x="57" y="81"/>
                    <a:pt x="84" y="81"/>
                  </a:cubicBezTo>
                  <a:cubicBezTo>
                    <a:pt x="110" y="81"/>
                    <a:pt x="137" y="54"/>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51"/>
            <p:cNvSpPr/>
            <p:nvPr/>
          </p:nvSpPr>
          <p:spPr>
            <a:xfrm>
              <a:off x="5880175" y="3541925"/>
              <a:ext cx="4200" cy="1225"/>
            </a:xfrm>
            <a:custGeom>
              <a:rect b="b" l="l" r="r" t="t"/>
              <a:pathLst>
                <a:path extrusionOk="0" h="49" w="168">
                  <a:moveTo>
                    <a:pt x="1" y="1"/>
                  </a:moveTo>
                  <a:cubicBezTo>
                    <a:pt x="13" y="13"/>
                    <a:pt x="37" y="48"/>
                    <a:pt x="49" y="48"/>
                  </a:cubicBezTo>
                  <a:cubicBezTo>
                    <a:pt x="96" y="37"/>
                    <a:pt x="120" y="13"/>
                    <a:pt x="16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51"/>
            <p:cNvSpPr/>
            <p:nvPr/>
          </p:nvSpPr>
          <p:spPr>
            <a:xfrm>
              <a:off x="5540275" y="2121775"/>
              <a:ext cx="46450" cy="15950"/>
            </a:xfrm>
            <a:custGeom>
              <a:rect b="b" l="l" r="r" t="t"/>
              <a:pathLst>
                <a:path extrusionOk="0" h="638" w="1858">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51"/>
            <p:cNvSpPr/>
            <p:nvPr/>
          </p:nvSpPr>
          <p:spPr>
            <a:xfrm>
              <a:off x="5514125" y="2128975"/>
              <a:ext cx="47000" cy="12275"/>
            </a:xfrm>
            <a:custGeom>
              <a:rect b="b" l="l" r="r" t="t"/>
              <a:pathLst>
                <a:path extrusionOk="0" h="491" w="188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51"/>
            <p:cNvSpPr/>
            <p:nvPr/>
          </p:nvSpPr>
          <p:spPr>
            <a:xfrm>
              <a:off x="5493225" y="2125300"/>
              <a:ext cx="25025" cy="16500"/>
            </a:xfrm>
            <a:custGeom>
              <a:rect b="b" l="l" r="r" t="t"/>
              <a:pathLst>
                <a:path extrusionOk="0" h="660" w="1001">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51"/>
            <p:cNvSpPr/>
            <p:nvPr/>
          </p:nvSpPr>
          <p:spPr>
            <a:xfrm>
              <a:off x="5366425" y="2107525"/>
              <a:ext cx="19375" cy="16075"/>
            </a:xfrm>
            <a:custGeom>
              <a:rect b="b" l="l" r="r" t="t"/>
              <a:pathLst>
                <a:path extrusionOk="0" h="643" w="775">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51"/>
            <p:cNvSpPr/>
            <p:nvPr/>
          </p:nvSpPr>
          <p:spPr>
            <a:xfrm>
              <a:off x="5482525" y="2124975"/>
              <a:ext cx="19950" cy="11450"/>
            </a:xfrm>
            <a:custGeom>
              <a:rect b="b" l="l" r="r" t="t"/>
              <a:pathLst>
                <a:path extrusionOk="0" h="458" w="798">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51"/>
            <p:cNvSpPr/>
            <p:nvPr/>
          </p:nvSpPr>
          <p:spPr>
            <a:xfrm>
              <a:off x="5391725" y="2124800"/>
              <a:ext cx="5100" cy="8050"/>
            </a:xfrm>
            <a:custGeom>
              <a:rect b="b" l="l" r="r" t="t"/>
              <a:pathLst>
                <a:path extrusionOk="0" h="322" w="204">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51"/>
            <p:cNvSpPr/>
            <p:nvPr/>
          </p:nvSpPr>
          <p:spPr>
            <a:xfrm>
              <a:off x="5443150" y="2128375"/>
              <a:ext cx="6950" cy="6700"/>
            </a:xfrm>
            <a:custGeom>
              <a:rect b="b" l="l" r="r" t="t"/>
              <a:pathLst>
                <a:path extrusionOk="0" h="268" w="278">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51"/>
            <p:cNvSpPr/>
            <p:nvPr/>
          </p:nvSpPr>
          <p:spPr>
            <a:xfrm>
              <a:off x="5384300" y="2121525"/>
              <a:ext cx="8650" cy="3600"/>
            </a:xfrm>
            <a:custGeom>
              <a:rect b="b" l="l" r="r" t="t"/>
              <a:pathLst>
                <a:path extrusionOk="0" h="144" w="346">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51"/>
            <p:cNvSpPr/>
            <p:nvPr/>
          </p:nvSpPr>
          <p:spPr>
            <a:xfrm>
              <a:off x="5450075" y="2127475"/>
              <a:ext cx="1500" cy="1525"/>
            </a:xfrm>
            <a:custGeom>
              <a:rect b="b" l="l" r="r" t="t"/>
              <a:pathLst>
                <a:path extrusionOk="0" h="61" w="6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51"/>
            <p:cNvSpPr/>
            <p:nvPr/>
          </p:nvSpPr>
          <p:spPr>
            <a:xfrm>
              <a:off x="5478650" y="2126950"/>
              <a:ext cx="3900" cy="2050"/>
            </a:xfrm>
            <a:custGeom>
              <a:rect b="b" l="l" r="r" t="t"/>
              <a:pathLst>
                <a:path extrusionOk="0" h="82" w="156">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51"/>
            <p:cNvSpPr/>
            <p:nvPr/>
          </p:nvSpPr>
          <p:spPr>
            <a:xfrm>
              <a:off x="5704575" y="2135500"/>
              <a:ext cx="79200" cy="11950"/>
            </a:xfrm>
            <a:custGeom>
              <a:rect b="b" l="l" r="r" t="t"/>
              <a:pathLst>
                <a:path extrusionOk="0" h="478" w="3168">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51"/>
            <p:cNvSpPr/>
            <p:nvPr/>
          </p:nvSpPr>
          <p:spPr>
            <a:xfrm>
              <a:off x="5664100" y="2138775"/>
              <a:ext cx="87525" cy="12600"/>
            </a:xfrm>
            <a:custGeom>
              <a:rect b="b" l="l" r="r" t="t"/>
              <a:pathLst>
                <a:path extrusionOk="0" h="504" w="3501">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51"/>
            <p:cNvSpPr/>
            <p:nvPr/>
          </p:nvSpPr>
          <p:spPr>
            <a:xfrm>
              <a:off x="5634925" y="2142525"/>
              <a:ext cx="78300" cy="13325"/>
            </a:xfrm>
            <a:custGeom>
              <a:rect b="b" l="l" r="r" t="t"/>
              <a:pathLst>
                <a:path extrusionOk="0" h="533" w="3132">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51"/>
            <p:cNvSpPr/>
            <p:nvPr/>
          </p:nvSpPr>
          <p:spPr>
            <a:xfrm>
              <a:off x="5610500" y="2137600"/>
              <a:ext cx="40525" cy="13000"/>
            </a:xfrm>
            <a:custGeom>
              <a:rect b="b" l="l" r="r" t="t"/>
              <a:pathLst>
                <a:path extrusionOk="0" h="520" w="1621">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51"/>
            <p:cNvSpPr/>
            <p:nvPr/>
          </p:nvSpPr>
          <p:spPr>
            <a:xfrm>
              <a:off x="5632525" y="2125275"/>
              <a:ext cx="25450" cy="10550"/>
            </a:xfrm>
            <a:custGeom>
              <a:rect b="b" l="l" r="r" t="t"/>
              <a:pathLst>
                <a:path extrusionOk="0" h="422" w="1018">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51"/>
            <p:cNvSpPr/>
            <p:nvPr/>
          </p:nvSpPr>
          <p:spPr>
            <a:xfrm>
              <a:off x="5654275" y="2141250"/>
              <a:ext cx="8950" cy="5725"/>
            </a:xfrm>
            <a:custGeom>
              <a:rect b="b" l="l" r="r" t="t"/>
              <a:pathLst>
                <a:path extrusionOk="0" h="229" w="358">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51"/>
            <p:cNvSpPr/>
            <p:nvPr/>
          </p:nvSpPr>
          <p:spPr>
            <a:xfrm>
              <a:off x="5661700" y="2142650"/>
              <a:ext cx="3900" cy="4200"/>
            </a:xfrm>
            <a:custGeom>
              <a:rect b="b" l="l" r="r" t="t"/>
              <a:pathLst>
                <a:path extrusionOk="0" h="168" w="156">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51"/>
            <p:cNvSpPr/>
            <p:nvPr/>
          </p:nvSpPr>
          <p:spPr>
            <a:xfrm>
              <a:off x="5553950" y="2128500"/>
              <a:ext cx="61350" cy="16275"/>
            </a:xfrm>
            <a:custGeom>
              <a:rect b="b" l="l" r="r" t="t"/>
              <a:pathLst>
                <a:path extrusionOk="0" h="651" w="2454">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51"/>
            <p:cNvSpPr/>
            <p:nvPr/>
          </p:nvSpPr>
          <p:spPr>
            <a:xfrm>
              <a:off x="5618550" y="2133275"/>
              <a:ext cx="18475" cy="8150"/>
            </a:xfrm>
            <a:custGeom>
              <a:rect b="b" l="l" r="r" t="t"/>
              <a:pathLst>
                <a:path extrusionOk="0" h="326" w="739">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51"/>
            <p:cNvSpPr/>
            <p:nvPr/>
          </p:nvSpPr>
          <p:spPr>
            <a:xfrm>
              <a:off x="5855775" y="2142950"/>
              <a:ext cx="3300" cy="1525"/>
            </a:xfrm>
            <a:custGeom>
              <a:rect b="b" l="l" r="r" t="t"/>
              <a:pathLst>
                <a:path extrusionOk="0" h="61" w="132">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51"/>
            <p:cNvSpPr/>
            <p:nvPr/>
          </p:nvSpPr>
          <p:spPr>
            <a:xfrm>
              <a:off x="5850725" y="2139975"/>
              <a:ext cx="4475" cy="3000"/>
            </a:xfrm>
            <a:custGeom>
              <a:rect b="b" l="l" r="r" t="t"/>
              <a:pathLst>
                <a:path extrusionOk="0" h="120" w="179">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51"/>
            <p:cNvSpPr/>
            <p:nvPr/>
          </p:nvSpPr>
          <p:spPr>
            <a:xfrm>
              <a:off x="5984675" y="2143250"/>
              <a:ext cx="7150" cy="3600"/>
            </a:xfrm>
            <a:custGeom>
              <a:rect b="b" l="l" r="r" t="t"/>
              <a:pathLst>
                <a:path extrusionOk="0" h="144" w="286">
                  <a:moveTo>
                    <a:pt x="0" y="1"/>
                  </a:moveTo>
                  <a:lnTo>
                    <a:pt x="0" y="143"/>
                  </a:lnTo>
                  <a:cubicBezTo>
                    <a:pt x="107" y="143"/>
                    <a:pt x="214" y="108"/>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51"/>
            <p:cNvSpPr/>
            <p:nvPr/>
          </p:nvSpPr>
          <p:spPr>
            <a:xfrm>
              <a:off x="5955800" y="2146900"/>
              <a:ext cx="4175" cy="2250"/>
            </a:xfrm>
            <a:custGeom>
              <a:rect b="b" l="l" r="r" t="t"/>
              <a:pathLst>
                <a:path extrusionOk="0" h="90" w="167">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51"/>
            <p:cNvSpPr/>
            <p:nvPr/>
          </p:nvSpPr>
          <p:spPr>
            <a:xfrm>
              <a:off x="6016800" y="2142650"/>
              <a:ext cx="31875" cy="5300"/>
            </a:xfrm>
            <a:custGeom>
              <a:rect b="b" l="l" r="r" t="t"/>
              <a:pathLst>
                <a:path extrusionOk="0" h="212" w="1275">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51"/>
            <p:cNvSpPr/>
            <p:nvPr/>
          </p:nvSpPr>
          <p:spPr>
            <a:xfrm>
              <a:off x="5822450" y="2139675"/>
              <a:ext cx="8350" cy="3000"/>
            </a:xfrm>
            <a:custGeom>
              <a:rect b="b" l="l" r="r" t="t"/>
              <a:pathLst>
                <a:path extrusionOk="0" h="120" w="334">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51"/>
            <p:cNvSpPr/>
            <p:nvPr/>
          </p:nvSpPr>
          <p:spPr>
            <a:xfrm>
              <a:off x="5844475" y="2139675"/>
              <a:ext cx="4775" cy="3300"/>
            </a:xfrm>
            <a:custGeom>
              <a:rect b="b" l="l" r="r" t="t"/>
              <a:pathLst>
                <a:path extrusionOk="0" h="132" w="191">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51"/>
            <p:cNvSpPr/>
            <p:nvPr/>
          </p:nvSpPr>
          <p:spPr>
            <a:xfrm>
              <a:off x="5830475" y="2142950"/>
              <a:ext cx="14025" cy="3825"/>
            </a:xfrm>
            <a:custGeom>
              <a:rect b="b" l="l" r="r" t="t"/>
              <a:pathLst>
                <a:path extrusionOk="0" h="153" w="561">
                  <a:moveTo>
                    <a:pt x="1" y="1"/>
                  </a:moveTo>
                  <a:cubicBezTo>
                    <a:pt x="90" y="102"/>
                    <a:pt x="182" y="152"/>
                    <a:pt x="276" y="152"/>
                  </a:cubicBezTo>
                  <a:cubicBezTo>
                    <a:pt x="370" y="152"/>
                    <a:pt x="465" y="102"/>
                    <a:pt x="5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51"/>
            <p:cNvSpPr/>
            <p:nvPr/>
          </p:nvSpPr>
          <p:spPr>
            <a:xfrm>
              <a:off x="5747725" y="2135800"/>
              <a:ext cx="11350" cy="3375"/>
            </a:xfrm>
            <a:custGeom>
              <a:rect b="b" l="l" r="r" t="t"/>
              <a:pathLst>
                <a:path extrusionOk="0" h="135" w="454">
                  <a:moveTo>
                    <a:pt x="1" y="1"/>
                  </a:moveTo>
                  <a:cubicBezTo>
                    <a:pt x="78" y="90"/>
                    <a:pt x="153" y="135"/>
                    <a:pt x="227" y="135"/>
                  </a:cubicBezTo>
                  <a:cubicBezTo>
                    <a:pt x="301" y="135"/>
                    <a:pt x="376" y="90"/>
                    <a:pt x="4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51"/>
            <p:cNvSpPr/>
            <p:nvPr/>
          </p:nvSpPr>
          <p:spPr>
            <a:xfrm>
              <a:off x="5905500" y="2245275"/>
              <a:ext cx="3875" cy="1875"/>
            </a:xfrm>
            <a:custGeom>
              <a:rect b="b" l="l" r="r" t="t"/>
              <a:pathLst>
                <a:path extrusionOk="0" h="75" w="155">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51"/>
            <p:cNvSpPr/>
            <p:nvPr/>
          </p:nvSpPr>
          <p:spPr>
            <a:xfrm>
              <a:off x="5869300" y="2279550"/>
              <a:ext cx="7625" cy="2875"/>
            </a:xfrm>
            <a:custGeom>
              <a:rect b="b" l="l" r="r" t="t"/>
              <a:pathLst>
                <a:path extrusionOk="0" h="115" w="305">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51"/>
            <p:cNvSpPr/>
            <p:nvPr/>
          </p:nvSpPr>
          <p:spPr>
            <a:xfrm>
              <a:off x="5316425" y="2171225"/>
              <a:ext cx="65500" cy="14525"/>
            </a:xfrm>
            <a:custGeom>
              <a:rect b="b" l="l" r="r" t="t"/>
              <a:pathLst>
                <a:path extrusionOk="0" h="581" w="262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51"/>
            <p:cNvSpPr/>
            <p:nvPr/>
          </p:nvSpPr>
          <p:spPr>
            <a:xfrm>
              <a:off x="5172950" y="2150700"/>
              <a:ext cx="34550" cy="43375"/>
            </a:xfrm>
            <a:custGeom>
              <a:rect b="b" l="l" r="r" t="t"/>
              <a:pathLst>
                <a:path extrusionOk="0" h="1735" w="1382">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51"/>
            <p:cNvSpPr/>
            <p:nvPr/>
          </p:nvSpPr>
          <p:spPr>
            <a:xfrm>
              <a:off x="5190825" y="2156950"/>
              <a:ext cx="27100" cy="41100"/>
            </a:xfrm>
            <a:custGeom>
              <a:rect b="b" l="l" r="r" t="t"/>
              <a:pathLst>
                <a:path extrusionOk="0" h="1644" w="1084">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51"/>
            <p:cNvSpPr/>
            <p:nvPr/>
          </p:nvSpPr>
          <p:spPr>
            <a:xfrm>
              <a:off x="5251825" y="2167325"/>
              <a:ext cx="44975" cy="9725"/>
            </a:xfrm>
            <a:custGeom>
              <a:rect b="b" l="l" r="r" t="t"/>
              <a:pathLst>
                <a:path extrusionOk="0" h="389" w="1799">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51"/>
            <p:cNvSpPr/>
            <p:nvPr/>
          </p:nvSpPr>
          <p:spPr>
            <a:xfrm>
              <a:off x="5210175" y="2167075"/>
              <a:ext cx="42875" cy="10175"/>
            </a:xfrm>
            <a:custGeom>
              <a:rect b="b" l="l" r="r" t="t"/>
              <a:pathLst>
                <a:path extrusionOk="0" h="407" w="1715">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51"/>
            <p:cNvSpPr/>
            <p:nvPr/>
          </p:nvSpPr>
          <p:spPr>
            <a:xfrm>
              <a:off x="5216125" y="2149600"/>
              <a:ext cx="36925" cy="3625"/>
            </a:xfrm>
            <a:custGeom>
              <a:rect b="b" l="l" r="r" t="t"/>
              <a:pathLst>
                <a:path extrusionOk="0" h="145" w="1477">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51"/>
            <p:cNvSpPr/>
            <p:nvPr/>
          </p:nvSpPr>
          <p:spPr>
            <a:xfrm>
              <a:off x="5322375" y="2167725"/>
              <a:ext cx="27700" cy="9150"/>
            </a:xfrm>
            <a:custGeom>
              <a:rect b="b" l="l" r="r" t="t"/>
              <a:pathLst>
                <a:path extrusionOk="0" h="366" w="1108">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51"/>
            <p:cNvSpPr/>
            <p:nvPr/>
          </p:nvSpPr>
          <p:spPr>
            <a:xfrm>
              <a:off x="5295600" y="2168550"/>
              <a:ext cx="20550" cy="9250"/>
            </a:xfrm>
            <a:custGeom>
              <a:rect b="b" l="l" r="r" t="t"/>
              <a:pathLst>
                <a:path extrusionOk="0" h="370" w="822">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51"/>
            <p:cNvSpPr/>
            <p:nvPr/>
          </p:nvSpPr>
          <p:spPr>
            <a:xfrm>
              <a:off x="5313450" y="2168250"/>
              <a:ext cx="14300" cy="8925"/>
            </a:xfrm>
            <a:custGeom>
              <a:rect b="b" l="l" r="r" t="t"/>
              <a:pathLst>
                <a:path extrusionOk="0" h="357" w="572">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51"/>
            <p:cNvSpPr/>
            <p:nvPr/>
          </p:nvSpPr>
          <p:spPr>
            <a:xfrm>
              <a:off x="5183675" y="2150400"/>
              <a:ext cx="27700" cy="4175"/>
            </a:xfrm>
            <a:custGeom>
              <a:rect b="b" l="l" r="r" t="t"/>
              <a:pathLst>
                <a:path extrusionOk="0" h="167" w="1108">
                  <a:moveTo>
                    <a:pt x="0" y="0"/>
                  </a:moveTo>
                  <a:cubicBezTo>
                    <a:pt x="215" y="60"/>
                    <a:pt x="417" y="107"/>
                    <a:pt x="631" y="167"/>
                  </a:cubicBezTo>
                  <a:cubicBezTo>
                    <a:pt x="774" y="119"/>
                    <a:pt x="941" y="60"/>
                    <a:pt x="1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51"/>
            <p:cNvSpPr/>
            <p:nvPr/>
          </p:nvSpPr>
          <p:spPr>
            <a:xfrm>
              <a:off x="5351550" y="2154275"/>
              <a:ext cx="17875" cy="2400"/>
            </a:xfrm>
            <a:custGeom>
              <a:rect b="b" l="l" r="r" t="t"/>
              <a:pathLst>
                <a:path extrusionOk="0" h="96" w="715">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51"/>
            <p:cNvSpPr/>
            <p:nvPr/>
          </p:nvSpPr>
          <p:spPr>
            <a:xfrm>
              <a:off x="5344400" y="2154275"/>
              <a:ext cx="6875" cy="1350"/>
            </a:xfrm>
            <a:custGeom>
              <a:rect b="b" l="l" r="r" t="t"/>
              <a:pathLst>
                <a:path extrusionOk="0" h="54" w="275">
                  <a:moveTo>
                    <a:pt x="1" y="0"/>
                  </a:moveTo>
                  <a:cubicBezTo>
                    <a:pt x="48" y="36"/>
                    <a:pt x="93" y="54"/>
                    <a:pt x="138" y="54"/>
                  </a:cubicBezTo>
                  <a:cubicBezTo>
                    <a:pt x="182" y="54"/>
                    <a:pt x="227" y="36"/>
                    <a:pt x="2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51"/>
            <p:cNvSpPr/>
            <p:nvPr/>
          </p:nvSpPr>
          <p:spPr>
            <a:xfrm>
              <a:off x="5217300" y="2223625"/>
              <a:ext cx="128925" cy="16400"/>
            </a:xfrm>
            <a:custGeom>
              <a:rect b="b" l="l" r="r" t="t"/>
              <a:pathLst>
                <a:path extrusionOk="0" h="656" w="5157">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51"/>
            <p:cNvSpPr/>
            <p:nvPr/>
          </p:nvSpPr>
          <p:spPr>
            <a:xfrm>
              <a:off x="5240525" y="2243550"/>
              <a:ext cx="71450" cy="7525"/>
            </a:xfrm>
            <a:custGeom>
              <a:rect b="b" l="l" r="r" t="t"/>
              <a:pathLst>
                <a:path extrusionOk="0" h="301" w="2858">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51"/>
            <p:cNvSpPr/>
            <p:nvPr/>
          </p:nvSpPr>
          <p:spPr>
            <a:xfrm>
              <a:off x="5263750" y="2217075"/>
              <a:ext cx="48825" cy="12225"/>
            </a:xfrm>
            <a:custGeom>
              <a:rect b="b" l="l" r="r" t="t"/>
              <a:pathLst>
                <a:path extrusionOk="0" h="489" w="1953">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51"/>
            <p:cNvSpPr/>
            <p:nvPr/>
          </p:nvSpPr>
          <p:spPr>
            <a:xfrm>
              <a:off x="5194375" y="2182850"/>
              <a:ext cx="25050" cy="58650"/>
            </a:xfrm>
            <a:custGeom>
              <a:rect b="b" l="l" r="r" t="t"/>
              <a:pathLst>
                <a:path extrusionOk="0" h="2346" w="1002">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51"/>
            <p:cNvSpPr/>
            <p:nvPr/>
          </p:nvSpPr>
          <p:spPr>
            <a:xfrm>
              <a:off x="5254800" y="2214700"/>
              <a:ext cx="28900" cy="8050"/>
            </a:xfrm>
            <a:custGeom>
              <a:rect b="b" l="l" r="r" t="t"/>
              <a:pathLst>
                <a:path extrusionOk="0" h="322" w="1156">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51"/>
            <p:cNvSpPr/>
            <p:nvPr/>
          </p:nvSpPr>
          <p:spPr>
            <a:xfrm>
              <a:off x="5220875" y="2241150"/>
              <a:ext cx="28300" cy="8775"/>
            </a:xfrm>
            <a:custGeom>
              <a:rect b="b" l="l" r="r" t="t"/>
              <a:pathLst>
                <a:path extrusionOk="0" h="351" w="1132">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51"/>
            <p:cNvSpPr/>
            <p:nvPr/>
          </p:nvSpPr>
          <p:spPr>
            <a:xfrm>
              <a:off x="5225650" y="2214875"/>
              <a:ext cx="30675" cy="7725"/>
            </a:xfrm>
            <a:custGeom>
              <a:rect b="b" l="l" r="r" t="t"/>
              <a:pathLst>
                <a:path extrusionOk="0" h="309" w="1227">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51"/>
            <p:cNvSpPr/>
            <p:nvPr/>
          </p:nvSpPr>
          <p:spPr>
            <a:xfrm>
              <a:off x="5210175" y="2214400"/>
              <a:ext cx="17875" cy="7450"/>
            </a:xfrm>
            <a:custGeom>
              <a:rect b="b" l="l" r="r" t="t"/>
              <a:pathLst>
                <a:path extrusionOk="0" h="298" w="715">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51"/>
            <p:cNvSpPr/>
            <p:nvPr/>
          </p:nvSpPr>
          <p:spPr>
            <a:xfrm>
              <a:off x="5206300" y="2254875"/>
              <a:ext cx="22925" cy="3125"/>
            </a:xfrm>
            <a:custGeom>
              <a:rect b="b" l="l" r="r" t="t"/>
              <a:pathLst>
                <a:path extrusionOk="0" h="125" w="917">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51"/>
            <p:cNvSpPr/>
            <p:nvPr/>
          </p:nvSpPr>
          <p:spPr>
            <a:xfrm>
              <a:off x="5309575" y="2244225"/>
              <a:ext cx="3900" cy="6200"/>
            </a:xfrm>
            <a:custGeom>
              <a:rect b="b" l="l" r="r" t="t"/>
              <a:pathLst>
                <a:path extrusionOk="0" h="248" w="156">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51"/>
            <p:cNvSpPr/>
            <p:nvPr/>
          </p:nvSpPr>
          <p:spPr>
            <a:xfrm>
              <a:off x="5253325" y="2226250"/>
              <a:ext cx="6575" cy="2750"/>
            </a:xfrm>
            <a:custGeom>
              <a:rect b="b" l="l" r="r" t="t"/>
              <a:pathLst>
                <a:path extrusionOk="0" h="110" w="263">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51"/>
            <p:cNvSpPr/>
            <p:nvPr/>
          </p:nvSpPr>
          <p:spPr>
            <a:xfrm>
              <a:off x="5206900" y="2222725"/>
              <a:ext cx="3575" cy="3300"/>
            </a:xfrm>
            <a:custGeom>
              <a:rect b="b" l="l" r="r" t="t"/>
              <a:pathLst>
                <a:path extrusionOk="0" h="132" w="143">
                  <a:moveTo>
                    <a:pt x="143" y="0"/>
                  </a:moveTo>
                  <a:cubicBezTo>
                    <a:pt x="60" y="0"/>
                    <a:pt x="12" y="36"/>
                    <a:pt x="0" y="131"/>
                  </a:cubicBezTo>
                  <a:cubicBezTo>
                    <a:pt x="36" y="72"/>
                    <a:pt x="83" y="24"/>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51"/>
            <p:cNvSpPr/>
            <p:nvPr/>
          </p:nvSpPr>
          <p:spPr>
            <a:xfrm>
              <a:off x="5245875" y="2227475"/>
              <a:ext cx="3300" cy="1350"/>
            </a:xfrm>
            <a:custGeom>
              <a:rect b="b" l="l" r="r" t="t"/>
              <a:pathLst>
                <a:path extrusionOk="0" h="54" w="132">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51"/>
            <p:cNvSpPr/>
            <p:nvPr/>
          </p:nvSpPr>
          <p:spPr>
            <a:xfrm>
              <a:off x="5231300" y="2257350"/>
              <a:ext cx="3900" cy="5000"/>
            </a:xfrm>
            <a:custGeom>
              <a:rect b="b" l="l" r="r" t="t"/>
              <a:pathLst>
                <a:path extrusionOk="0" h="200" w="156">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51"/>
            <p:cNvSpPr/>
            <p:nvPr/>
          </p:nvSpPr>
          <p:spPr>
            <a:xfrm>
              <a:off x="5259575" y="2193250"/>
              <a:ext cx="130700" cy="10025"/>
            </a:xfrm>
            <a:custGeom>
              <a:rect b="b" l="l" r="r" t="t"/>
              <a:pathLst>
                <a:path extrusionOk="0" h="401" w="5228">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51"/>
            <p:cNvSpPr/>
            <p:nvPr/>
          </p:nvSpPr>
          <p:spPr>
            <a:xfrm>
              <a:off x="5281600" y="2213200"/>
              <a:ext cx="97350" cy="13650"/>
            </a:xfrm>
            <a:custGeom>
              <a:rect b="b" l="l" r="r" t="t"/>
              <a:pathLst>
                <a:path extrusionOk="0" h="546" w="3894">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51"/>
            <p:cNvSpPr/>
            <p:nvPr/>
          </p:nvSpPr>
          <p:spPr>
            <a:xfrm>
              <a:off x="5226225" y="2195175"/>
              <a:ext cx="56900" cy="9000"/>
            </a:xfrm>
            <a:custGeom>
              <a:rect b="b" l="l" r="r" t="t"/>
              <a:pathLst>
                <a:path extrusionOk="0" h="360" w="2276">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51"/>
            <p:cNvSpPr/>
            <p:nvPr/>
          </p:nvSpPr>
          <p:spPr>
            <a:xfrm>
              <a:off x="5203900" y="2181975"/>
              <a:ext cx="31875" cy="31850"/>
            </a:xfrm>
            <a:custGeom>
              <a:rect b="b" l="l" r="r" t="t"/>
              <a:pathLst>
                <a:path extrusionOk="0" h="1274" w="1275">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51"/>
            <p:cNvSpPr/>
            <p:nvPr/>
          </p:nvSpPr>
          <p:spPr>
            <a:xfrm>
              <a:off x="5208675" y="2193550"/>
              <a:ext cx="19075" cy="9850"/>
            </a:xfrm>
            <a:custGeom>
              <a:rect b="b" l="l" r="r" t="t"/>
              <a:pathLst>
                <a:path extrusionOk="0" h="394" w="763">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51"/>
            <p:cNvSpPr/>
            <p:nvPr/>
          </p:nvSpPr>
          <p:spPr>
            <a:xfrm>
              <a:off x="5303025" y="2214175"/>
              <a:ext cx="14325" cy="4525"/>
            </a:xfrm>
            <a:custGeom>
              <a:rect b="b" l="l" r="r" t="t"/>
              <a:pathLst>
                <a:path extrusionOk="0" h="181" w="573">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51"/>
            <p:cNvSpPr/>
            <p:nvPr/>
          </p:nvSpPr>
          <p:spPr>
            <a:xfrm>
              <a:off x="5227725" y="2214900"/>
              <a:ext cx="11325" cy="3375"/>
            </a:xfrm>
            <a:custGeom>
              <a:rect b="b" l="l" r="r" t="t"/>
              <a:pathLst>
                <a:path extrusionOk="0" h="135" w="453">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51"/>
            <p:cNvSpPr/>
            <p:nvPr/>
          </p:nvSpPr>
          <p:spPr>
            <a:xfrm>
              <a:off x="5360775" y="2214700"/>
              <a:ext cx="6875" cy="3100"/>
            </a:xfrm>
            <a:custGeom>
              <a:rect b="b" l="l" r="r" t="t"/>
              <a:pathLst>
                <a:path extrusionOk="0" h="124" w="275">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51"/>
            <p:cNvSpPr/>
            <p:nvPr/>
          </p:nvSpPr>
          <p:spPr>
            <a:xfrm>
              <a:off x="5217300" y="2177325"/>
              <a:ext cx="101825" cy="11800"/>
            </a:xfrm>
            <a:custGeom>
              <a:rect b="b" l="l" r="r" t="t"/>
              <a:pathLst>
                <a:path extrusionOk="0" h="472" w="4073">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51"/>
            <p:cNvSpPr/>
            <p:nvPr/>
          </p:nvSpPr>
          <p:spPr>
            <a:xfrm>
              <a:off x="5269400" y="2183700"/>
              <a:ext cx="70275" cy="5625"/>
            </a:xfrm>
            <a:custGeom>
              <a:rect b="b" l="l" r="r" t="t"/>
              <a:pathLst>
                <a:path extrusionOk="0" h="225" w="2811">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51"/>
            <p:cNvSpPr/>
            <p:nvPr/>
          </p:nvSpPr>
          <p:spPr>
            <a:xfrm>
              <a:off x="5272975" y="2193550"/>
              <a:ext cx="41700" cy="2975"/>
            </a:xfrm>
            <a:custGeom>
              <a:rect b="b" l="l" r="r" t="t"/>
              <a:pathLst>
                <a:path extrusionOk="0" h="119" w="1668">
                  <a:moveTo>
                    <a:pt x="0" y="1"/>
                  </a:moveTo>
                  <a:cubicBezTo>
                    <a:pt x="304" y="67"/>
                    <a:pt x="616" y="118"/>
                    <a:pt x="927" y="118"/>
                  </a:cubicBezTo>
                  <a:cubicBezTo>
                    <a:pt x="1176" y="118"/>
                    <a:pt x="1424" y="85"/>
                    <a:pt x="16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51"/>
            <p:cNvSpPr/>
            <p:nvPr/>
          </p:nvSpPr>
          <p:spPr>
            <a:xfrm>
              <a:off x="5242000" y="2192850"/>
              <a:ext cx="30400" cy="5450"/>
            </a:xfrm>
            <a:custGeom>
              <a:rect b="b" l="l" r="r" t="t"/>
              <a:pathLst>
                <a:path extrusionOk="0" h="218" w="1216">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51"/>
            <p:cNvSpPr/>
            <p:nvPr/>
          </p:nvSpPr>
          <p:spPr>
            <a:xfrm>
              <a:off x="5212250" y="2193200"/>
              <a:ext cx="15800" cy="3225"/>
            </a:xfrm>
            <a:custGeom>
              <a:rect b="b" l="l" r="r" t="t"/>
              <a:pathLst>
                <a:path extrusionOk="0" h="129" w="632">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51"/>
            <p:cNvSpPr/>
            <p:nvPr/>
          </p:nvSpPr>
          <p:spPr>
            <a:xfrm>
              <a:off x="5387875" y="2193550"/>
              <a:ext cx="13100" cy="2875"/>
            </a:xfrm>
            <a:custGeom>
              <a:rect b="b" l="l" r="r" t="t"/>
              <a:pathLst>
                <a:path extrusionOk="0" h="115" w="524">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51"/>
            <p:cNvSpPr/>
            <p:nvPr/>
          </p:nvSpPr>
          <p:spPr>
            <a:xfrm>
              <a:off x="5320300" y="2193550"/>
              <a:ext cx="12225" cy="2375"/>
            </a:xfrm>
            <a:custGeom>
              <a:rect b="b" l="l" r="r" t="t"/>
              <a:pathLst>
                <a:path extrusionOk="0" h="95" w="489">
                  <a:moveTo>
                    <a:pt x="0" y="1"/>
                  </a:moveTo>
                  <a:cubicBezTo>
                    <a:pt x="82" y="65"/>
                    <a:pt x="160" y="94"/>
                    <a:pt x="239" y="94"/>
                  </a:cubicBezTo>
                  <a:cubicBezTo>
                    <a:pt x="321" y="94"/>
                    <a:pt x="403" y="62"/>
                    <a:pt x="4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51"/>
            <p:cNvSpPr/>
            <p:nvPr/>
          </p:nvSpPr>
          <p:spPr>
            <a:xfrm>
              <a:off x="5373575" y="2193550"/>
              <a:ext cx="12825" cy="2150"/>
            </a:xfrm>
            <a:custGeom>
              <a:rect b="b" l="l" r="r" t="t"/>
              <a:pathLst>
                <a:path extrusionOk="0" h="86" w="513">
                  <a:moveTo>
                    <a:pt x="1" y="1"/>
                  </a:moveTo>
                  <a:cubicBezTo>
                    <a:pt x="92" y="56"/>
                    <a:pt x="178" y="86"/>
                    <a:pt x="263" y="86"/>
                  </a:cubicBezTo>
                  <a:cubicBezTo>
                    <a:pt x="344" y="86"/>
                    <a:pt x="426" y="59"/>
                    <a:pt x="5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51"/>
            <p:cNvSpPr/>
            <p:nvPr/>
          </p:nvSpPr>
          <p:spPr>
            <a:xfrm>
              <a:off x="5417625" y="2185875"/>
              <a:ext cx="7900" cy="3775"/>
            </a:xfrm>
            <a:custGeom>
              <a:rect b="b" l="l" r="r" t="t"/>
              <a:pathLst>
                <a:path extrusionOk="0" h="151" w="316">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51"/>
            <p:cNvSpPr/>
            <p:nvPr/>
          </p:nvSpPr>
          <p:spPr>
            <a:xfrm>
              <a:off x="5442025" y="2186125"/>
              <a:ext cx="4500" cy="3000"/>
            </a:xfrm>
            <a:custGeom>
              <a:rect b="b" l="l" r="r" t="t"/>
              <a:pathLst>
                <a:path extrusionOk="0" h="120" w="18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51"/>
            <p:cNvSpPr/>
            <p:nvPr/>
          </p:nvSpPr>
          <p:spPr>
            <a:xfrm>
              <a:off x="5234875" y="2195050"/>
              <a:ext cx="3875" cy="2700"/>
            </a:xfrm>
            <a:custGeom>
              <a:rect b="b" l="l" r="r" t="t"/>
              <a:pathLst>
                <a:path extrusionOk="0" h="108" w="155">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51"/>
            <p:cNvSpPr/>
            <p:nvPr/>
          </p:nvSpPr>
          <p:spPr>
            <a:xfrm>
              <a:off x="5370600" y="2188050"/>
              <a:ext cx="4775" cy="1350"/>
            </a:xfrm>
            <a:custGeom>
              <a:rect b="b" l="l" r="r" t="t"/>
              <a:pathLst>
                <a:path extrusionOk="0" h="54" w="191">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51"/>
            <p:cNvSpPr/>
            <p:nvPr/>
          </p:nvSpPr>
          <p:spPr>
            <a:xfrm>
              <a:off x="5262250" y="2187750"/>
              <a:ext cx="6575" cy="1375"/>
            </a:xfrm>
            <a:custGeom>
              <a:rect b="b" l="l" r="r" t="t"/>
              <a:pathLst>
                <a:path extrusionOk="0" h="55" w="263">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51"/>
            <p:cNvSpPr/>
            <p:nvPr/>
          </p:nvSpPr>
          <p:spPr>
            <a:xfrm>
              <a:off x="5342625" y="2286675"/>
              <a:ext cx="10425" cy="3950"/>
            </a:xfrm>
            <a:custGeom>
              <a:rect b="b" l="l" r="r" t="t"/>
              <a:pathLst>
                <a:path extrusionOk="0" h="158" w="417">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51"/>
            <p:cNvSpPr/>
            <p:nvPr/>
          </p:nvSpPr>
          <p:spPr>
            <a:xfrm>
              <a:off x="5700100" y="2153175"/>
              <a:ext cx="52125" cy="4400"/>
            </a:xfrm>
            <a:custGeom>
              <a:rect b="b" l="l" r="r" t="t"/>
              <a:pathLst>
                <a:path extrusionOk="0" h="176" w="2085">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51"/>
            <p:cNvSpPr/>
            <p:nvPr/>
          </p:nvSpPr>
          <p:spPr>
            <a:xfrm>
              <a:off x="5757850" y="2154575"/>
              <a:ext cx="8050" cy="2700"/>
            </a:xfrm>
            <a:custGeom>
              <a:rect b="b" l="l" r="r" t="t"/>
              <a:pathLst>
                <a:path extrusionOk="0" h="108" w="322">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51"/>
            <p:cNvSpPr/>
            <p:nvPr/>
          </p:nvSpPr>
          <p:spPr>
            <a:xfrm>
              <a:off x="5489650" y="2200100"/>
              <a:ext cx="3600" cy="2125"/>
            </a:xfrm>
            <a:custGeom>
              <a:rect b="b" l="l" r="r" t="t"/>
              <a:pathLst>
                <a:path extrusionOk="0" h="85" w="144">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51"/>
            <p:cNvSpPr/>
            <p:nvPr/>
          </p:nvSpPr>
          <p:spPr>
            <a:xfrm>
              <a:off x="5503950" y="2200650"/>
              <a:ext cx="3600" cy="1550"/>
            </a:xfrm>
            <a:custGeom>
              <a:rect b="b" l="l" r="r" t="t"/>
              <a:pathLst>
                <a:path extrusionOk="0" h="62" w="144">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51"/>
            <p:cNvSpPr/>
            <p:nvPr/>
          </p:nvSpPr>
          <p:spPr>
            <a:xfrm>
              <a:off x="5482225" y="2272125"/>
              <a:ext cx="7750" cy="3350"/>
            </a:xfrm>
            <a:custGeom>
              <a:rect b="b" l="l" r="r" t="t"/>
              <a:pathLst>
                <a:path extrusionOk="0" h="134" w="31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51"/>
            <p:cNvSpPr/>
            <p:nvPr/>
          </p:nvSpPr>
          <p:spPr>
            <a:xfrm>
              <a:off x="5349475" y="2233150"/>
              <a:ext cx="29475" cy="11675"/>
            </a:xfrm>
            <a:custGeom>
              <a:rect b="b" l="l" r="r" t="t"/>
              <a:pathLst>
                <a:path extrusionOk="0" h="467" w="1179">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51"/>
            <p:cNvSpPr/>
            <p:nvPr/>
          </p:nvSpPr>
          <p:spPr>
            <a:xfrm>
              <a:off x="5377150" y="2243225"/>
              <a:ext cx="19375" cy="7800"/>
            </a:xfrm>
            <a:custGeom>
              <a:rect b="b" l="l" r="r" t="t"/>
              <a:pathLst>
                <a:path extrusionOk="0" h="312" w="775">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51"/>
            <p:cNvSpPr/>
            <p:nvPr/>
          </p:nvSpPr>
          <p:spPr>
            <a:xfrm>
              <a:off x="5399775" y="2242175"/>
              <a:ext cx="16100" cy="8250"/>
            </a:xfrm>
            <a:custGeom>
              <a:rect b="b" l="l" r="r" t="t"/>
              <a:pathLst>
                <a:path extrusionOk="0" h="330" w="644">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51"/>
            <p:cNvSpPr/>
            <p:nvPr/>
          </p:nvSpPr>
          <p:spPr>
            <a:xfrm>
              <a:off x="5367625" y="2243850"/>
              <a:ext cx="11025" cy="7675"/>
            </a:xfrm>
            <a:custGeom>
              <a:rect b="b" l="l" r="r" t="t"/>
              <a:pathLst>
                <a:path extrusionOk="0" h="307" w="441">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51"/>
            <p:cNvSpPr/>
            <p:nvPr/>
          </p:nvSpPr>
          <p:spPr>
            <a:xfrm>
              <a:off x="5414350" y="2243550"/>
              <a:ext cx="7175" cy="6575"/>
            </a:xfrm>
            <a:custGeom>
              <a:rect b="b" l="l" r="r" t="t"/>
              <a:pathLst>
                <a:path extrusionOk="0" h="263" w="287">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51"/>
            <p:cNvSpPr/>
            <p:nvPr/>
          </p:nvSpPr>
          <p:spPr>
            <a:xfrm>
              <a:off x="5383400" y="2236725"/>
              <a:ext cx="4200" cy="2400"/>
            </a:xfrm>
            <a:custGeom>
              <a:rect b="b" l="l" r="r" t="t"/>
              <a:pathLst>
                <a:path extrusionOk="0" h="96" w="168">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51"/>
            <p:cNvSpPr/>
            <p:nvPr/>
          </p:nvSpPr>
          <p:spPr>
            <a:xfrm>
              <a:off x="5375075" y="2218850"/>
              <a:ext cx="3575" cy="3000"/>
            </a:xfrm>
            <a:custGeom>
              <a:rect b="b" l="l" r="r" t="t"/>
              <a:pathLst>
                <a:path extrusionOk="0" h="120" w="143">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51"/>
            <p:cNvSpPr/>
            <p:nvPr/>
          </p:nvSpPr>
          <p:spPr>
            <a:xfrm>
              <a:off x="5561400" y="2140575"/>
              <a:ext cx="75625" cy="14875"/>
            </a:xfrm>
            <a:custGeom>
              <a:rect b="b" l="l" r="r" t="t"/>
              <a:pathLst>
                <a:path extrusionOk="0" h="595" w="3025">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51"/>
            <p:cNvSpPr/>
            <p:nvPr/>
          </p:nvSpPr>
          <p:spPr>
            <a:xfrm>
              <a:off x="5643850" y="2153750"/>
              <a:ext cx="28300" cy="4150"/>
            </a:xfrm>
            <a:custGeom>
              <a:rect b="b" l="l" r="r" t="t"/>
              <a:pathLst>
                <a:path extrusionOk="0" h="166" w="1132">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51"/>
            <p:cNvSpPr/>
            <p:nvPr/>
          </p:nvSpPr>
          <p:spPr>
            <a:xfrm>
              <a:off x="5572125" y="2150700"/>
              <a:ext cx="25600" cy="3400"/>
            </a:xfrm>
            <a:custGeom>
              <a:rect b="b" l="l" r="r" t="t"/>
              <a:pathLst>
                <a:path extrusionOk="0" h="136" w="1024">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51"/>
            <p:cNvSpPr/>
            <p:nvPr/>
          </p:nvSpPr>
          <p:spPr>
            <a:xfrm>
              <a:off x="5676300" y="2154550"/>
              <a:ext cx="17575" cy="3150"/>
            </a:xfrm>
            <a:custGeom>
              <a:rect b="b" l="l" r="r" t="t"/>
              <a:pathLst>
                <a:path extrusionOk="0" h="126" w="703">
                  <a:moveTo>
                    <a:pt x="0" y="1"/>
                  </a:moveTo>
                  <a:cubicBezTo>
                    <a:pt x="119" y="84"/>
                    <a:pt x="235" y="126"/>
                    <a:pt x="351" y="126"/>
                  </a:cubicBezTo>
                  <a:cubicBezTo>
                    <a:pt x="468" y="126"/>
                    <a:pt x="584" y="84"/>
                    <a:pt x="7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51"/>
            <p:cNvSpPr/>
            <p:nvPr/>
          </p:nvSpPr>
          <p:spPr>
            <a:xfrm>
              <a:off x="5629550" y="2153375"/>
              <a:ext cx="7775" cy="3900"/>
            </a:xfrm>
            <a:custGeom>
              <a:rect b="b" l="l" r="r" t="t"/>
              <a:pathLst>
                <a:path extrusionOk="0" h="156" w="311">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51"/>
            <p:cNvSpPr/>
            <p:nvPr/>
          </p:nvSpPr>
          <p:spPr>
            <a:xfrm>
              <a:off x="5636400" y="2154275"/>
              <a:ext cx="3900" cy="3000"/>
            </a:xfrm>
            <a:custGeom>
              <a:rect b="b" l="l" r="r" t="t"/>
              <a:pathLst>
                <a:path extrusionOk="0" h="120" w="156">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51"/>
            <p:cNvSpPr/>
            <p:nvPr/>
          </p:nvSpPr>
          <p:spPr>
            <a:xfrm>
              <a:off x="5697425" y="2154275"/>
              <a:ext cx="3900" cy="3000"/>
            </a:xfrm>
            <a:custGeom>
              <a:rect b="b" l="l" r="r" t="t"/>
              <a:pathLst>
                <a:path extrusionOk="0" h="120" w="156">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51"/>
            <p:cNvSpPr/>
            <p:nvPr/>
          </p:nvSpPr>
          <p:spPr>
            <a:xfrm>
              <a:off x="5501575" y="2150700"/>
              <a:ext cx="61025" cy="7350"/>
            </a:xfrm>
            <a:custGeom>
              <a:rect b="b" l="l" r="r" t="t"/>
              <a:pathLst>
                <a:path extrusionOk="0" h="294" w="2441">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51"/>
            <p:cNvSpPr/>
            <p:nvPr/>
          </p:nvSpPr>
          <p:spPr>
            <a:xfrm>
              <a:off x="5376550" y="2153650"/>
              <a:ext cx="55700" cy="3775"/>
            </a:xfrm>
            <a:custGeom>
              <a:rect b="b" l="l" r="r" t="t"/>
              <a:pathLst>
                <a:path extrusionOk="0" h="151" w="2228">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51"/>
            <p:cNvSpPr/>
            <p:nvPr/>
          </p:nvSpPr>
          <p:spPr>
            <a:xfrm>
              <a:off x="5496500" y="2150400"/>
              <a:ext cx="11050" cy="7175"/>
            </a:xfrm>
            <a:custGeom>
              <a:rect b="b" l="l" r="r" t="t"/>
              <a:pathLst>
                <a:path extrusionOk="0" h="287" w="442">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51"/>
            <p:cNvSpPr/>
            <p:nvPr/>
          </p:nvSpPr>
          <p:spPr>
            <a:xfrm>
              <a:off x="5317625" y="2181950"/>
              <a:ext cx="39000" cy="5075"/>
            </a:xfrm>
            <a:custGeom>
              <a:rect b="b" l="l" r="r" t="t"/>
              <a:pathLst>
                <a:path extrusionOk="0" h="203" w="156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51"/>
            <p:cNvSpPr/>
            <p:nvPr/>
          </p:nvSpPr>
          <p:spPr>
            <a:xfrm>
              <a:off x="5240525" y="2261675"/>
              <a:ext cx="14300" cy="6625"/>
            </a:xfrm>
            <a:custGeom>
              <a:rect b="b" l="l" r="r" t="t"/>
              <a:pathLst>
                <a:path extrusionOk="0" h="265" w="572">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51"/>
            <p:cNvSpPr/>
            <p:nvPr/>
          </p:nvSpPr>
          <p:spPr>
            <a:xfrm>
              <a:off x="5252425" y="2265100"/>
              <a:ext cx="8075" cy="4075"/>
            </a:xfrm>
            <a:custGeom>
              <a:rect b="b" l="l" r="r" t="t"/>
              <a:pathLst>
                <a:path extrusionOk="0" h="163" w="323">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51"/>
            <p:cNvSpPr/>
            <p:nvPr/>
          </p:nvSpPr>
          <p:spPr>
            <a:xfrm>
              <a:off x="5231300" y="2261425"/>
              <a:ext cx="7175" cy="3350"/>
            </a:xfrm>
            <a:custGeom>
              <a:rect b="b" l="l" r="r" t="t"/>
              <a:pathLst>
                <a:path extrusionOk="0" h="134" w="287">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51"/>
            <p:cNvSpPr/>
            <p:nvPr/>
          </p:nvSpPr>
          <p:spPr>
            <a:xfrm>
              <a:off x="5241725" y="2261725"/>
              <a:ext cx="3875" cy="3000"/>
            </a:xfrm>
            <a:custGeom>
              <a:rect b="b" l="l" r="r" t="t"/>
              <a:pathLst>
                <a:path extrusionOk="0" h="120" w="155">
                  <a:moveTo>
                    <a:pt x="155" y="0"/>
                  </a:moveTo>
                  <a:cubicBezTo>
                    <a:pt x="107" y="48"/>
                    <a:pt x="48" y="84"/>
                    <a:pt x="0" y="119"/>
                  </a:cubicBezTo>
                  <a:cubicBezTo>
                    <a:pt x="60" y="84"/>
                    <a:pt x="107" y="48"/>
                    <a:pt x="15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51"/>
            <p:cNvSpPr/>
            <p:nvPr/>
          </p:nvSpPr>
          <p:spPr>
            <a:xfrm>
              <a:off x="5238450" y="2265000"/>
              <a:ext cx="3575" cy="3875"/>
            </a:xfrm>
            <a:custGeom>
              <a:rect b="b" l="l" r="r" t="t"/>
              <a:pathLst>
                <a:path extrusionOk="0" h="155" w="143">
                  <a:moveTo>
                    <a:pt x="0" y="0"/>
                  </a:moveTo>
                  <a:lnTo>
                    <a:pt x="0" y="155"/>
                  </a:lnTo>
                  <a:lnTo>
                    <a:pt x="143" y="155"/>
                  </a:lnTo>
                  <a:lnTo>
                    <a:pt x="14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51"/>
            <p:cNvSpPr/>
            <p:nvPr/>
          </p:nvSpPr>
          <p:spPr>
            <a:xfrm>
              <a:off x="5328025" y="2231875"/>
              <a:ext cx="32175" cy="7825"/>
            </a:xfrm>
            <a:custGeom>
              <a:rect b="b" l="l" r="r" t="t"/>
              <a:pathLst>
                <a:path extrusionOk="0" h="313" w="1287">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51"/>
            <p:cNvSpPr/>
            <p:nvPr/>
          </p:nvSpPr>
          <p:spPr>
            <a:xfrm>
              <a:off x="5966500" y="2306375"/>
              <a:ext cx="3300" cy="1375"/>
            </a:xfrm>
            <a:custGeom>
              <a:rect b="b" l="l" r="r" t="t"/>
              <a:pathLst>
                <a:path extrusionOk="0" h="55" w="132">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51"/>
            <p:cNvSpPr/>
            <p:nvPr/>
          </p:nvSpPr>
          <p:spPr>
            <a:xfrm>
              <a:off x="5947150" y="3059725"/>
              <a:ext cx="1525" cy="1525"/>
            </a:xfrm>
            <a:custGeom>
              <a:rect b="b" l="l" r="r" t="t"/>
              <a:pathLst>
                <a:path extrusionOk="0" h="61" w="61">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51"/>
            <p:cNvSpPr/>
            <p:nvPr/>
          </p:nvSpPr>
          <p:spPr>
            <a:xfrm>
              <a:off x="5240225" y="1959900"/>
              <a:ext cx="4500" cy="3900"/>
            </a:xfrm>
            <a:custGeom>
              <a:rect b="b" l="l" r="r" t="t"/>
              <a:pathLst>
                <a:path extrusionOk="0" h="156" w="180">
                  <a:moveTo>
                    <a:pt x="72" y="0"/>
                  </a:moveTo>
                  <a:cubicBezTo>
                    <a:pt x="1" y="60"/>
                    <a:pt x="1" y="107"/>
                    <a:pt x="72" y="155"/>
                  </a:cubicBezTo>
                  <a:cubicBezTo>
                    <a:pt x="179" y="107"/>
                    <a:pt x="179" y="48"/>
                    <a:pt x="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51"/>
            <p:cNvSpPr/>
            <p:nvPr/>
          </p:nvSpPr>
          <p:spPr>
            <a:xfrm>
              <a:off x="5241725" y="1949475"/>
              <a:ext cx="3875" cy="7175"/>
            </a:xfrm>
            <a:custGeom>
              <a:rect b="b" l="l" r="r" t="t"/>
              <a:pathLst>
                <a:path extrusionOk="0" h="287" w="155">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51"/>
            <p:cNvSpPr/>
            <p:nvPr/>
          </p:nvSpPr>
          <p:spPr>
            <a:xfrm>
              <a:off x="5242000" y="1913750"/>
              <a:ext cx="2425" cy="3300"/>
            </a:xfrm>
            <a:custGeom>
              <a:rect b="b" l="l" r="r" t="t"/>
              <a:pathLst>
                <a:path extrusionOk="0" h="132" w="97">
                  <a:moveTo>
                    <a:pt x="25" y="1"/>
                  </a:moveTo>
                  <a:cubicBezTo>
                    <a:pt x="1" y="48"/>
                    <a:pt x="1" y="72"/>
                    <a:pt x="25" y="132"/>
                  </a:cubicBezTo>
                  <a:cubicBezTo>
                    <a:pt x="96" y="96"/>
                    <a:pt x="96" y="48"/>
                    <a:pt x="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51"/>
            <p:cNvSpPr/>
            <p:nvPr/>
          </p:nvSpPr>
          <p:spPr>
            <a:xfrm>
              <a:off x="5963225" y="2365600"/>
              <a:ext cx="3600" cy="3300"/>
            </a:xfrm>
            <a:custGeom>
              <a:rect b="b" l="l" r="r" t="t"/>
              <a:pathLst>
                <a:path extrusionOk="0" h="132" w="144">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51"/>
            <p:cNvSpPr/>
            <p:nvPr/>
          </p:nvSpPr>
          <p:spPr>
            <a:xfrm>
              <a:off x="6020075" y="2204225"/>
              <a:ext cx="7475" cy="6925"/>
            </a:xfrm>
            <a:custGeom>
              <a:rect b="b" l="l" r="r" t="t"/>
              <a:pathLst>
                <a:path extrusionOk="0" h="277" w="299">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51"/>
            <p:cNvSpPr/>
            <p:nvPr/>
          </p:nvSpPr>
          <p:spPr>
            <a:xfrm>
              <a:off x="5926475" y="2167950"/>
              <a:ext cx="4350" cy="2825"/>
            </a:xfrm>
            <a:custGeom>
              <a:rect b="b" l="l" r="r" t="t"/>
              <a:pathLst>
                <a:path extrusionOk="0" h="113" w="174">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51"/>
            <p:cNvSpPr/>
            <p:nvPr/>
          </p:nvSpPr>
          <p:spPr>
            <a:xfrm>
              <a:off x="5475075" y="2135800"/>
              <a:ext cx="133075" cy="8375"/>
            </a:xfrm>
            <a:custGeom>
              <a:rect b="b" l="l" r="r" t="t"/>
              <a:pathLst>
                <a:path extrusionOk="0" h="335" w="5323">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51"/>
            <p:cNvSpPr/>
            <p:nvPr/>
          </p:nvSpPr>
          <p:spPr>
            <a:xfrm>
              <a:off x="5402150" y="2147350"/>
              <a:ext cx="20850" cy="2475"/>
            </a:xfrm>
            <a:custGeom>
              <a:rect b="b" l="l" r="r" t="t"/>
              <a:pathLst>
                <a:path extrusionOk="0" h="99" w="834">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51"/>
            <p:cNvSpPr/>
            <p:nvPr/>
          </p:nvSpPr>
          <p:spPr>
            <a:xfrm>
              <a:off x="5511100" y="2150650"/>
              <a:ext cx="19075" cy="3425"/>
            </a:xfrm>
            <a:custGeom>
              <a:rect b="b" l="l" r="r" t="t"/>
              <a:pathLst>
                <a:path extrusionOk="0" h="137" w="763">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51"/>
            <p:cNvSpPr/>
            <p:nvPr/>
          </p:nvSpPr>
          <p:spPr>
            <a:xfrm>
              <a:off x="5423575" y="2148675"/>
              <a:ext cx="5975" cy="1150"/>
            </a:xfrm>
            <a:custGeom>
              <a:rect b="b" l="l" r="r" t="t"/>
              <a:pathLst>
                <a:path extrusionOk="0" h="46" w="239">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51"/>
            <p:cNvSpPr/>
            <p:nvPr/>
          </p:nvSpPr>
          <p:spPr>
            <a:xfrm>
              <a:off x="5395000" y="2148675"/>
              <a:ext cx="6275" cy="1150"/>
            </a:xfrm>
            <a:custGeom>
              <a:rect b="b" l="l" r="r" t="t"/>
              <a:pathLst>
                <a:path extrusionOk="0" h="46" w="251">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51"/>
            <p:cNvSpPr/>
            <p:nvPr/>
          </p:nvSpPr>
          <p:spPr>
            <a:xfrm>
              <a:off x="5378350" y="2124700"/>
              <a:ext cx="7150" cy="7625"/>
            </a:xfrm>
            <a:custGeom>
              <a:rect b="b" l="l" r="r" t="t"/>
              <a:pathLst>
                <a:path extrusionOk="0" h="305" w="286">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51"/>
            <p:cNvSpPr/>
            <p:nvPr/>
          </p:nvSpPr>
          <p:spPr>
            <a:xfrm>
              <a:off x="5302725" y="2105475"/>
              <a:ext cx="25325" cy="23525"/>
            </a:xfrm>
            <a:custGeom>
              <a:rect b="b" l="l" r="r" t="t"/>
              <a:pathLst>
                <a:path extrusionOk="0" h="941" w="1013">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51"/>
            <p:cNvSpPr/>
            <p:nvPr/>
          </p:nvSpPr>
          <p:spPr>
            <a:xfrm>
              <a:off x="5303625" y="2106150"/>
              <a:ext cx="17875" cy="22850"/>
            </a:xfrm>
            <a:custGeom>
              <a:rect b="b" l="l" r="r" t="t"/>
              <a:pathLst>
                <a:path extrusionOk="0" h="914" w="715">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51"/>
            <p:cNvSpPr/>
            <p:nvPr/>
          </p:nvSpPr>
          <p:spPr>
            <a:xfrm>
              <a:off x="5351850" y="2117650"/>
              <a:ext cx="10450" cy="7975"/>
            </a:xfrm>
            <a:custGeom>
              <a:rect b="b" l="l" r="r" t="t"/>
              <a:pathLst>
                <a:path extrusionOk="0" h="319" w="418">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51"/>
            <p:cNvSpPr/>
            <p:nvPr/>
          </p:nvSpPr>
          <p:spPr>
            <a:xfrm>
              <a:off x="5378625" y="2121825"/>
              <a:ext cx="7475" cy="7175"/>
            </a:xfrm>
            <a:custGeom>
              <a:rect b="b" l="l" r="r" t="t"/>
              <a:pathLst>
                <a:path extrusionOk="0" h="287" w="299">
                  <a:moveTo>
                    <a:pt x="1" y="0"/>
                  </a:moveTo>
                  <a:lnTo>
                    <a:pt x="1" y="286"/>
                  </a:lnTo>
                  <a:lnTo>
                    <a:pt x="275" y="143"/>
                  </a:lnTo>
                  <a:cubicBezTo>
                    <a:pt x="275" y="84"/>
                    <a:pt x="275" y="48"/>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51"/>
            <p:cNvSpPr/>
            <p:nvPr/>
          </p:nvSpPr>
          <p:spPr>
            <a:xfrm>
              <a:off x="5360475" y="2116150"/>
              <a:ext cx="7175" cy="5400"/>
            </a:xfrm>
            <a:custGeom>
              <a:rect b="b" l="l" r="r" t="t"/>
              <a:pathLst>
                <a:path extrusionOk="0" h="216" w="287">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51"/>
            <p:cNvSpPr/>
            <p:nvPr/>
          </p:nvSpPr>
          <p:spPr>
            <a:xfrm>
              <a:off x="5167600" y="2145925"/>
              <a:ext cx="6875" cy="10150"/>
            </a:xfrm>
            <a:custGeom>
              <a:rect b="b" l="l" r="r" t="t"/>
              <a:pathLst>
                <a:path extrusionOk="0" h="406" w="275">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51"/>
            <p:cNvSpPr/>
            <p:nvPr/>
          </p:nvSpPr>
          <p:spPr>
            <a:xfrm>
              <a:off x="5255400" y="2099500"/>
              <a:ext cx="51525" cy="19775"/>
            </a:xfrm>
            <a:custGeom>
              <a:rect b="b" l="l" r="r" t="t"/>
              <a:pathLst>
                <a:path extrusionOk="0" h="791" w="2061">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51"/>
            <p:cNvSpPr/>
            <p:nvPr/>
          </p:nvSpPr>
          <p:spPr>
            <a:xfrm>
              <a:off x="5274450" y="2117650"/>
              <a:ext cx="7175" cy="9275"/>
            </a:xfrm>
            <a:custGeom>
              <a:rect b="b" l="l" r="r" t="t"/>
              <a:pathLst>
                <a:path extrusionOk="0" h="371" w="287">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51"/>
            <p:cNvSpPr/>
            <p:nvPr/>
          </p:nvSpPr>
          <p:spPr>
            <a:xfrm>
              <a:off x="5270875" y="2114375"/>
              <a:ext cx="7475" cy="3375"/>
            </a:xfrm>
            <a:custGeom>
              <a:rect b="b" l="l" r="r" t="t"/>
              <a:pathLst>
                <a:path extrusionOk="0" h="135" w="299">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51"/>
            <p:cNvSpPr/>
            <p:nvPr/>
          </p:nvSpPr>
          <p:spPr>
            <a:xfrm>
              <a:off x="5188425" y="2193550"/>
              <a:ext cx="14325" cy="37525"/>
            </a:xfrm>
            <a:custGeom>
              <a:rect b="b" l="l" r="r" t="t"/>
              <a:pathLst>
                <a:path extrusionOk="0" h="1501" w="573">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51"/>
            <p:cNvSpPr/>
            <p:nvPr/>
          </p:nvSpPr>
          <p:spPr>
            <a:xfrm>
              <a:off x="5177425" y="2157550"/>
              <a:ext cx="8050" cy="10725"/>
            </a:xfrm>
            <a:custGeom>
              <a:rect b="b" l="l" r="r" t="t"/>
              <a:pathLst>
                <a:path extrusionOk="0" h="429" w="322">
                  <a:moveTo>
                    <a:pt x="0" y="0"/>
                  </a:moveTo>
                  <a:cubicBezTo>
                    <a:pt x="72" y="167"/>
                    <a:pt x="143" y="310"/>
                    <a:pt x="286" y="429"/>
                  </a:cubicBezTo>
                  <a:cubicBezTo>
                    <a:pt x="286" y="226"/>
                    <a:pt x="322"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51"/>
            <p:cNvSpPr/>
            <p:nvPr/>
          </p:nvSpPr>
          <p:spPr>
            <a:xfrm>
              <a:off x="5187850" y="2211125"/>
              <a:ext cx="11625" cy="36925"/>
            </a:xfrm>
            <a:custGeom>
              <a:rect b="b" l="l" r="r" t="t"/>
              <a:pathLst>
                <a:path extrusionOk="0" h="1477" w="465">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51"/>
            <p:cNvSpPr/>
            <p:nvPr/>
          </p:nvSpPr>
          <p:spPr>
            <a:xfrm>
              <a:off x="5188425" y="2225700"/>
              <a:ext cx="5400" cy="14325"/>
            </a:xfrm>
            <a:custGeom>
              <a:rect b="b" l="l" r="r" t="t"/>
              <a:pathLst>
                <a:path extrusionOk="0" h="573" w="216">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51"/>
            <p:cNvSpPr/>
            <p:nvPr/>
          </p:nvSpPr>
          <p:spPr>
            <a:xfrm>
              <a:off x="5309875" y="2931750"/>
              <a:ext cx="19075" cy="3800"/>
            </a:xfrm>
            <a:custGeom>
              <a:rect b="b" l="l" r="r" t="t"/>
              <a:pathLst>
                <a:path extrusionOk="0" h="152" w="763">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51"/>
            <p:cNvSpPr/>
            <p:nvPr/>
          </p:nvSpPr>
          <p:spPr>
            <a:xfrm>
              <a:off x="5281600" y="2101850"/>
              <a:ext cx="39900" cy="6300"/>
            </a:xfrm>
            <a:custGeom>
              <a:rect b="b" l="l" r="r" t="t"/>
              <a:pathLst>
                <a:path extrusionOk="0" h="252" w="1596">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51"/>
            <p:cNvSpPr/>
            <p:nvPr/>
          </p:nvSpPr>
          <p:spPr>
            <a:xfrm>
              <a:off x="5272675" y="2097250"/>
              <a:ext cx="30375" cy="7025"/>
            </a:xfrm>
            <a:custGeom>
              <a:rect b="b" l="l" r="r" t="t"/>
              <a:pathLst>
                <a:path extrusionOk="0" h="281" w="1215">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51"/>
            <p:cNvSpPr/>
            <p:nvPr/>
          </p:nvSpPr>
          <p:spPr>
            <a:xfrm>
              <a:off x="5263750" y="2100100"/>
              <a:ext cx="10725" cy="5500"/>
            </a:xfrm>
            <a:custGeom>
              <a:rect b="b" l="l" r="r" t="t"/>
              <a:pathLst>
                <a:path extrusionOk="0" h="220" w="429">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51"/>
            <p:cNvSpPr/>
            <p:nvPr/>
          </p:nvSpPr>
          <p:spPr>
            <a:xfrm>
              <a:off x="5918875" y="2806750"/>
              <a:ext cx="10150" cy="9175"/>
            </a:xfrm>
            <a:custGeom>
              <a:rect b="b" l="l" r="r" t="t"/>
              <a:pathLst>
                <a:path extrusionOk="0" h="367" w="406">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51"/>
            <p:cNvSpPr/>
            <p:nvPr/>
          </p:nvSpPr>
          <p:spPr>
            <a:xfrm>
              <a:off x="5927225" y="2807625"/>
              <a:ext cx="11925" cy="4275"/>
            </a:xfrm>
            <a:custGeom>
              <a:rect b="b" l="l" r="r" t="t"/>
              <a:pathLst>
                <a:path extrusionOk="0" h="171" w="477">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51"/>
            <p:cNvSpPr/>
            <p:nvPr/>
          </p:nvSpPr>
          <p:spPr>
            <a:xfrm>
              <a:off x="5372375" y="2107225"/>
              <a:ext cx="2725" cy="3300"/>
            </a:xfrm>
            <a:custGeom>
              <a:rect b="b" l="l" r="r" t="t"/>
              <a:pathLst>
                <a:path extrusionOk="0" h="132" w="109">
                  <a:moveTo>
                    <a:pt x="108" y="1"/>
                  </a:moveTo>
                  <a:cubicBezTo>
                    <a:pt x="1" y="48"/>
                    <a:pt x="1" y="96"/>
                    <a:pt x="84" y="132"/>
                  </a:cubicBezTo>
                  <a:cubicBezTo>
                    <a:pt x="84" y="96"/>
                    <a:pt x="108" y="48"/>
                    <a:pt x="1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51"/>
            <p:cNvSpPr/>
            <p:nvPr/>
          </p:nvSpPr>
          <p:spPr>
            <a:xfrm>
              <a:off x="5197375" y="3713775"/>
              <a:ext cx="212825" cy="35450"/>
            </a:xfrm>
            <a:custGeom>
              <a:rect b="b" l="l" r="r" t="t"/>
              <a:pathLst>
                <a:path extrusionOk="0" h="1418" w="8513">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51"/>
            <p:cNvSpPr/>
            <p:nvPr/>
          </p:nvSpPr>
          <p:spPr>
            <a:xfrm>
              <a:off x="5545025" y="3742250"/>
              <a:ext cx="109275" cy="14325"/>
            </a:xfrm>
            <a:custGeom>
              <a:rect b="b" l="l" r="r" t="t"/>
              <a:pathLst>
                <a:path extrusionOk="0" h="573" w="4371">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51"/>
            <p:cNvSpPr/>
            <p:nvPr/>
          </p:nvSpPr>
          <p:spPr>
            <a:xfrm>
              <a:off x="5238750" y="3749850"/>
              <a:ext cx="108350" cy="22100"/>
            </a:xfrm>
            <a:custGeom>
              <a:rect b="b" l="l" r="r" t="t"/>
              <a:pathLst>
                <a:path extrusionOk="0" h="884" w="4334">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51"/>
            <p:cNvSpPr/>
            <p:nvPr/>
          </p:nvSpPr>
          <p:spPr>
            <a:xfrm>
              <a:off x="5482825" y="3729725"/>
              <a:ext cx="35425" cy="32200"/>
            </a:xfrm>
            <a:custGeom>
              <a:rect b="b" l="l" r="r" t="t"/>
              <a:pathLst>
                <a:path extrusionOk="0" h="1288" w="1417">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51"/>
            <p:cNvSpPr/>
            <p:nvPr/>
          </p:nvSpPr>
          <p:spPr>
            <a:xfrm>
              <a:off x="5486975" y="3736300"/>
              <a:ext cx="60150" cy="13850"/>
            </a:xfrm>
            <a:custGeom>
              <a:rect b="b" l="l" r="r" t="t"/>
              <a:pathLst>
                <a:path extrusionOk="0" h="554" w="2406">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51"/>
            <p:cNvSpPr/>
            <p:nvPr/>
          </p:nvSpPr>
          <p:spPr>
            <a:xfrm>
              <a:off x="5334875" y="3771975"/>
              <a:ext cx="70275" cy="16025"/>
            </a:xfrm>
            <a:custGeom>
              <a:rect b="b" l="l" r="r" t="t"/>
              <a:pathLst>
                <a:path extrusionOk="0" h="641" w="2811">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51"/>
            <p:cNvSpPr/>
            <p:nvPr/>
          </p:nvSpPr>
          <p:spPr>
            <a:xfrm>
              <a:off x="5306000" y="3766675"/>
              <a:ext cx="52725" cy="13900"/>
            </a:xfrm>
            <a:custGeom>
              <a:rect b="b" l="l" r="r" t="t"/>
              <a:pathLst>
                <a:path extrusionOk="0" h="556" w="2109">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51"/>
            <p:cNvSpPr/>
            <p:nvPr/>
          </p:nvSpPr>
          <p:spPr>
            <a:xfrm>
              <a:off x="5556925" y="3756725"/>
              <a:ext cx="41700" cy="11450"/>
            </a:xfrm>
            <a:custGeom>
              <a:rect b="b" l="l" r="r" t="t"/>
              <a:pathLst>
                <a:path extrusionOk="0" h="458" w="1668">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51"/>
            <p:cNvSpPr/>
            <p:nvPr/>
          </p:nvSpPr>
          <p:spPr>
            <a:xfrm>
              <a:off x="5726300" y="3814575"/>
              <a:ext cx="11025" cy="33925"/>
            </a:xfrm>
            <a:custGeom>
              <a:rect b="b" l="l" r="r" t="t"/>
              <a:pathLst>
                <a:path extrusionOk="0" h="1357" w="441">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51"/>
            <p:cNvSpPr/>
            <p:nvPr/>
          </p:nvSpPr>
          <p:spPr>
            <a:xfrm>
              <a:off x="5363150" y="3753900"/>
              <a:ext cx="36525" cy="8150"/>
            </a:xfrm>
            <a:custGeom>
              <a:rect b="b" l="l" r="r" t="t"/>
              <a:pathLst>
                <a:path extrusionOk="0" h="326" w="1461">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51"/>
            <p:cNvSpPr/>
            <p:nvPr/>
          </p:nvSpPr>
          <p:spPr>
            <a:xfrm>
              <a:off x="5392325" y="3757325"/>
              <a:ext cx="37825" cy="7500"/>
            </a:xfrm>
            <a:custGeom>
              <a:rect b="b" l="l" r="r" t="t"/>
              <a:pathLst>
                <a:path extrusionOk="0" h="300" w="1513">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51"/>
            <p:cNvSpPr/>
            <p:nvPr/>
          </p:nvSpPr>
          <p:spPr>
            <a:xfrm>
              <a:off x="5694450" y="3842100"/>
              <a:ext cx="32175" cy="11800"/>
            </a:xfrm>
            <a:custGeom>
              <a:rect b="b" l="l" r="r" t="t"/>
              <a:pathLst>
                <a:path extrusionOk="0" h="472" w="1287">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51"/>
            <p:cNvSpPr/>
            <p:nvPr/>
          </p:nvSpPr>
          <p:spPr>
            <a:xfrm>
              <a:off x="5369700" y="3782025"/>
              <a:ext cx="29800" cy="7925"/>
            </a:xfrm>
            <a:custGeom>
              <a:rect b="b" l="l" r="r" t="t"/>
              <a:pathLst>
                <a:path extrusionOk="0" h="317" w="1192">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51"/>
            <p:cNvSpPr/>
            <p:nvPr/>
          </p:nvSpPr>
          <p:spPr>
            <a:xfrm>
              <a:off x="5356600" y="3771300"/>
              <a:ext cx="22050" cy="7425"/>
            </a:xfrm>
            <a:custGeom>
              <a:rect b="b" l="l" r="r" t="t"/>
              <a:pathLst>
                <a:path extrusionOk="0" h="297" w="882">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51"/>
            <p:cNvSpPr/>
            <p:nvPr/>
          </p:nvSpPr>
          <p:spPr>
            <a:xfrm>
              <a:off x="5665275" y="3778250"/>
              <a:ext cx="32775" cy="4075"/>
            </a:xfrm>
            <a:custGeom>
              <a:rect b="b" l="l" r="r" t="t"/>
              <a:pathLst>
                <a:path extrusionOk="0" h="163" w="1311">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51"/>
            <p:cNvSpPr/>
            <p:nvPr/>
          </p:nvSpPr>
          <p:spPr>
            <a:xfrm>
              <a:off x="5346200" y="3754900"/>
              <a:ext cx="25900" cy="5825"/>
            </a:xfrm>
            <a:custGeom>
              <a:rect b="b" l="l" r="r" t="t"/>
              <a:pathLst>
                <a:path extrusionOk="0" h="233" w="1036">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51"/>
            <p:cNvSpPr/>
            <p:nvPr/>
          </p:nvSpPr>
          <p:spPr>
            <a:xfrm>
              <a:off x="5378625" y="3803875"/>
              <a:ext cx="23250" cy="3650"/>
            </a:xfrm>
            <a:custGeom>
              <a:rect b="b" l="l" r="r" t="t"/>
              <a:pathLst>
                <a:path extrusionOk="0" h="146" w="93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51"/>
            <p:cNvSpPr/>
            <p:nvPr/>
          </p:nvSpPr>
          <p:spPr>
            <a:xfrm>
              <a:off x="5428050" y="3761000"/>
              <a:ext cx="8650" cy="6725"/>
            </a:xfrm>
            <a:custGeom>
              <a:rect b="b" l="l" r="r" t="t"/>
              <a:pathLst>
                <a:path extrusionOk="0" h="269" w="346">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51"/>
            <p:cNvSpPr/>
            <p:nvPr/>
          </p:nvSpPr>
          <p:spPr>
            <a:xfrm>
              <a:off x="5407200" y="3807725"/>
              <a:ext cx="18800" cy="3325"/>
            </a:xfrm>
            <a:custGeom>
              <a:rect b="b" l="l" r="r" t="t"/>
              <a:pathLst>
                <a:path extrusionOk="0" h="133" w="752">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51"/>
            <p:cNvSpPr/>
            <p:nvPr/>
          </p:nvSpPr>
          <p:spPr>
            <a:xfrm>
              <a:off x="5432225" y="3811200"/>
              <a:ext cx="15800" cy="3300"/>
            </a:xfrm>
            <a:custGeom>
              <a:rect b="b" l="l" r="r" t="t"/>
              <a:pathLst>
                <a:path extrusionOk="0" h="132" w="632">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51"/>
            <p:cNvSpPr/>
            <p:nvPr/>
          </p:nvSpPr>
          <p:spPr>
            <a:xfrm>
              <a:off x="5708450" y="3843525"/>
              <a:ext cx="12225" cy="3350"/>
            </a:xfrm>
            <a:custGeom>
              <a:rect b="b" l="l" r="r" t="t"/>
              <a:pathLst>
                <a:path extrusionOk="0" h="134" w="489">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51"/>
            <p:cNvSpPr/>
            <p:nvPr/>
          </p:nvSpPr>
          <p:spPr>
            <a:xfrm>
              <a:off x="5381900" y="3775000"/>
              <a:ext cx="10450" cy="3525"/>
            </a:xfrm>
            <a:custGeom>
              <a:rect b="b" l="l" r="r" t="t"/>
              <a:pathLst>
                <a:path extrusionOk="0" h="141" w="418">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51"/>
            <p:cNvSpPr/>
            <p:nvPr/>
          </p:nvSpPr>
          <p:spPr>
            <a:xfrm>
              <a:off x="5582525" y="3767975"/>
              <a:ext cx="11350" cy="3300"/>
            </a:xfrm>
            <a:custGeom>
              <a:rect b="b" l="l" r="r" t="t"/>
              <a:pathLst>
                <a:path extrusionOk="0" h="132" w="454">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51"/>
            <p:cNvSpPr/>
            <p:nvPr/>
          </p:nvSpPr>
          <p:spPr>
            <a:xfrm>
              <a:off x="5253925" y="3702375"/>
              <a:ext cx="81575" cy="22350"/>
            </a:xfrm>
            <a:custGeom>
              <a:rect b="b" l="l" r="r" t="t"/>
              <a:pathLst>
                <a:path extrusionOk="0" h="894" w="3263">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51"/>
            <p:cNvSpPr/>
            <p:nvPr/>
          </p:nvSpPr>
          <p:spPr>
            <a:xfrm>
              <a:off x="5327725" y="3723700"/>
              <a:ext cx="37850" cy="12025"/>
            </a:xfrm>
            <a:custGeom>
              <a:rect b="b" l="l" r="r" t="t"/>
              <a:pathLst>
                <a:path extrusionOk="0" h="481" w="1514">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51"/>
            <p:cNvSpPr/>
            <p:nvPr/>
          </p:nvSpPr>
          <p:spPr>
            <a:xfrm>
              <a:off x="5317025" y="3718650"/>
              <a:ext cx="25925" cy="13375"/>
            </a:xfrm>
            <a:custGeom>
              <a:rect b="b" l="l" r="r" t="t"/>
              <a:pathLst>
                <a:path extrusionOk="0" h="535" w="1037">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51"/>
            <p:cNvSpPr/>
            <p:nvPr/>
          </p:nvSpPr>
          <p:spPr>
            <a:xfrm>
              <a:off x="5364050" y="3731850"/>
              <a:ext cx="21450" cy="7750"/>
            </a:xfrm>
            <a:custGeom>
              <a:rect b="b" l="l" r="r" t="t"/>
              <a:pathLst>
                <a:path extrusionOk="0" h="310" w="858">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51"/>
            <p:cNvSpPr/>
            <p:nvPr/>
          </p:nvSpPr>
          <p:spPr>
            <a:xfrm>
              <a:off x="5219400" y="3699100"/>
              <a:ext cx="22625" cy="8100"/>
            </a:xfrm>
            <a:custGeom>
              <a:rect b="b" l="l" r="r" t="t"/>
              <a:pathLst>
                <a:path extrusionOk="0" h="324" w="905">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51"/>
            <p:cNvSpPr/>
            <p:nvPr/>
          </p:nvSpPr>
          <p:spPr>
            <a:xfrm>
              <a:off x="5241725" y="3698725"/>
              <a:ext cx="14600" cy="8050"/>
            </a:xfrm>
            <a:custGeom>
              <a:rect b="b" l="l" r="r" t="t"/>
              <a:pathLst>
                <a:path extrusionOk="0" h="322" w="584">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51"/>
            <p:cNvSpPr/>
            <p:nvPr/>
          </p:nvSpPr>
          <p:spPr>
            <a:xfrm>
              <a:off x="5339350" y="3720225"/>
              <a:ext cx="12225" cy="6150"/>
            </a:xfrm>
            <a:custGeom>
              <a:rect b="b" l="l" r="r" t="t"/>
              <a:pathLst>
                <a:path extrusionOk="0" h="246" w="489">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51"/>
            <p:cNvSpPr/>
            <p:nvPr/>
          </p:nvSpPr>
          <p:spPr>
            <a:xfrm>
              <a:off x="5212850" y="3696125"/>
              <a:ext cx="7750" cy="7525"/>
            </a:xfrm>
            <a:custGeom>
              <a:rect b="b" l="l" r="r" t="t"/>
              <a:pathLst>
                <a:path extrusionOk="0" h="301" w="31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51"/>
            <p:cNvSpPr/>
            <p:nvPr/>
          </p:nvSpPr>
          <p:spPr>
            <a:xfrm>
              <a:off x="5355725" y="3725300"/>
              <a:ext cx="5375" cy="2925"/>
            </a:xfrm>
            <a:custGeom>
              <a:rect b="b" l="l" r="r" t="t"/>
              <a:pathLst>
                <a:path extrusionOk="0" h="117" w="215">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51"/>
            <p:cNvSpPr/>
            <p:nvPr/>
          </p:nvSpPr>
          <p:spPr>
            <a:xfrm>
              <a:off x="5349175" y="3721725"/>
              <a:ext cx="4175" cy="3600"/>
            </a:xfrm>
            <a:custGeom>
              <a:rect b="b" l="l" r="r" t="t"/>
              <a:pathLst>
                <a:path extrusionOk="0" h="144" w="167">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51"/>
            <p:cNvSpPr/>
            <p:nvPr/>
          </p:nvSpPr>
          <p:spPr>
            <a:xfrm>
              <a:off x="5353325" y="3724700"/>
              <a:ext cx="3900" cy="3300"/>
            </a:xfrm>
            <a:custGeom>
              <a:rect b="b" l="l" r="r" t="t"/>
              <a:pathLst>
                <a:path extrusionOk="0" h="132" w="156">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51"/>
            <p:cNvSpPr/>
            <p:nvPr/>
          </p:nvSpPr>
          <p:spPr>
            <a:xfrm>
              <a:off x="5204200" y="3699400"/>
              <a:ext cx="106000" cy="25200"/>
            </a:xfrm>
            <a:custGeom>
              <a:rect b="b" l="l" r="r" t="t"/>
              <a:pathLst>
                <a:path extrusionOk="0" h="1008" w="424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51"/>
            <p:cNvSpPr/>
            <p:nvPr/>
          </p:nvSpPr>
          <p:spPr>
            <a:xfrm>
              <a:off x="5177425" y="3713975"/>
              <a:ext cx="10725" cy="10750"/>
            </a:xfrm>
            <a:custGeom>
              <a:rect b="b" l="l" r="r" t="t"/>
              <a:pathLst>
                <a:path extrusionOk="0" h="430" w="429">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51"/>
            <p:cNvSpPr/>
            <p:nvPr/>
          </p:nvSpPr>
          <p:spPr>
            <a:xfrm>
              <a:off x="5747725" y="3767850"/>
              <a:ext cx="22350" cy="3950"/>
            </a:xfrm>
            <a:custGeom>
              <a:rect b="b" l="l" r="r" t="t"/>
              <a:pathLst>
                <a:path extrusionOk="0" h="158" w="894">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51"/>
            <p:cNvSpPr/>
            <p:nvPr/>
          </p:nvSpPr>
          <p:spPr>
            <a:xfrm>
              <a:off x="5678675" y="3757475"/>
              <a:ext cx="8050" cy="2875"/>
            </a:xfrm>
            <a:custGeom>
              <a:rect b="b" l="l" r="r" t="t"/>
              <a:pathLst>
                <a:path extrusionOk="0" h="115" w="322">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51"/>
            <p:cNvSpPr/>
            <p:nvPr/>
          </p:nvSpPr>
          <p:spPr>
            <a:xfrm>
              <a:off x="5651000" y="3746125"/>
              <a:ext cx="4175" cy="3000"/>
            </a:xfrm>
            <a:custGeom>
              <a:rect b="b" l="l" r="r" t="t"/>
              <a:pathLst>
                <a:path extrusionOk="0" h="120" w="167">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51"/>
            <p:cNvSpPr/>
            <p:nvPr/>
          </p:nvSpPr>
          <p:spPr>
            <a:xfrm>
              <a:off x="5533125" y="3742700"/>
              <a:ext cx="14000" cy="7175"/>
            </a:xfrm>
            <a:custGeom>
              <a:rect b="b" l="l" r="r" t="t"/>
              <a:pathLst>
                <a:path extrusionOk="0" h="287" w="56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51"/>
            <p:cNvSpPr/>
            <p:nvPr/>
          </p:nvSpPr>
          <p:spPr>
            <a:xfrm>
              <a:off x="5440850" y="3943475"/>
              <a:ext cx="67000" cy="9575"/>
            </a:xfrm>
            <a:custGeom>
              <a:rect b="b" l="l" r="r" t="t"/>
              <a:pathLst>
                <a:path extrusionOk="0" h="383" w="268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51"/>
            <p:cNvSpPr/>
            <p:nvPr/>
          </p:nvSpPr>
          <p:spPr>
            <a:xfrm>
              <a:off x="5396500" y="3943775"/>
              <a:ext cx="46450" cy="8950"/>
            </a:xfrm>
            <a:custGeom>
              <a:rect b="b" l="l" r="r" t="t"/>
              <a:pathLst>
                <a:path extrusionOk="0" h="358" w="1858">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51"/>
            <p:cNvSpPr/>
            <p:nvPr/>
          </p:nvSpPr>
          <p:spPr>
            <a:xfrm>
              <a:off x="5416725" y="3922350"/>
              <a:ext cx="40525" cy="11575"/>
            </a:xfrm>
            <a:custGeom>
              <a:rect b="b" l="l" r="r" t="t"/>
              <a:pathLst>
                <a:path extrusionOk="0" h="463" w="1621">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51"/>
            <p:cNvSpPr/>
            <p:nvPr/>
          </p:nvSpPr>
          <p:spPr>
            <a:xfrm>
              <a:off x="5366125" y="3899775"/>
              <a:ext cx="26225" cy="13175"/>
            </a:xfrm>
            <a:custGeom>
              <a:rect b="b" l="l" r="r" t="t"/>
              <a:pathLst>
                <a:path extrusionOk="0" h="527" w="1049">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51"/>
            <p:cNvSpPr/>
            <p:nvPr/>
          </p:nvSpPr>
          <p:spPr>
            <a:xfrm>
              <a:off x="5384300" y="3925350"/>
              <a:ext cx="34250" cy="7725"/>
            </a:xfrm>
            <a:custGeom>
              <a:rect b="b" l="l" r="r" t="t"/>
              <a:pathLst>
                <a:path extrusionOk="0" h="309" w="137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51"/>
            <p:cNvSpPr/>
            <p:nvPr/>
          </p:nvSpPr>
          <p:spPr>
            <a:xfrm>
              <a:off x="5398275" y="3906525"/>
              <a:ext cx="23250" cy="8550"/>
            </a:xfrm>
            <a:custGeom>
              <a:rect b="b" l="l" r="r" t="t"/>
              <a:pathLst>
                <a:path extrusionOk="0" h="342" w="93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51"/>
            <p:cNvSpPr/>
            <p:nvPr/>
          </p:nvSpPr>
          <p:spPr>
            <a:xfrm>
              <a:off x="5377150" y="3926475"/>
              <a:ext cx="8650" cy="6800"/>
            </a:xfrm>
            <a:custGeom>
              <a:rect b="b" l="l" r="r" t="t"/>
              <a:pathLst>
                <a:path extrusionOk="0" h="272" w="346">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51"/>
            <p:cNvSpPr/>
            <p:nvPr/>
          </p:nvSpPr>
          <p:spPr>
            <a:xfrm>
              <a:off x="5407200" y="3924900"/>
              <a:ext cx="10450" cy="4225"/>
            </a:xfrm>
            <a:custGeom>
              <a:rect b="b" l="l" r="r" t="t"/>
              <a:pathLst>
                <a:path extrusionOk="0" h="169" w="418">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51"/>
            <p:cNvSpPr/>
            <p:nvPr/>
          </p:nvSpPr>
          <p:spPr>
            <a:xfrm>
              <a:off x="5388750" y="3908050"/>
              <a:ext cx="3600" cy="4800"/>
            </a:xfrm>
            <a:custGeom>
              <a:rect b="b" l="l" r="r" t="t"/>
              <a:pathLst>
                <a:path extrusionOk="0" h="192" w="144">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51"/>
            <p:cNvSpPr/>
            <p:nvPr/>
          </p:nvSpPr>
          <p:spPr>
            <a:xfrm>
              <a:off x="5464950" y="3927300"/>
              <a:ext cx="3000" cy="1825"/>
            </a:xfrm>
            <a:custGeom>
              <a:rect b="b" l="l" r="r" t="t"/>
              <a:pathLst>
                <a:path extrusionOk="0" h="73" w="12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51"/>
            <p:cNvSpPr/>
            <p:nvPr/>
          </p:nvSpPr>
          <p:spPr>
            <a:xfrm>
              <a:off x="5363750" y="3909825"/>
              <a:ext cx="4200" cy="5100"/>
            </a:xfrm>
            <a:custGeom>
              <a:rect b="b" l="l" r="r" t="t"/>
              <a:pathLst>
                <a:path extrusionOk="0" h="204" w="168">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51"/>
            <p:cNvSpPr/>
            <p:nvPr/>
          </p:nvSpPr>
          <p:spPr>
            <a:xfrm>
              <a:off x="5368225" y="3897025"/>
              <a:ext cx="3300" cy="3900"/>
            </a:xfrm>
            <a:custGeom>
              <a:rect b="b" l="l" r="r" t="t"/>
              <a:pathLst>
                <a:path extrusionOk="0" h="156" w="132">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51"/>
            <p:cNvSpPr/>
            <p:nvPr/>
          </p:nvSpPr>
          <p:spPr>
            <a:xfrm>
              <a:off x="5360475" y="3947650"/>
              <a:ext cx="65800" cy="10425"/>
            </a:xfrm>
            <a:custGeom>
              <a:rect b="b" l="l" r="r" t="t"/>
              <a:pathLst>
                <a:path extrusionOk="0" h="417" w="2632">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51"/>
            <p:cNvSpPr/>
            <p:nvPr/>
          </p:nvSpPr>
          <p:spPr>
            <a:xfrm>
              <a:off x="5424775" y="3947050"/>
              <a:ext cx="71150" cy="8775"/>
            </a:xfrm>
            <a:custGeom>
              <a:rect b="b" l="l" r="r" t="t"/>
              <a:pathLst>
                <a:path extrusionOk="0" h="351" w="2846">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51"/>
            <p:cNvSpPr/>
            <p:nvPr/>
          </p:nvSpPr>
          <p:spPr>
            <a:xfrm>
              <a:off x="5457525" y="3954100"/>
              <a:ext cx="17575" cy="4275"/>
            </a:xfrm>
            <a:custGeom>
              <a:rect b="b" l="l" r="r" t="t"/>
              <a:pathLst>
                <a:path extrusionOk="0" h="171" w="703">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51"/>
            <p:cNvSpPr/>
            <p:nvPr/>
          </p:nvSpPr>
          <p:spPr>
            <a:xfrm>
              <a:off x="5486100" y="3952600"/>
              <a:ext cx="11325" cy="5200"/>
            </a:xfrm>
            <a:custGeom>
              <a:rect b="b" l="l" r="r" t="t"/>
              <a:pathLst>
                <a:path extrusionOk="0" h="208" w="453">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51"/>
            <p:cNvSpPr/>
            <p:nvPr/>
          </p:nvSpPr>
          <p:spPr>
            <a:xfrm>
              <a:off x="5500375" y="3954625"/>
              <a:ext cx="3300" cy="1375"/>
            </a:xfrm>
            <a:custGeom>
              <a:rect b="b" l="l" r="r" t="t"/>
              <a:pathLst>
                <a:path extrusionOk="0" h="55" w="132">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51"/>
            <p:cNvSpPr/>
            <p:nvPr/>
          </p:nvSpPr>
          <p:spPr>
            <a:xfrm>
              <a:off x="5492925" y="3947650"/>
              <a:ext cx="14925" cy="6275"/>
            </a:xfrm>
            <a:custGeom>
              <a:rect b="b" l="l" r="r" t="t"/>
              <a:pathLst>
                <a:path extrusionOk="0" h="251" w="597">
                  <a:moveTo>
                    <a:pt x="1" y="0"/>
                  </a:moveTo>
                  <a:lnTo>
                    <a:pt x="1" y="250"/>
                  </a:lnTo>
                  <a:lnTo>
                    <a:pt x="180" y="250"/>
                  </a:lnTo>
                  <a:cubicBezTo>
                    <a:pt x="251" y="71"/>
                    <a:pt x="525" y="179"/>
                    <a:pt x="5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51"/>
            <p:cNvSpPr/>
            <p:nvPr/>
          </p:nvSpPr>
          <p:spPr>
            <a:xfrm>
              <a:off x="5725700" y="3864300"/>
              <a:ext cx="4500" cy="3900"/>
            </a:xfrm>
            <a:custGeom>
              <a:rect b="b" l="l" r="r" t="t"/>
              <a:pathLst>
                <a:path extrusionOk="0" h="156" w="18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51"/>
            <p:cNvSpPr/>
            <p:nvPr/>
          </p:nvSpPr>
          <p:spPr>
            <a:xfrm>
              <a:off x="5746975" y="3778575"/>
              <a:ext cx="4650" cy="2825"/>
            </a:xfrm>
            <a:custGeom>
              <a:rect b="b" l="l" r="r" t="t"/>
              <a:pathLst>
                <a:path extrusionOk="0" h="113" w="186">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51"/>
            <p:cNvSpPr/>
            <p:nvPr/>
          </p:nvSpPr>
          <p:spPr>
            <a:xfrm>
              <a:off x="5726600" y="3853875"/>
              <a:ext cx="5300" cy="3600"/>
            </a:xfrm>
            <a:custGeom>
              <a:rect b="b" l="l" r="r" t="t"/>
              <a:pathLst>
                <a:path extrusionOk="0" h="144" w="212">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51"/>
            <p:cNvSpPr/>
            <p:nvPr/>
          </p:nvSpPr>
          <p:spPr>
            <a:xfrm>
              <a:off x="5328325" y="3118075"/>
              <a:ext cx="10150" cy="8675"/>
            </a:xfrm>
            <a:custGeom>
              <a:rect b="b" l="l" r="r" t="t"/>
              <a:pathLst>
                <a:path extrusionOk="0" h="347" w="406">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51"/>
            <p:cNvSpPr/>
            <p:nvPr/>
          </p:nvSpPr>
          <p:spPr>
            <a:xfrm>
              <a:off x="5292625" y="3139725"/>
              <a:ext cx="17275" cy="6500"/>
            </a:xfrm>
            <a:custGeom>
              <a:rect b="b" l="l" r="r" t="t"/>
              <a:pathLst>
                <a:path extrusionOk="0" h="260" w="691">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51"/>
            <p:cNvSpPr/>
            <p:nvPr/>
          </p:nvSpPr>
          <p:spPr>
            <a:xfrm>
              <a:off x="5314050" y="3122075"/>
              <a:ext cx="11025" cy="3450"/>
            </a:xfrm>
            <a:custGeom>
              <a:rect b="b" l="l" r="r" t="t"/>
              <a:pathLst>
                <a:path extrusionOk="0" h="138" w="441">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51"/>
            <p:cNvSpPr/>
            <p:nvPr/>
          </p:nvSpPr>
          <p:spPr>
            <a:xfrm>
              <a:off x="5281900" y="3142775"/>
              <a:ext cx="12225" cy="4500"/>
            </a:xfrm>
            <a:custGeom>
              <a:rect b="b" l="l" r="r" t="t"/>
              <a:pathLst>
                <a:path extrusionOk="0" h="180" w="489">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51"/>
            <p:cNvSpPr/>
            <p:nvPr/>
          </p:nvSpPr>
          <p:spPr>
            <a:xfrm>
              <a:off x="5294700" y="3133850"/>
              <a:ext cx="2400" cy="1500"/>
            </a:xfrm>
            <a:custGeom>
              <a:rect b="b" l="l" r="r" t="t"/>
              <a:pathLst>
                <a:path extrusionOk="0" h="60" w="96">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51"/>
            <p:cNvSpPr/>
            <p:nvPr/>
          </p:nvSpPr>
          <p:spPr>
            <a:xfrm>
              <a:off x="5743275" y="3230300"/>
              <a:ext cx="14900" cy="11800"/>
            </a:xfrm>
            <a:custGeom>
              <a:rect b="b" l="l" r="r" t="t"/>
              <a:pathLst>
                <a:path extrusionOk="0" h="472" w="596">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51"/>
            <p:cNvSpPr/>
            <p:nvPr/>
          </p:nvSpPr>
          <p:spPr>
            <a:xfrm>
              <a:off x="5773025" y="3237800"/>
              <a:ext cx="14325" cy="9775"/>
            </a:xfrm>
            <a:custGeom>
              <a:rect b="b" l="l" r="r" t="t"/>
              <a:pathLst>
                <a:path extrusionOk="0" h="391" w="573">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51"/>
            <p:cNvSpPr/>
            <p:nvPr/>
          </p:nvSpPr>
          <p:spPr>
            <a:xfrm>
              <a:off x="5817675" y="3243975"/>
              <a:ext cx="56000" cy="22800"/>
            </a:xfrm>
            <a:custGeom>
              <a:rect b="b" l="l" r="r" t="t"/>
              <a:pathLst>
                <a:path extrusionOk="0" h="912" w="224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51"/>
            <p:cNvSpPr/>
            <p:nvPr/>
          </p:nvSpPr>
          <p:spPr>
            <a:xfrm>
              <a:off x="6088250" y="3287300"/>
              <a:ext cx="11025" cy="7300"/>
            </a:xfrm>
            <a:custGeom>
              <a:rect b="b" l="l" r="r" t="t"/>
              <a:pathLst>
                <a:path extrusionOk="0" h="292" w="441">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51"/>
            <p:cNvSpPr/>
            <p:nvPr/>
          </p:nvSpPr>
          <p:spPr>
            <a:xfrm>
              <a:off x="5684925" y="3222250"/>
              <a:ext cx="42300" cy="14675"/>
            </a:xfrm>
            <a:custGeom>
              <a:rect b="b" l="l" r="r" t="t"/>
              <a:pathLst>
                <a:path extrusionOk="0" h="587" w="1692">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51"/>
            <p:cNvSpPr/>
            <p:nvPr/>
          </p:nvSpPr>
          <p:spPr>
            <a:xfrm>
              <a:off x="5657850" y="3222250"/>
              <a:ext cx="12225" cy="6775"/>
            </a:xfrm>
            <a:custGeom>
              <a:rect b="b" l="l" r="r" t="t"/>
              <a:pathLst>
                <a:path extrusionOk="0" h="271" w="489">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51"/>
            <p:cNvSpPr/>
            <p:nvPr/>
          </p:nvSpPr>
          <p:spPr>
            <a:xfrm>
              <a:off x="5726300" y="3233275"/>
              <a:ext cx="2100" cy="3575"/>
            </a:xfrm>
            <a:custGeom>
              <a:rect b="b" l="l" r="r" t="t"/>
              <a:pathLst>
                <a:path extrusionOk="0" h="143" w="84">
                  <a:moveTo>
                    <a:pt x="0" y="0"/>
                  </a:moveTo>
                  <a:lnTo>
                    <a:pt x="0" y="143"/>
                  </a:lnTo>
                  <a:cubicBezTo>
                    <a:pt x="84" y="95"/>
                    <a:pt x="84"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51"/>
            <p:cNvSpPr/>
            <p:nvPr/>
          </p:nvSpPr>
          <p:spPr>
            <a:xfrm>
              <a:off x="5586400" y="3208850"/>
              <a:ext cx="32775" cy="14025"/>
            </a:xfrm>
            <a:custGeom>
              <a:rect b="b" l="l" r="r" t="t"/>
              <a:pathLst>
                <a:path extrusionOk="0" h="561" w="1311">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51"/>
            <p:cNvSpPr/>
            <p:nvPr/>
          </p:nvSpPr>
          <p:spPr>
            <a:xfrm>
              <a:off x="5340250" y="3158200"/>
              <a:ext cx="15800" cy="3450"/>
            </a:xfrm>
            <a:custGeom>
              <a:rect b="b" l="l" r="r" t="t"/>
              <a:pathLst>
                <a:path extrusionOk="0" h="138" w="632">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51"/>
            <p:cNvSpPr/>
            <p:nvPr/>
          </p:nvSpPr>
          <p:spPr>
            <a:xfrm>
              <a:off x="5550975" y="3205275"/>
              <a:ext cx="9550" cy="9650"/>
            </a:xfrm>
            <a:custGeom>
              <a:rect b="b" l="l" r="r" t="t"/>
              <a:pathLst>
                <a:path extrusionOk="0" h="386" w="382">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51"/>
            <p:cNvSpPr/>
            <p:nvPr/>
          </p:nvSpPr>
          <p:spPr>
            <a:xfrm>
              <a:off x="5518225" y="3202100"/>
              <a:ext cx="7475" cy="6175"/>
            </a:xfrm>
            <a:custGeom>
              <a:rect b="b" l="l" r="r" t="t"/>
              <a:pathLst>
                <a:path extrusionOk="0" h="247" w="299">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51"/>
            <p:cNvSpPr/>
            <p:nvPr/>
          </p:nvSpPr>
          <p:spPr>
            <a:xfrm>
              <a:off x="5286650" y="3149175"/>
              <a:ext cx="19975" cy="5225"/>
            </a:xfrm>
            <a:custGeom>
              <a:rect b="b" l="l" r="r" t="t"/>
              <a:pathLst>
                <a:path extrusionOk="0" h="209" w="799">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51"/>
            <p:cNvSpPr/>
            <p:nvPr/>
          </p:nvSpPr>
          <p:spPr>
            <a:xfrm>
              <a:off x="5320300" y="3154375"/>
              <a:ext cx="11025" cy="3700"/>
            </a:xfrm>
            <a:custGeom>
              <a:rect b="b" l="l" r="r" t="t"/>
              <a:pathLst>
                <a:path extrusionOk="0" h="148" w="441">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51"/>
            <p:cNvSpPr/>
            <p:nvPr/>
          </p:nvSpPr>
          <p:spPr>
            <a:xfrm>
              <a:off x="5292325" y="3143975"/>
              <a:ext cx="14900" cy="6875"/>
            </a:xfrm>
            <a:custGeom>
              <a:rect b="b" l="l" r="r" t="t"/>
              <a:pathLst>
                <a:path extrusionOk="0" h="275" w="596">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51"/>
            <p:cNvSpPr/>
            <p:nvPr/>
          </p:nvSpPr>
          <p:spPr>
            <a:xfrm>
              <a:off x="5473875" y="3201125"/>
              <a:ext cx="8975" cy="3300"/>
            </a:xfrm>
            <a:custGeom>
              <a:rect b="b" l="l" r="r" t="t"/>
              <a:pathLst>
                <a:path extrusionOk="0" h="132" w="359">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51"/>
            <p:cNvSpPr/>
            <p:nvPr/>
          </p:nvSpPr>
          <p:spPr>
            <a:xfrm>
              <a:off x="5485800" y="3201125"/>
              <a:ext cx="3300" cy="3600"/>
            </a:xfrm>
            <a:custGeom>
              <a:rect b="b" l="l" r="r" t="t"/>
              <a:pathLst>
                <a:path extrusionOk="0" h="144" w="132">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51"/>
            <p:cNvSpPr/>
            <p:nvPr/>
          </p:nvSpPr>
          <p:spPr>
            <a:xfrm>
              <a:off x="5471800" y="3201125"/>
              <a:ext cx="3600" cy="3000"/>
            </a:xfrm>
            <a:custGeom>
              <a:rect b="b" l="l" r="r" t="t"/>
              <a:pathLst>
                <a:path extrusionOk="0" h="120" w="144">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51"/>
            <p:cNvSpPr/>
            <p:nvPr/>
          </p:nvSpPr>
          <p:spPr>
            <a:xfrm>
              <a:off x="5467925" y="3197250"/>
              <a:ext cx="3900" cy="3900"/>
            </a:xfrm>
            <a:custGeom>
              <a:rect b="b" l="l" r="r" t="t"/>
              <a:pathLst>
                <a:path extrusionOk="0" h="156" w="156">
                  <a:moveTo>
                    <a:pt x="1" y="0"/>
                  </a:moveTo>
                  <a:lnTo>
                    <a:pt x="156" y="155"/>
                  </a:lnTo>
                  <a:cubicBezTo>
                    <a:pt x="156" y="96"/>
                    <a:pt x="156" y="48"/>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51"/>
            <p:cNvSpPr/>
            <p:nvPr/>
          </p:nvSpPr>
          <p:spPr>
            <a:xfrm>
              <a:off x="5338750" y="3147375"/>
              <a:ext cx="11050" cy="3475"/>
            </a:xfrm>
            <a:custGeom>
              <a:rect b="b" l="l" r="r" t="t"/>
              <a:pathLst>
                <a:path extrusionOk="0" h="139" w="442">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51"/>
            <p:cNvSpPr/>
            <p:nvPr/>
          </p:nvSpPr>
          <p:spPr>
            <a:xfrm>
              <a:off x="5844475" y="3261750"/>
              <a:ext cx="18175" cy="4900"/>
            </a:xfrm>
            <a:custGeom>
              <a:rect b="b" l="l" r="r" t="t"/>
              <a:pathLst>
                <a:path extrusionOk="0" h="196" w="727">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51"/>
            <p:cNvSpPr/>
            <p:nvPr/>
          </p:nvSpPr>
          <p:spPr>
            <a:xfrm>
              <a:off x="5829575" y="3258450"/>
              <a:ext cx="14925" cy="4150"/>
            </a:xfrm>
            <a:custGeom>
              <a:rect b="b" l="l" r="r" t="t"/>
              <a:pathLst>
                <a:path extrusionOk="0" h="166" w="597">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51"/>
            <p:cNvSpPr/>
            <p:nvPr/>
          </p:nvSpPr>
          <p:spPr>
            <a:xfrm>
              <a:off x="5460800" y="3297550"/>
              <a:ext cx="6850" cy="7775"/>
            </a:xfrm>
            <a:custGeom>
              <a:rect b="b" l="l" r="r" t="t"/>
              <a:pathLst>
                <a:path extrusionOk="0" h="311" w="274">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51"/>
            <p:cNvSpPr/>
            <p:nvPr/>
          </p:nvSpPr>
          <p:spPr>
            <a:xfrm>
              <a:off x="5462275" y="3309175"/>
              <a:ext cx="2100" cy="2700"/>
            </a:xfrm>
            <a:custGeom>
              <a:rect b="b" l="l" r="r" t="t"/>
              <a:pathLst>
                <a:path extrusionOk="0" h="108" w="84">
                  <a:moveTo>
                    <a:pt x="84" y="0"/>
                  </a:moveTo>
                  <a:cubicBezTo>
                    <a:pt x="1" y="36"/>
                    <a:pt x="1" y="84"/>
                    <a:pt x="84" y="107"/>
                  </a:cubicBezTo>
                  <a:lnTo>
                    <a:pt x="84" y="60"/>
                  </a:lnTo>
                  <a:lnTo>
                    <a:pt x="8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51"/>
            <p:cNvSpPr/>
            <p:nvPr/>
          </p:nvSpPr>
          <p:spPr>
            <a:xfrm>
              <a:off x="5461375" y="3290725"/>
              <a:ext cx="3000" cy="4175"/>
            </a:xfrm>
            <a:custGeom>
              <a:rect b="b" l="l" r="r" t="t"/>
              <a:pathLst>
                <a:path extrusionOk="0" h="167" w="120">
                  <a:moveTo>
                    <a:pt x="120" y="0"/>
                  </a:moveTo>
                  <a:cubicBezTo>
                    <a:pt x="60" y="36"/>
                    <a:pt x="13" y="83"/>
                    <a:pt x="1" y="167"/>
                  </a:cubicBezTo>
                  <a:cubicBezTo>
                    <a:pt x="37" y="107"/>
                    <a:pt x="72" y="60"/>
                    <a:pt x="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51"/>
            <p:cNvSpPr/>
            <p:nvPr/>
          </p:nvSpPr>
          <p:spPr>
            <a:xfrm>
              <a:off x="5472100" y="3290125"/>
              <a:ext cx="2700" cy="4475"/>
            </a:xfrm>
            <a:custGeom>
              <a:rect b="b" l="l" r="r" t="t"/>
              <a:pathLst>
                <a:path extrusionOk="0" h="179" w="108">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51"/>
            <p:cNvSpPr/>
            <p:nvPr/>
          </p:nvSpPr>
          <p:spPr>
            <a:xfrm>
              <a:off x="5589975" y="3217350"/>
              <a:ext cx="14300" cy="6125"/>
            </a:xfrm>
            <a:custGeom>
              <a:rect b="b" l="l" r="r" t="t"/>
              <a:pathLst>
                <a:path extrusionOk="0" h="245" w="572">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51"/>
            <p:cNvSpPr/>
            <p:nvPr/>
          </p:nvSpPr>
          <p:spPr>
            <a:xfrm>
              <a:off x="5378350" y="3479250"/>
              <a:ext cx="14000" cy="19250"/>
            </a:xfrm>
            <a:custGeom>
              <a:rect b="b" l="l" r="r" t="t"/>
              <a:pathLst>
                <a:path extrusionOk="0" h="770" w="56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51"/>
            <p:cNvSpPr/>
            <p:nvPr/>
          </p:nvSpPr>
          <p:spPr>
            <a:xfrm>
              <a:off x="5374375" y="3491325"/>
              <a:ext cx="7550" cy="8850"/>
            </a:xfrm>
            <a:custGeom>
              <a:rect b="b" l="l" r="r" t="t"/>
              <a:pathLst>
                <a:path extrusionOk="0" h="354" w="302">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51"/>
            <p:cNvSpPr/>
            <p:nvPr/>
          </p:nvSpPr>
          <p:spPr>
            <a:xfrm>
              <a:off x="5819475" y="3487725"/>
              <a:ext cx="17875" cy="4050"/>
            </a:xfrm>
            <a:custGeom>
              <a:rect b="b" l="l" r="r" t="t"/>
              <a:pathLst>
                <a:path extrusionOk="0" h="162" w="715">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51"/>
            <p:cNvSpPr/>
            <p:nvPr/>
          </p:nvSpPr>
          <p:spPr>
            <a:xfrm>
              <a:off x="5793875" y="3469800"/>
              <a:ext cx="43475" cy="7875"/>
            </a:xfrm>
            <a:custGeom>
              <a:rect b="b" l="l" r="r" t="t"/>
              <a:pathLst>
                <a:path extrusionOk="0" h="315" w="1739">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51"/>
            <p:cNvSpPr/>
            <p:nvPr/>
          </p:nvSpPr>
          <p:spPr>
            <a:xfrm>
              <a:off x="5840000" y="3491625"/>
              <a:ext cx="4800" cy="3000"/>
            </a:xfrm>
            <a:custGeom>
              <a:rect b="b" l="l" r="r" t="t"/>
              <a:pathLst>
                <a:path extrusionOk="0" h="120" w="192">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51"/>
            <p:cNvSpPr/>
            <p:nvPr/>
          </p:nvSpPr>
          <p:spPr>
            <a:xfrm>
              <a:off x="5414350" y="3493000"/>
              <a:ext cx="35450" cy="6325"/>
            </a:xfrm>
            <a:custGeom>
              <a:rect b="b" l="l" r="r" t="t"/>
              <a:pathLst>
                <a:path extrusionOk="0" h="253" w="1418">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51"/>
            <p:cNvSpPr/>
            <p:nvPr/>
          </p:nvSpPr>
          <p:spPr>
            <a:xfrm>
              <a:off x="5406625" y="3487900"/>
              <a:ext cx="18175" cy="8225"/>
            </a:xfrm>
            <a:custGeom>
              <a:rect b="b" l="l" r="r" t="t"/>
              <a:pathLst>
                <a:path extrusionOk="0" h="329" w="727">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51"/>
            <p:cNvSpPr/>
            <p:nvPr/>
          </p:nvSpPr>
          <p:spPr>
            <a:xfrm>
              <a:off x="5378625" y="3570400"/>
              <a:ext cx="21775" cy="7550"/>
            </a:xfrm>
            <a:custGeom>
              <a:rect b="b" l="l" r="r" t="t"/>
              <a:pathLst>
                <a:path extrusionOk="0" h="302" w="871">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51"/>
            <p:cNvSpPr/>
            <p:nvPr/>
          </p:nvSpPr>
          <p:spPr>
            <a:xfrm>
              <a:off x="5375075" y="3566650"/>
              <a:ext cx="3300" cy="7450"/>
            </a:xfrm>
            <a:custGeom>
              <a:rect b="b" l="l" r="r" t="t"/>
              <a:pathLst>
                <a:path extrusionOk="0" h="298" w="132">
                  <a:moveTo>
                    <a:pt x="0" y="0"/>
                  </a:moveTo>
                  <a:cubicBezTo>
                    <a:pt x="0" y="131"/>
                    <a:pt x="12" y="238"/>
                    <a:pt x="131" y="298"/>
                  </a:cubicBezTo>
                  <a:cubicBezTo>
                    <a:pt x="131" y="179"/>
                    <a:pt x="119" y="7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51"/>
            <p:cNvSpPr/>
            <p:nvPr/>
          </p:nvSpPr>
          <p:spPr>
            <a:xfrm>
              <a:off x="5399600" y="3569150"/>
              <a:ext cx="7350" cy="5250"/>
            </a:xfrm>
            <a:custGeom>
              <a:rect b="b" l="l" r="r" t="t"/>
              <a:pathLst>
                <a:path extrusionOk="0" h="210" w="294">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51"/>
            <p:cNvSpPr/>
            <p:nvPr/>
          </p:nvSpPr>
          <p:spPr>
            <a:xfrm>
              <a:off x="5454250" y="3497000"/>
              <a:ext cx="2700" cy="1200"/>
            </a:xfrm>
            <a:custGeom>
              <a:rect b="b" l="l" r="r" t="t"/>
              <a:pathLst>
                <a:path extrusionOk="0" h="48" w="108">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51"/>
            <p:cNvSpPr/>
            <p:nvPr/>
          </p:nvSpPr>
          <p:spPr>
            <a:xfrm>
              <a:off x="5703975" y="3850375"/>
              <a:ext cx="18475" cy="3525"/>
            </a:xfrm>
            <a:custGeom>
              <a:rect b="b" l="l" r="r" t="t"/>
              <a:pathLst>
                <a:path extrusionOk="0" h="141" w="739">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51"/>
            <p:cNvSpPr/>
            <p:nvPr/>
          </p:nvSpPr>
          <p:spPr>
            <a:xfrm>
              <a:off x="5201525" y="3747025"/>
              <a:ext cx="84275" cy="8050"/>
            </a:xfrm>
            <a:custGeom>
              <a:rect b="b" l="l" r="r" t="t"/>
              <a:pathLst>
                <a:path extrusionOk="0" h="322" w="3371">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51"/>
            <p:cNvSpPr/>
            <p:nvPr/>
          </p:nvSpPr>
          <p:spPr>
            <a:xfrm>
              <a:off x="5291725" y="3736300"/>
              <a:ext cx="59550" cy="9850"/>
            </a:xfrm>
            <a:custGeom>
              <a:rect b="b" l="l" r="r" t="t"/>
              <a:pathLst>
                <a:path extrusionOk="0" h="394" w="2382">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51"/>
            <p:cNvSpPr/>
            <p:nvPr/>
          </p:nvSpPr>
          <p:spPr>
            <a:xfrm>
              <a:off x="5312850" y="3749925"/>
              <a:ext cx="51225" cy="7825"/>
            </a:xfrm>
            <a:custGeom>
              <a:rect b="b" l="l" r="r" t="t"/>
              <a:pathLst>
                <a:path extrusionOk="0" h="313" w="2049">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51"/>
            <p:cNvSpPr/>
            <p:nvPr/>
          </p:nvSpPr>
          <p:spPr>
            <a:xfrm>
              <a:off x="5360475" y="3742850"/>
              <a:ext cx="50325" cy="9250"/>
            </a:xfrm>
            <a:custGeom>
              <a:rect b="b" l="l" r="r" t="t"/>
              <a:pathLst>
                <a:path extrusionOk="0" h="370" w="2013">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51"/>
            <p:cNvSpPr/>
            <p:nvPr/>
          </p:nvSpPr>
          <p:spPr>
            <a:xfrm>
              <a:off x="5254525" y="3732425"/>
              <a:ext cx="44650" cy="8375"/>
            </a:xfrm>
            <a:custGeom>
              <a:rect b="b" l="l" r="r" t="t"/>
              <a:pathLst>
                <a:path extrusionOk="0" h="335" w="1786">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51"/>
            <p:cNvSpPr/>
            <p:nvPr/>
          </p:nvSpPr>
          <p:spPr>
            <a:xfrm>
              <a:off x="5267325" y="3749100"/>
              <a:ext cx="57150" cy="6350"/>
            </a:xfrm>
            <a:custGeom>
              <a:rect b="b" l="l" r="r" t="t"/>
              <a:pathLst>
                <a:path extrusionOk="0" h="254" w="2286">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51"/>
            <p:cNvSpPr/>
            <p:nvPr/>
          </p:nvSpPr>
          <p:spPr>
            <a:xfrm>
              <a:off x="5198550" y="3727675"/>
              <a:ext cx="34250" cy="7175"/>
            </a:xfrm>
            <a:custGeom>
              <a:rect b="b" l="l" r="r" t="t"/>
              <a:pathLst>
                <a:path extrusionOk="0" h="287" w="137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51"/>
            <p:cNvSpPr/>
            <p:nvPr/>
          </p:nvSpPr>
          <p:spPr>
            <a:xfrm>
              <a:off x="5228025" y="3730275"/>
              <a:ext cx="28600" cy="6650"/>
            </a:xfrm>
            <a:custGeom>
              <a:rect b="b" l="l" r="r" t="t"/>
              <a:pathLst>
                <a:path extrusionOk="0" h="266" w="1144">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51"/>
            <p:cNvSpPr/>
            <p:nvPr/>
          </p:nvSpPr>
          <p:spPr>
            <a:xfrm>
              <a:off x="5350050" y="3742550"/>
              <a:ext cx="20575" cy="4800"/>
            </a:xfrm>
            <a:custGeom>
              <a:rect b="b" l="l" r="r" t="t"/>
              <a:pathLst>
                <a:path extrusionOk="0" h="192" w="823">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51"/>
            <p:cNvSpPr/>
            <p:nvPr/>
          </p:nvSpPr>
          <p:spPr>
            <a:xfrm>
              <a:off x="5198850" y="3763925"/>
              <a:ext cx="133075" cy="11700"/>
            </a:xfrm>
            <a:custGeom>
              <a:rect b="b" l="l" r="r" t="t"/>
              <a:pathLst>
                <a:path extrusionOk="0" h="468" w="5323">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51"/>
            <p:cNvSpPr/>
            <p:nvPr/>
          </p:nvSpPr>
          <p:spPr>
            <a:xfrm>
              <a:off x="5310175" y="3777375"/>
              <a:ext cx="39025" cy="6675"/>
            </a:xfrm>
            <a:custGeom>
              <a:rect b="b" l="l" r="r" t="t"/>
              <a:pathLst>
                <a:path extrusionOk="0" h="267" w="1561">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51"/>
            <p:cNvSpPr/>
            <p:nvPr/>
          </p:nvSpPr>
          <p:spPr>
            <a:xfrm>
              <a:off x="5249450" y="3771100"/>
              <a:ext cx="20875" cy="3325"/>
            </a:xfrm>
            <a:custGeom>
              <a:rect b="b" l="l" r="r" t="t"/>
              <a:pathLst>
                <a:path extrusionOk="0" h="133" w="835">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51"/>
            <p:cNvSpPr/>
            <p:nvPr/>
          </p:nvSpPr>
          <p:spPr>
            <a:xfrm>
              <a:off x="5229800" y="3771500"/>
              <a:ext cx="11950" cy="2925"/>
            </a:xfrm>
            <a:custGeom>
              <a:rect b="b" l="l" r="r" t="t"/>
              <a:pathLst>
                <a:path extrusionOk="0" h="117" w="478">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51"/>
            <p:cNvSpPr/>
            <p:nvPr/>
          </p:nvSpPr>
          <p:spPr>
            <a:xfrm>
              <a:off x="5224150" y="3713700"/>
              <a:ext cx="14325" cy="4425"/>
            </a:xfrm>
            <a:custGeom>
              <a:rect b="b" l="l" r="r" t="t"/>
              <a:pathLst>
                <a:path extrusionOk="0" h="177" w="573">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51"/>
            <p:cNvSpPr/>
            <p:nvPr/>
          </p:nvSpPr>
          <p:spPr>
            <a:xfrm>
              <a:off x="5198550" y="3711300"/>
              <a:ext cx="4500" cy="3300"/>
            </a:xfrm>
            <a:custGeom>
              <a:rect b="b" l="l" r="r" t="t"/>
              <a:pathLst>
                <a:path extrusionOk="0" h="132" w="18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51"/>
            <p:cNvSpPr/>
            <p:nvPr/>
          </p:nvSpPr>
          <p:spPr>
            <a:xfrm>
              <a:off x="5217300" y="3764200"/>
              <a:ext cx="33675" cy="3975"/>
            </a:xfrm>
            <a:custGeom>
              <a:rect b="b" l="l" r="r" t="t"/>
              <a:pathLst>
                <a:path extrusionOk="0" h="159" w="1347">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51"/>
            <p:cNvSpPr/>
            <p:nvPr/>
          </p:nvSpPr>
          <p:spPr>
            <a:xfrm>
              <a:off x="5262850" y="3760500"/>
              <a:ext cx="32775" cy="5550"/>
            </a:xfrm>
            <a:custGeom>
              <a:rect b="b" l="l" r="r" t="t"/>
              <a:pathLst>
                <a:path extrusionOk="0" h="222" w="1311">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51"/>
            <p:cNvSpPr/>
            <p:nvPr/>
          </p:nvSpPr>
          <p:spPr>
            <a:xfrm>
              <a:off x="5258375" y="3763975"/>
              <a:ext cx="6875" cy="3600"/>
            </a:xfrm>
            <a:custGeom>
              <a:rect b="b" l="l" r="r" t="t"/>
              <a:pathLst>
                <a:path extrusionOk="0" h="144" w="275">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51"/>
            <p:cNvSpPr/>
            <p:nvPr/>
          </p:nvSpPr>
          <p:spPr>
            <a:xfrm>
              <a:off x="5338450" y="3779475"/>
              <a:ext cx="33075" cy="6550"/>
            </a:xfrm>
            <a:custGeom>
              <a:rect b="b" l="l" r="r" t="t"/>
              <a:pathLst>
                <a:path extrusionOk="0" h="262" w="1323">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51"/>
            <p:cNvSpPr/>
            <p:nvPr/>
          </p:nvSpPr>
          <p:spPr>
            <a:xfrm>
              <a:off x="5364050" y="3903875"/>
              <a:ext cx="3000" cy="7475"/>
            </a:xfrm>
            <a:custGeom>
              <a:rect b="b" l="l" r="r" t="t"/>
              <a:pathLst>
                <a:path extrusionOk="0" h="299" w="12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51"/>
            <p:cNvSpPr/>
            <p:nvPr/>
          </p:nvSpPr>
          <p:spPr>
            <a:xfrm>
              <a:off x="5392925" y="3845250"/>
              <a:ext cx="3300" cy="1425"/>
            </a:xfrm>
            <a:custGeom>
              <a:rect b="b" l="l" r="r" t="t"/>
              <a:pathLst>
                <a:path extrusionOk="0" h="57" w="132">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51"/>
            <p:cNvSpPr/>
            <p:nvPr/>
          </p:nvSpPr>
          <p:spPr>
            <a:xfrm>
              <a:off x="5457825" y="2755825"/>
              <a:ext cx="28000" cy="9475"/>
            </a:xfrm>
            <a:custGeom>
              <a:rect b="b" l="l" r="r" t="t"/>
              <a:pathLst>
                <a:path extrusionOk="0" h="379" w="112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51"/>
            <p:cNvSpPr/>
            <p:nvPr/>
          </p:nvSpPr>
          <p:spPr>
            <a:xfrm>
              <a:off x="5457225" y="2763575"/>
              <a:ext cx="14000" cy="3625"/>
            </a:xfrm>
            <a:custGeom>
              <a:rect b="b" l="l" r="r" t="t"/>
              <a:pathLst>
                <a:path extrusionOk="0" h="145" w="56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51"/>
            <p:cNvSpPr/>
            <p:nvPr/>
          </p:nvSpPr>
          <p:spPr>
            <a:xfrm>
              <a:off x="5428050" y="2827850"/>
              <a:ext cx="4475" cy="6875"/>
            </a:xfrm>
            <a:custGeom>
              <a:rect b="b" l="l" r="r" t="t"/>
              <a:pathLst>
                <a:path extrusionOk="0" h="275" w="179">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51"/>
            <p:cNvSpPr/>
            <p:nvPr/>
          </p:nvSpPr>
          <p:spPr>
            <a:xfrm>
              <a:off x="5432225" y="2842450"/>
              <a:ext cx="3875" cy="3750"/>
            </a:xfrm>
            <a:custGeom>
              <a:rect b="b" l="l" r="r" t="t"/>
              <a:pathLst>
                <a:path extrusionOk="0" h="150" w="155">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51"/>
            <p:cNvSpPr/>
            <p:nvPr/>
          </p:nvSpPr>
          <p:spPr>
            <a:xfrm>
              <a:off x="5421800" y="2795425"/>
              <a:ext cx="3000" cy="3875"/>
            </a:xfrm>
            <a:custGeom>
              <a:rect b="b" l="l" r="r" t="t"/>
              <a:pathLst>
                <a:path extrusionOk="0" h="155" w="120">
                  <a:moveTo>
                    <a:pt x="119" y="0"/>
                  </a:moveTo>
                  <a:cubicBezTo>
                    <a:pt x="72" y="48"/>
                    <a:pt x="48" y="107"/>
                    <a:pt x="0" y="155"/>
                  </a:cubicBezTo>
                  <a:cubicBezTo>
                    <a:pt x="48" y="107"/>
                    <a:pt x="72" y="71"/>
                    <a:pt x="1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51"/>
            <p:cNvSpPr/>
            <p:nvPr/>
          </p:nvSpPr>
          <p:spPr>
            <a:xfrm>
              <a:off x="5951325" y="3483900"/>
              <a:ext cx="55400" cy="4775"/>
            </a:xfrm>
            <a:custGeom>
              <a:rect b="b" l="l" r="r" t="t"/>
              <a:pathLst>
                <a:path extrusionOk="0" h="191" w="2216">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51"/>
            <p:cNvSpPr/>
            <p:nvPr/>
          </p:nvSpPr>
          <p:spPr>
            <a:xfrm>
              <a:off x="5871550" y="3480325"/>
              <a:ext cx="52725" cy="5800"/>
            </a:xfrm>
            <a:custGeom>
              <a:rect b="b" l="l" r="r" t="t"/>
              <a:pathLst>
                <a:path extrusionOk="0" h="232" w="2109">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51"/>
            <p:cNvSpPr/>
            <p:nvPr/>
          </p:nvSpPr>
          <p:spPr>
            <a:xfrm>
              <a:off x="5915900" y="3484200"/>
              <a:ext cx="19375" cy="3875"/>
            </a:xfrm>
            <a:custGeom>
              <a:rect b="b" l="l" r="r" t="t"/>
              <a:pathLst>
                <a:path extrusionOk="0" h="155" w="775">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51"/>
            <p:cNvSpPr/>
            <p:nvPr/>
          </p:nvSpPr>
          <p:spPr>
            <a:xfrm>
              <a:off x="5931075" y="3484200"/>
              <a:ext cx="11950" cy="11025"/>
            </a:xfrm>
            <a:custGeom>
              <a:rect b="b" l="l" r="r" t="t"/>
              <a:pathLst>
                <a:path extrusionOk="0" h="441" w="478">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51"/>
            <p:cNvSpPr/>
            <p:nvPr/>
          </p:nvSpPr>
          <p:spPr>
            <a:xfrm>
              <a:off x="5941500" y="3483750"/>
              <a:ext cx="11050" cy="4325"/>
            </a:xfrm>
            <a:custGeom>
              <a:rect b="b" l="l" r="r" t="t"/>
              <a:pathLst>
                <a:path extrusionOk="0" h="173" w="442">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51"/>
            <p:cNvSpPr/>
            <p:nvPr/>
          </p:nvSpPr>
          <p:spPr>
            <a:xfrm>
              <a:off x="5866500" y="3480275"/>
              <a:ext cx="7175" cy="3950"/>
            </a:xfrm>
            <a:custGeom>
              <a:rect b="b" l="l" r="r" t="t"/>
              <a:pathLst>
                <a:path extrusionOk="0" h="158" w="287">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51"/>
            <p:cNvSpPr/>
            <p:nvPr/>
          </p:nvSpPr>
          <p:spPr>
            <a:xfrm>
              <a:off x="5848625" y="3480625"/>
              <a:ext cx="4500" cy="3600"/>
            </a:xfrm>
            <a:custGeom>
              <a:rect b="b" l="l" r="r" t="t"/>
              <a:pathLst>
                <a:path extrusionOk="0" h="144" w="18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51"/>
            <p:cNvSpPr/>
            <p:nvPr/>
          </p:nvSpPr>
          <p:spPr>
            <a:xfrm>
              <a:off x="5859050" y="3480925"/>
              <a:ext cx="3600" cy="1925"/>
            </a:xfrm>
            <a:custGeom>
              <a:rect b="b" l="l" r="r" t="t"/>
              <a:pathLst>
                <a:path extrusionOk="0" h="77" w="144">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51"/>
            <p:cNvSpPr/>
            <p:nvPr/>
          </p:nvSpPr>
          <p:spPr>
            <a:xfrm>
              <a:off x="5851900" y="3480925"/>
              <a:ext cx="3900" cy="3300"/>
            </a:xfrm>
            <a:custGeom>
              <a:rect b="b" l="l" r="r" t="t"/>
              <a:pathLst>
                <a:path extrusionOk="0" h="132" w="156">
                  <a:moveTo>
                    <a:pt x="1" y="0"/>
                  </a:moveTo>
                  <a:lnTo>
                    <a:pt x="1" y="131"/>
                  </a:lnTo>
                  <a:cubicBezTo>
                    <a:pt x="49" y="95"/>
                    <a:pt x="96" y="48"/>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51"/>
            <p:cNvSpPr/>
            <p:nvPr/>
          </p:nvSpPr>
          <p:spPr>
            <a:xfrm>
              <a:off x="5841200" y="3548675"/>
              <a:ext cx="36325" cy="4300"/>
            </a:xfrm>
            <a:custGeom>
              <a:rect b="b" l="l" r="r" t="t"/>
              <a:pathLst>
                <a:path extrusionOk="0" h="172" w="1453">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51"/>
            <p:cNvSpPr/>
            <p:nvPr/>
          </p:nvSpPr>
          <p:spPr>
            <a:xfrm>
              <a:off x="5814400" y="3542225"/>
              <a:ext cx="11925" cy="4225"/>
            </a:xfrm>
            <a:custGeom>
              <a:rect b="b" l="l" r="r" t="t"/>
              <a:pathLst>
                <a:path extrusionOk="0" h="169" w="477">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51"/>
            <p:cNvSpPr/>
            <p:nvPr/>
          </p:nvSpPr>
          <p:spPr>
            <a:xfrm>
              <a:off x="5804875" y="3541925"/>
              <a:ext cx="11050" cy="4425"/>
            </a:xfrm>
            <a:custGeom>
              <a:rect b="b" l="l" r="r" t="t"/>
              <a:pathLst>
                <a:path extrusionOk="0" h="177" w="442">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51"/>
            <p:cNvSpPr/>
            <p:nvPr/>
          </p:nvSpPr>
          <p:spPr>
            <a:xfrm>
              <a:off x="5879900" y="3549675"/>
              <a:ext cx="4475" cy="2700"/>
            </a:xfrm>
            <a:custGeom>
              <a:rect b="b" l="l" r="r" t="t"/>
              <a:pathLst>
                <a:path extrusionOk="0" h="108" w="179">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51"/>
            <p:cNvSpPr/>
            <p:nvPr/>
          </p:nvSpPr>
          <p:spPr>
            <a:xfrm>
              <a:off x="5382500" y="3571175"/>
              <a:ext cx="6575" cy="2925"/>
            </a:xfrm>
            <a:custGeom>
              <a:rect b="b" l="l" r="r" t="t"/>
              <a:pathLst>
                <a:path extrusionOk="0" h="117" w="263">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51"/>
            <p:cNvSpPr/>
            <p:nvPr/>
          </p:nvSpPr>
          <p:spPr>
            <a:xfrm>
              <a:off x="5909350" y="3531225"/>
              <a:ext cx="21750" cy="4175"/>
            </a:xfrm>
            <a:custGeom>
              <a:rect b="b" l="l" r="r" t="t"/>
              <a:pathLst>
                <a:path extrusionOk="0" h="167" w="87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51"/>
            <p:cNvSpPr/>
            <p:nvPr/>
          </p:nvSpPr>
          <p:spPr>
            <a:xfrm>
              <a:off x="5848350" y="3491625"/>
              <a:ext cx="3575" cy="3600"/>
            </a:xfrm>
            <a:custGeom>
              <a:rect b="b" l="l" r="r" t="t"/>
              <a:pathLst>
                <a:path extrusionOk="0" h="144" w="143">
                  <a:moveTo>
                    <a:pt x="0" y="1"/>
                  </a:moveTo>
                  <a:cubicBezTo>
                    <a:pt x="36" y="48"/>
                    <a:pt x="95" y="96"/>
                    <a:pt x="143" y="144"/>
                  </a:cubicBezTo>
                  <a:cubicBezTo>
                    <a:pt x="95" y="96"/>
                    <a:pt x="60" y="48"/>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51"/>
            <p:cNvSpPr/>
            <p:nvPr/>
          </p:nvSpPr>
          <p:spPr>
            <a:xfrm>
              <a:off x="5937925" y="3488050"/>
              <a:ext cx="4800" cy="7175"/>
            </a:xfrm>
            <a:custGeom>
              <a:rect b="b" l="l" r="r" t="t"/>
              <a:pathLst>
                <a:path extrusionOk="0" h="287" w="192">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51"/>
            <p:cNvSpPr/>
            <p:nvPr/>
          </p:nvSpPr>
          <p:spPr>
            <a:xfrm>
              <a:off x="5941500" y="3491625"/>
              <a:ext cx="3900" cy="3725"/>
            </a:xfrm>
            <a:custGeom>
              <a:rect b="b" l="l" r="r" t="t"/>
              <a:pathLst>
                <a:path extrusionOk="0" h="149" w="156">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51"/>
            <p:cNvSpPr/>
            <p:nvPr/>
          </p:nvSpPr>
          <p:spPr>
            <a:xfrm>
              <a:off x="5905200" y="3485075"/>
              <a:ext cx="4475" cy="1375"/>
            </a:xfrm>
            <a:custGeom>
              <a:rect b="b" l="l" r="r" t="t"/>
              <a:pathLst>
                <a:path extrusionOk="0" h="55" w="179">
                  <a:moveTo>
                    <a:pt x="0" y="1"/>
                  </a:moveTo>
                  <a:cubicBezTo>
                    <a:pt x="30" y="37"/>
                    <a:pt x="60" y="54"/>
                    <a:pt x="89" y="54"/>
                  </a:cubicBezTo>
                  <a:cubicBezTo>
                    <a:pt x="119" y="54"/>
                    <a:pt x="149" y="37"/>
                    <a:pt x="17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51"/>
            <p:cNvSpPr/>
            <p:nvPr/>
          </p:nvSpPr>
          <p:spPr>
            <a:xfrm>
              <a:off x="6041825" y="3491325"/>
              <a:ext cx="10325" cy="7500"/>
            </a:xfrm>
            <a:custGeom>
              <a:rect b="b" l="l" r="r" t="t"/>
              <a:pathLst>
                <a:path extrusionOk="0" h="300" w="413">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51"/>
            <p:cNvSpPr/>
            <p:nvPr/>
          </p:nvSpPr>
          <p:spPr>
            <a:xfrm>
              <a:off x="5715875" y="3538350"/>
              <a:ext cx="31875" cy="3475"/>
            </a:xfrm>
            <a:custGeom>
              <a:rect b="b" l="l" r="r" t="t"/>
              <a:pathLst>
                <a:path extrusionOk="0" h="139" w="1275">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51"/>
            <p:cNvSpPr/>
            <p:nvPr/>
          </p:nvSpPr>
          <p:spPr>
            <a:xfrm>
              <a:off x="5575375" y="2128975"/>
              <a:ext cx="7475" cy="5950"/>
            </a:xfrm>
            <a:custGeom>
              <a:rect b="b" l="l" r="r" t="t"/>
              <a:pathLst>
                <a:path extrusionOk="0" h="238" w="299">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51"/>
            <p:cNvSpPr/>
            <p:nvPr/>
          </p:nvSpPr>
          <p:spPr>
            <a:xfrm>
              <a:off x="5572125" y="2130450"/>
              <a:ext cx="3275" cy="1800"/>
            </a:xfrm>
            <a:custGeom>
              <a:rect b="b" l="l" r="r" t="t"/>
              <a:pathLst>
                <a:path extrusionOk="0" h="72" w="131">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51"/>
            <p:cNvSpPr/>
            <p:nvPr/>
          </p:nvSpPr>
          <p:spPr>
            <a:xfrm>
              <a:off x="5568550" y="2132225"/>
              <a:ext cx="3575" cy="3300"/>
            </a:xfrm>
            <a:custGeom>
              <a:rect b="b" l="l" r="r" t="t"/>
              <a:pathLst>
                <a:path extrusionOk="0" h="132" w="143">
                  <a:moveTo>
                    <a:pt x="143" y="1"/>
                  </a:moveTo>
                  <a:cubicBezTo>
                    <a:pt x="95" y="49"/>
                    <a:pt x="36" y="84"/>
                    <a:pt x="0" y="132"/>
                  </a:cubicBezTo>
                  <a:cubicBezTo>
                    <a:pt x="36" y="108"/>
                    <a:pt x="95" y="61"/>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51"/>
            <p:cNvSpPr/>
            <p:nvPr/>
          </p:nvSpPr>
          <p:spPr>
            <a:xfrm>
              <a:off x="5514975" y="2135500"/>
              <a:ext cx="24725" cy="3900"/>
            </a:xfrm>
            <a:custGeom>
              <a:rect b="b" l="l" r="r" t="t"/>
              <a:pathLst>
                <a:path extrusionOk="0" h="156" w="989">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51"/>
            <p:cNvSpPr/>
            <p:nvPr/>
          </p:nvSpPr>
          <p:spPr>
            <a:xfrm>
              <a:off x="5608125" y="2142500"/>
              <a:ext cx="3600" cy="2075"/>
            </a:xfrm>
            <a:custGeom>
              <a:rect b="b" l="l" r="r" t="t"/>
              <a:pathLst>
                <a:path extrusionOk="0" h="83" w="144">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51"/>
            <p:cNvSpPr/>
            <p:nvPr/>
          </p:nvSpPr>
          <p:spPr>
            <a:xfrm>
              <a:off x="5331900" y="2171800"/>
              <a:ext cx="16700" cy="5100"/>
            </a:xfrm>
            <a:custGeom>
              <a:rect b="b" l="l" r="r" t="t"/>
              <a:pathLst>
                <a:path extrusionOk="0" h="204" w="668">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51"/>
            <p:cNvSpPr/>
            <p:nvPr/>
          </p:nvSpPr>
          <p:spPr>
            <a:xfrm>
              <a:off x="5201825" y="2171225"/>
              <a:ext cx="98250" cy="7475"/>
            </a:xfrm>
            <a:custGeom>
              <a:rect b="b" l="l" r="r" t="t"/>
              <a:pathLst>
                <a:path extrusionOk="0" h="299" w="393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51"/>
            <p:cNvSpPr/>
            <p:nvPr/>
          </p:nvSpPr>
          <p:spPr>
            <a:xfrm>
              <a:off x="5212850" y="2178975"/>
              <a:ext cx="97650" cy="3300"/>
            </a:xfrm>
            <a:custGeom>
              <a:rect b="b" l="l" r="r" t="t"/>
              <a:pathLst>
                <a:path extrusionOk="0" h="132" w="3906">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51"/>
            <p:cNvSpPr/>
            <p:nvPr/>
          </p:nvSpPr>
          <p:spPr>
            <a:xfrm>
              <a:off x="5206000" y="2182850"/>
              <a:ext cx="3900" cy="3300"/>
            </a:xfrm>
            <a:custGeom>
              <a:rect b="b" l="l" r="r" t="t"/>
              <a:pathLst>
                <a:path extrusionOk="0" h="132" w="156">
                  <a:moveTo>
                    <a:pt x="0" y="0"/>
                  </a:moveTo>
                  <a:lnTo>
                    <a:pt x="48" y="131"/>
                  </a:lnTo>
                  <a:lnTo>
                    <a:pt x="155" y="131"/>
                  </a:lnTo>
                  <a:cubicBezTo>
                    <a:pt x="107" y="83"/>
                    <a:pt x="60"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51"/>
            <p:cNvSpPr/>
            <p:nvPr/>
          </p:nvSpPr>
          <p:spPr>
            <a:xfrm>
              <a:off x="5302725" y="2173600"/>
              <a:ext cx="4200" cy="1825"/>
            </a:xfrm>
            <a:custGeom>
              <a:rect b="b" l="l" r="r" t="t"/>
              <a:pathLst>
                <a:path extrusionOk="0" h="73" w="168">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51"/>
            <p:cNvSpPr/>
            <p:nvPr/>
          </p:nvSpPr>
          <p:spPr>
            <a:xfrm>
              <a:off x="5303025" y="2228975"/>
              <a:ext cx="3900" cy="1800"/>
            </a:xfrm>
            <a:custGeom>
              <a:rect b="b" l="l" r="r" t="t"/>
              <a:pathLst>
                <a:path extrusionOk="0" h="72" w="156">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51"/>
            <p:cNvSpPr/>
            <p:nvPr/>
          </p:nvSpPr>
          <p:spPr>
            <a:xfrm>
              <a:off x="5242000" y="2196450"/>
              <a:ext cx="7175" cy="3300"/>
            </a:xfrm>
            <a:custGeom>
              <a:rect b="b" l="l" r="r" t="t"/>
              <a:pathLst>
                <a:path extrusionOk="0" h="132" w="287">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51"/>
            <p:cNvSpPr/>
            <p:nvPr/>
          </p:nvSpPr>
          <p:spPr>
            <a:xfrm>
              <a:off x="5234575" y="2197425"/>
              <a:ext cx="3900" cy="925"/>
            </a:xfrm>
            <a:custGeom>
              <a:rect b="b" l="l" r="r" t="t"/>
              <a:pathLst>
                <a:path extrusionOk="0" h="37" w="156">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51"/>
            <p:cNvSpPr/>
            <p:nvPr/>
          </p:nvSpPr>
          <p:spPr>
            <a:xfrm>
              <a:off x="5238450" y="3714425"/>
              <a:ext cx="33350" cy="8850"/>
            </a:xfrm>
            <a:custGeom>
              <a:rect b="b" l="l" r="r" t="t"/>
              <a:pathLst>
                <a:path extrusionOk="0" h="354" w="1334">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51"/>
            <p:cNvSpPr/>
            <p:nvPr/>
          </p:nvSpPr>
          <p:spPr>
            <a:xfrm>
              <a:off x="5269400" y="3718450"/>
              <a:ext cx="30150" cy="7150"/>
            </a:xfrm>
            <a:custGeom>
              <a:rect b="b" l="l" r="r" t="t"/>
              <a:pathLst>
                <a:path extrusionOk="0" h="286" w="1206">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51"/>
            <p:cNvSpPr/>
            <p:nvPr/>
          </p:nvSpPr>
          <p:spPr>
            <a:xfrm>
              <a:off x="5231000" y="3728100"/>
              <a:ext cx="25625" cy="3175"/>
            </a:xfrm>
            <a:custGeom>
              <a:rect b="b" l="l" r="r" t="t"/>
              <a:pathLst>
                <a:path extrusionOk="0" h="127" w="1025">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51"/>
            <p:cNvSpPr/>
            <p:nvPr/>
          </p:nvSpPr>
          <p:spPr>
            <a:xfrm>
              <a:off x="5270000" y="3731725"/>
              <a:ext cx="22350" cy="3650"/>
            </a:xfrm>
            <a:custGeom>
              <a:rect b="b" l="l" r="r" t="t"/>
              <a:pathLst>
                <a:path extrusionOk="0" h="146" w="894">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51"/>
            <p:cNvSpPr/>
            <p:nvPr/>
          </p:nvSpPr>
          <p:spPr>
            <a:xfrm>
              <a:off x="5295600" y="3721725"/>
              <a:ext cx="16375" cy="6575"/>
            </a:xfrm>
            <a:custGeom>
              <a:rect b="b" l="l" r="r" t="t"/>
              <a:pathLst>
                <a:path extrusionOk="0" h="263" w="655">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51"/>
            <p:cNvSpPr/>
            <p:nvPr/>
          </p:nvSpPr>
          <p:spPr>
            <a:xfrm>
              <a:off x="5310175" y="3722375"/>
              <a:ext cx="14300" cy="6500"/>
            </a:xfrm>
            <a:custGeom>
              <a:rect b="b" l="l" r="r" t="t"/>
              <a:pathLst>
                <a:path extrusionOk="0" h="260" w="572">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51"/>
            <p:cNvSpPr/>
            <p:nvPr/>
          </p:nvSpPr>
          <p:spPr>
            <a:xfrm>
              <a:off x="5256600" y="3721425"/>
              <a:ext cx="15200" cy="3575"/>
            </a:xfrm>
            <a:custGeom>
              <a:rect b="b" l="l" r="r" t="t"/>
              <a:pathLst>
                <a:path extrusionOk="0" h="143" w="608">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51"/>
            <p:cNvSpPr/>
            <p:nvPr/>
          </p:nvSpPr>
          <p:spPr>
            <a:xfrm>
              <a:off x="5220275" y="3728275"/>
              <a:ext cx="3900" cy="1800"/>
            </a:xfrm>
            <a:custGeom>
              <a:rect b="b" l="l" r="r" t="t"/>
              <a:pathLst>
                <a:path extrusionOk="0" h="72" w="156">
                  <a:moveTo>
                    <a:pt x="1" y="0"/>
                  </a:moveTo>
                  <a:cubicBezTo>
                    <a:pt x="31" y="48"/>
                    <a:pt x="54" y="72"/>
                    <a:pt x="78" y="72"/>
                  </a:cubicBezTo>
                  <a:cubicBezTo>
                    <a:pt x="102" y="72"/>
                    <a:pt x="126" y="48"/>
                    <a:pt x="15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51"/>
            <p:cNvSpPr/>
            <p:nvPr/>
          </p:nvSpPr>
          <p:spPr>
            <a:xfrm>
              <a:off x="5391425" y="3739275"/>
              <a:ext cx="1825" cy="1525"/>
            </a:xfrm>
            <a:custGeom>
              <a:rect b="b" l="l" r="r" t="t"/>
              <a:pathLst>
                <a:path extrusionOk="0" h="61" w="73">
                  <a:moveTo>
                    <a:pt x="72" y="1"/>
                  </a:moveTo>
                  <a:cubicBezTo>
                    <a:pt x="37" y="13"/>
                    <a:pt x="13" y="25"/>
                    <a:pt x="1" y="60"/>
                  </a:cubicBezTo>
                  <a:cubicBezTo>
                    <a:pt x="25" y="36"/>
                    <a:pt x="37" y="13"/>
                    <a:pt x="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51"/>
            <p:cNvSpPr/>
            <p:nvPr/>
          </p:nvSpPr>
          <p:spPr>
            <a:xfrm>
              <a:off x="5294700" y="3763400"/>
              <a:ext cx="37225" cy="8050"/>
            </a:xfrm>
            <a:custGeom>
              <a:rect b="b" l="l" r="r" t="t"/>
              <a:pathLst>
                <a:path extrusionOk="0" h="322" w="1489">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51"/>
            <p:cNvSpPr/>
            <p:nvPr/>
          </p:nvSpPr>
          <p:spPr>
            <a:xfrm>
              <a:off x="5281600" y="3753575"/>
              <a:ext cx="33075" cy="3675"/>
            </a:xfrm>
            <a:custGeom>
              <a:rect b="b" l="l" r="r" t="t"/>
              <a:pathLst>
                <a:path extrusionOk="0" h="147" w="1323">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51"/>
            <p:cNvSpPr/>
            <p:nvPr/>
          </p:nvSpPr>
          <p:spPr>
            <a:xfrm>
              <a:off x="5306000" y="3718450"/>
              <a:ext cx="25025" cy="6875"/>
            </a:xfrm>
            <a:custGeom>
              <a:rect b="b" l="l" r="r" t="t"/>
              <a:pathLst>
                <a:path extrusionOk="0" h="275" w="1001">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51"/>
            <p:cNvSpPr/>
            <p:nvPr/>
          </p:nvSpPr>
          <p:spPr>
            <a:xfrm>
              <a:off x="5241725" y="3702975"/>
              <a:ext cx="14900" cy="4175"/>
            </a:xfrm>
            <a:custGeom>
              <a:rect b="b" l="l" r="r" t="t"/>
              <a:pathLst>
                <a:path extrusionOk="0" h="167" w="596">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51"/>
            <p:cNvSpPr/>
            <p:nvPr/>
          </p:nvSpPr>
          <p:spPr>
            <a:xfrm>
              <a:off x="5263750" y="3763975"/>
              <a:ext cx="32450" cy="3900"/>
            </a:xfrm>
            <a:custGeom>
              <a:rect b="b" l="l" r="r" t="t"/>
              <a:pathLst>
                <a:path extrusionOk="0" h="156" w="1298">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92" name="Google Shape;9092;p51"/>
          <p:cNvSpPr txBox="1"/>
          <p:nvPr/>
        </p:nvSpPr>
        <p:spPr>
          <a:xfrm>
            <a:off x="1001925" y="1017175"/>
            <a:ext cx="5210400" cy="3848100"/>
          </a:xfrm>
          <a:prstGeom prst="rect">
            <a:avLst/>
          </a:prstGeom>
          <a:noFill/>
          <a:ln cap="flat" cmpd="sng" w="9525">
            <a:solidFill>
              <a:srgbClr val="FFFF00"/>
            </a:solidFill>
            <a:prstDash val="solid"/>
            <a:round/>
            <a:headEnd len="sm" w="sm" type="none"/>
            <a:tailEnd len="sm" w="sm" type="none"/>
          </a:ln>
        </p:spPr>
        <p:txBody>
          <a:bodyPr anchorCtr="0" anchor="t" bIns="91425" lIns="91425" spcFirstLastPara="1" rIns="91425" wrap="square" tIns="91425">
            <a:spAutoFit/>
          </a:bodyPr>
          <a:lstStyle/>
          <a:p>
            <a:pPr indent="457200" lvl="0" marL="0" rtl="0" algn="l">
              <a:spcBef>
                <a:spcPts val="0"/>
              </a:spcBef>
              <a:spcAft>
                <a:spcPts val="0"/>
              </a:spcAft>
              <a:buNone/>
            </a:pPr>
            <a:r>
              <a:rPr lang="en">
                <a:latin typeface="Livvic"/>
                <a:ea typeface="Livvic"/>
                <a:cs typeface="Livvic"/>
                <a:sym typeface="Livvic"/>
              </a:rPr>
              <a:t>All three exhibits demonstrate the power of experience and practice and their role in successful working women’s life during the Early Modern Period and Enlightenment in Europe. Experiential knowledge was a form of intellectual currency. A wax model for teaching students that travels worldwide, a “machine” that simulates childbirth, and  medical recipes are all exchangeable and valuable. As one encounters these and similar objects, one simultaneously builds one’s understanding of the artificial and natural world, ultimately bringing one to an elevated state of knowledge and intellect. Following the mission of the Making and Knowing Project, I believe that more people today could benefit and learn from reconstructions and experimentation in the classroom, in social settings, and in political spheres. I can only aspire to build the courage, creativity, and expertise beheld by Anna Morandi, Marie Biheron, Madame du Coudray, Dorothea of Mansfeld, and Margaret Baker.  </a:t>
            </a:r>
            <a:endParaRPr>
              <a:latin typeface="Livvic"/>
              <a:ea typeface="Livvic"/>
              <a:cs typeface="Livvic"/>
              <a:sym typeface="Livvic"/>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96" name="Shape 9096"/>
        <p:cNvGrpSpPr/>
        <p:nvPr/>
      </p:nvGrpSpPr>
      <p:grpSpPr>
        <a:xfrm>
          <a:off x="0" y="0"/>
          <a:ext cx="0" cy="0"/>
          <a:chOff x="0" y="0"/>
          <a:chExt cx="0" cy="0"/>
        </a:xfrm>
      </p:grpSpPr>
      <p:sp>
        <p:nvSpPr>
          <p:cNvPr id="9097" name="Google Shape;9097;p52"/>
          <p:cNvSpPr txBox="1"/>
          <p:nvPr>
            <p:ph type="title"/>
          </p:nvPr>
        </p:nvSpPr>
        <p:spPr>
          <a:xfrm>
            <a:off x="334000" y="28347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Footnotes</a:t>
            </a:r>
            <a:endParaRPr/>
          </a:p>
        </p:txBody>
      </p:sp>
      <p:sp>
        <p:nvSpPr>
          <p:cNvPr id="9098" name="Google Shape;9098;p52"/>
          <p:cNvSpPr txBox="1"/>
          <p:nvPr/>
        </p:nvSpPr>
        <p:spPr>
          <a:xfrm>
            <a:off x="334000" y="786300"/>
            <a:ext cx="3000000" cy="4340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aseline="30000" lang="en" sz="900">
                <a:latin typeface="Livvic"/>
                <a:ea typeface="Livvic"/>
                <a:cs typeface="Livvic"/>
                <a:sym typeface="Livvic"/>
              </a:rPr>
              <a:t>1</a:t>
            </a:r>
            <a:r>
              <a:rPr lang="en" sz="900">
                <a:latin typeface="Livvic"/>
                <a:ea typeface="Livvic"/>
                <a:cs typeface="Livvic"/>
                <a:sym typeface="Livvic"/>
              </a:rPr>
              <a:t>Impey, </a:t>
            </a:r>
            <a:r>
              <a:rPr i="1" lang="en" sz="900">
                <a:latin typeface="Livvic"/>
                <a:ea typeface="Livvic"/>
                <a:cs typeface="Livvic"/>
                <a:sym typeface="Livvic"/>
              </a:rPr>
              <a:t>The Origins of Museums, </a:t>
            </a:r>
            <a:r>
              <a:rPr lang="en" sz="900">
                <a:latin typeface="Livvic"/>
                <a:ea typeface="Livvic"/>
                <a:cs typeface="Livvic"/>
                <a:sym typeface="Livvic"/>
              </a:rPr>
              <a:t>1.</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a:t>
            </a:r>
            <a:r>
              <a:rPr lang="en" sz="900">
                <a:latin typeface="Livvic"/>
                <a:ea typeface="Livvic"/>
                <a:cs typeface="Livvic"/>
                <a:sym typeface="Livvic"/>
              </a:rPr>
              <a:t>Ibid, 201</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a:t>
            </a:r>
            <a:r>
              <a:rPr lang="en" sz="900">
                <a:latin typeface="Livvic"/>
                <a:ea typeface="Livvic"/>
                <a:cs typeface="Livvic"/>
                <a:sym typeface="Livvic"/>
              </a:rPr>
              <a:t> Meadow, The First Treatise of Museums, 23</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a:t>
            </a:r>
            <a:r>
              <a:rPr lang="en" sz="900">
                <a:latin typeface="Livvic"/>
                <a:ea typeface="Livvic"/>
                <a:cs typeface="Livvic"/>
                <a:sym typeface="Livvic"/>
              </a:rPr>
              <a:t> Ibid, 24</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a:t>
            </a:r>
            <a:r>
              <a:rPr lang="en" sz="900">
                <a:latin typeface="Livvic"/>
                <a:ea typeface="Livvic"/>
                <a:cs typeface="Livvic"/>
                <a:sym typeface="Livvic"/>
              </a:rPr>
              <a:t>Liu, “Collecting Cures in an Artisanal Manuscript: Practical Therapeutics and Disease in Ms. Fr. 640” </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a:t>
            </a:r>
            <a:r>
              <a:rPr lang="en" sz="900">
                <a:latin typeface="Livvic"/>
                <a:ea typeface="Livvic"/>
                <a:cs typeface="Livvic"/>
                <a:sym typeface="Livvic"/>
              </a:rPr>
              <a:t>Ibid</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a:t>
            </a:r>
            <a:r>
              <a:rPr lang="en" sz="900">
                <a:latin typeface="Livvic"/>
                <a:ea typeface="Livvic"/>
                <a:cs typeface="Livvic"/>
                <a:sym typeface="Livvic"/>
              </a:rPr>
              <a:t>Ibid</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 </a:t>
            </a:r>
            <a:r>
              <a:rPr lang="en" sz="900">
                <a:latin typeface="Livvic"/>
                <a:ea typeface="Livvic"/>
                <a:cs typeface="Livvic"/>
                <a:sym typeface="Livvic"/>
              </a:rPr>
              <a:t>Wiesner-Hanks, New Approaches to European History: Women and Gender in Early Modern Europe, 19</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 9 </a:t>
            </a:r>
            <a:r>
              <a:rPr lang="en" sz="900">
                <a:latin typeface="Livvic"/>
                <a:ea typeface="Livvic"/>
                <a:cs typeface="Livvic"/>
                <a:sym typeface="Livvic"/>
              </a:rPr>
              <a:t>Ibid</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10 </a:t>
            </a:r>
            <a:r>
              <a:rPr lang="en" sz="900">
                <a:latin typeface="Livvic"/>
                <a:ea typeface="Livvic"/>
                <a:cs typeface="Livvic"/>
                <a:sym typeface="Livvic"/>
              </a:rPr>
              <a:t>Ibid, 24</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11</a:t>
            </a:r>
            <a:r>
              <a:rPr lang="en" sz="900">
                <a:latin typeface="Livvic"/>
                <a:ea typeface="Livvic"/>
                <a:cs typeface="Livvic"/>
                <a:sym typeface="Livvic"/>
              </a:rPr>
              <a:t> Ibid</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12</a:t>
            </a:r>
            <a:r>
              <a:rPr lang="en" sz="900">
                <a:latin typeface="Livvic"/>
                <a:ea typeface="Livvic"/>
                <a:cs typeface="Livvic"/>
                <a:sym typeface="Livvic"/>
              </a:rPr>
              <a:t> Ibid, 26</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13</a:t>
            </a:r>
            <a:r>
              <a:rPr lang="en" sz="900">
                <a:latin typeface="Livvic"/>
                <a:ea typeface="Livvic"/>
                <a:cs typeface="Livvic"/>
                <a:sym typeface="Livvic"/>
              </a:rPr>
              <a:t> Ibid, 44</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14</a:t>
            </a:r>
            <a:r>
              <a:rPr lang="en" sz="900">
                <a:latin typeface="Livvic"/>
                <a:ea typeface="Livvic"/>
                <a:cs typeface="Livvic"/>
                <a:sym typeface="Livvic"/>
              </a:rPr>
              <a:t> Ibid</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15 </a:t>
            </a:r>
            <a:r>
              <a:rPr lang="en" sz="900">
                <a:latin typeface="Livvic"/>
                <a:ea typeface="Livvic"/>
                <a:cs typeface="Livvic"/>
                <a:sym typeface="Livvic"/>
              </a:rPr>
              <a:t> Ibid, 45</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16</a:t>
            </a:r>
            <a:r>
              <a:rPr lang="en" sz="900">
                <a:latin typeface="Livvic"/>
                <a:ea typeface="Livvic"/>
                <a:cs typeface="Livvic"/>
                <a:sym typeface="Livvic"/>
              </a:rPr>
              <a:t> Wiesner, </a:t>
            </a:r>
            <a:r>
              <a:rPr i="1" lang="en" sz="900">
                <a:latin typeface="Livvic"/>
                <a:ea typeface="Livvic"/>
                <a:cs typeface="Livvic"/>
                <a:sym typeface="Livvic"/>
              </a:rPr>
              <a:t>Working Women in Renaissance Germany, </a:t>
            </a:r>
            <a:r>
              <a:rPr lang="en" sz="900">
                <a:latin typeface="Livvic"/>
                <a:ea typeface="Livvic"/>
                <a:cs typeface="Livvic"/>
                <a:sym typeface="Livvic"/>
              </a:rPr>
              <a:t>37. </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17</a:t>
            </a:r>
            <a:r>
              <a:rPr lang="en" sz="900">
                <a:latin typeface="Livvic"/>
                <a:ea typeface="Livvic"/>
                <a:cs typeface="Livvic"/>
                <a:sym typeface="Livvic"/>
              </a:rPr>
              <a:t> Ibid</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18</a:t>
            </a:r>
            <a:r>
              <a:rPr lang="en" sz="900">
                <a:latin typeface="Livvic"/>
                <a:ea typeface="Livvic"/>
                <a:cs typeface="Livvic"/>
                <a:sym typeface="Livvic"/>
              </a:rPr>
              <a:t> Ibid</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19</a:t>
            </a:r>
            <a:r>
              <a:rPr lang="en" sz="900">
                <a:latin typeface="Livvic"/>
                <a:ea typeface="Livvic"/>
                <a:cs typeface="Livvic"/>
                <a:sym typeface="Livvic"/>
              </a:rPr>
              <a:t>Lindemann, New Approaches to European History: Medicine and Society in Early Modern Europe, 66</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20</a:t>
            </a:r>
            <a:r>
              <a:rPr lang="en" sz="900">
                <a:latin typeface="Livvic"/>
                <a:ea typeface="Livvic"/>
                <a:cs typeface="Livvic"/>
                <a:sym typeface="Livvic"/>
              </a:rPr>
              <a:t> Dacome, Women, Wax, and Anatomy in the Century of Things, 526</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21</a:t>
            </a:r>
            <a:r>
              <a:rPr lang="en" sz="900">
                <a:latin typeface="Livvic"/>
                <a:ea typeface="Livvic"/>
                <a:cs typeface="Livvic"/>
                <a:sym typeface="Livvic"/>
              </a:rPr>
              <a:t> Ibid, 526</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22 </a:t>
            </a:r>
            <a:r>
              <a:rPr lang="en" sz="900">
                <a:latin typeface="Livvic"/>
                <a:ea typeface="Livvic"/>
                <a:cs typeface="Livvic"/>
                <a:sym typeface="Livvic"/>
              </a:rPr>
              <a:t>Ibid, 526</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23</a:t>
            </a:r>
            <a:r>
              <a:rPr lang="en" sz="900">
                <a:latin typeface="Livvic"/>
                <a:ea typeface="Livvic"/>
                <a:cs typeface="Livvic"/>
                <a:sym typeface="Livvic"/>
              </a:rPr>
              <a:t> Ibid, 525</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24</a:t>
            </a:r>
            <a:r>
              <a:rPr lang="en" sz="900">
                <a:latin typeface="Livvic"/>
                <a:ea typeface="Livvic"/>
                <a:cs typeface="Livvic"/>
                <a:sym typeface="Livvic"/>
              </a:rPr>
              <a:t> Ibid, 536</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25 </a:t>
            </a:r>
            <a:r>
              <a:rPr lang="en" sz="900">
                <a:latin typeface="Livvic"/>
                <a:ea typeface="Livvic"/>
                <a:cs typeface="Livvic"/>
                <a:sym typeface="Livvic"/>
              </a:rPr>
              <a:t>Ibid, 539</a:t>
            </a:r>
            <a:endParaRPr sz="900">
              <a:latin typeface="Livvic"/>
              <a:ea typeface="Livvic"/>
              <a:cs typeface="Livvic"/>
              <a:sym typeface="Livvic"/>
            </a:endParaRPr>
          </a:p>
        </p:txBody>
      </p:sp>
      <p:sp>
        <p:nvSpPr>
          <p:cNvPr id="9099" name="Google Shape;9099;p52"/>
          <p:cNvSpPr txBox="1"/>
          <p:nvPr/>
        </p:nvSpPr>
        <p:spPr>
          <a:xfrm>
            <a:off x="3204850" y="283475"/>
            <a:ext cx="3000000" cy="48948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aseline="30000" lang="en" sz="900">
                <a:latin typeface="Livvic"/>
                <a:ea typeface="Livvic"/>
                <a:cs typeface="Livvic"/>
                <a:sym typeface="Livvic"/>
              </a:rPr>
              <a:t>26</a:t>
            </a:r>
            <a:r>
              <a:rPr lang="en" sz="900">
                <a:latin typeface="Livvic"/>
                <a:ea typeface="Livvic"/>
                <a:cs typeface="Livvic"/>
                <a:sym typeface="Livvic"/>
              </a:rPr>
              <a:t> Maerker, “Anatomizing the Trade: Designing and Marketig Anatomical Models as Medical Technologies, 538</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27</a:t>
            </a:r>
            <a:r>
              <a:rPr lang="en" sz="900">
                <a:latin typeface="Livvic"/>
                <a:ea typeface="Livvic"/>
                <a:cs typeface="Livvic"/>
                <a:sym typeface="Livvic"/>
              </a:rPr>
              <a:t>Dacome, Women, Wax, and Anatomy in the Century of Things, 542</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28</a:t>
            </a:r>
            <a:r>
              <a:rPr lang="en" sz="900">
                <a:latin typeface="Livvic"/>
                <a:ea typeface="Livvic"/>
                <a:cs typeface="Livvic"/>
                <a:sym typeface="Livvic"/>
              </a:rPr>
              <a:t> Ibid, 542</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29 </a:t>
            </a:r>
            <a:r>
              <a:rPr lang="en" sz="900">
                <a:latin typeface="Livvic"/>
                <a:ea typeface="Livvic"/>
                <a:cs typeface="Livvic"/>
                <a:sym typeface="Livvic"/>
              </a:rPr>
              <a:t>Ibid, 545</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30</a:t>
            </a:r>
            <a:r>
              <a:rPr lang="en" sz="900">
                <a:latin typeface="Livvic"/>
                <a:ea typeface="Livvic"/>
                <a:cs typeface="Livvic"/>
                <a:sym typeface="Livvic"/>
              </a:rPr>
              <a:t> Ibid, 545</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31</a:t>
            </a:r>
            <a:r>
              <a:rPr lang="en" sz="900">
                <a:latin typeface="Livvic"/>
                <a:ea typeface="Livvic"/>
                <a:cs typeface="Livvic"/>
                <a:sym typeface="Livvic"/>
              </a:rPr>
              <a:t> Dacome, </a:t>
            </a:r>
            <a:r>
              <a:rPr i="1" lang="en" sz="900">
                <a:latin typeface="Livvic"/>
                <a:ea typeface="Livvic"/>
                <a:cs typeface="Livvic"/>
                <a:sym typeface="Livvic"/>
              </a:rPr>
              <a:t>Women, Wax, and Anatomy in the Century of Things, </a:t>
            </a:r>
            <a:r>
              <a:rPr lang="en" sz="900">
                <a:latin typeface="Livvic"/>
                <a:ea typeface="Livvic"/>
                <a:cs typeface="Livvic"/>
                <a:sym typeface="Livvic"/>
              </a:rPr>
              <a:t>546</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32 </a:t>
            </a:r>
            <a:r>
              <a:rPr lang="en" sz="900">
                <a:latin typeface="Livvic"/>
                <a:ea typeface="Livvic"/>
                <a:cs typeface="Livvic"/>
                <a:sym typeface="Livvic"/>
              </a:rPr>
              <a:t>Ibid</a:t>
            </a:r>
            <a:r>
              <a:rPr i="1" lang="en" sz="900">
                <a:latin typeface="Livvic"/>
                <a:ea typeface="Livvic"/>
                <a:cs typeface="Livvic"/>
                <a:sym typeface="Livvic"/>
              </a:rPr>
              <a:t>, </a:t>
            </a:r>
            <a:r>
              <a:rPr lang="en" sz="900">
                <a:latin typeface="Livvic"/>
                <a:ea typeface="Livvic"/>
                <a:cs typeface="Livvic"/>
                <a:sym typeface="Livvic"/>
              </a:rPr>
              <a:t>527</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33 </a:t>
            </a:r>
            <a:r>
              <a:rPr lang="en" sz="900">
                <a:latin typeface="Livvic"/>
                <a:ea typeface="Livvic"/>
                <a:cs typeface="Livvic"/>
                <a:sym typeface="Livvic"/>
              </a:rPr>
              <a:t>Gelbart, </a:t>
            </a:r>
            <a:r>
              <a:rPr i="1" lang="en" sz="900">
                <a:latin typeface="Livvic"/>
                <a:ea typeface="Livvic"/>
                <a:cs typeface="Livvic"/>
                <a:sym typeface="Livvic"/>
              </a:rPr>
              <a:t>Minerva’s French Sisters: Women of Science in Enlightenment France, </a:t>
            </a:r>
            <a:r>
              <a:rPr lang="en" sz="900">
                <a:latin typeface="Livvic"/>
                <a:ea typeface="Livvic"/>
                <a:cs typeface="Livvic"/>
                <a:sym typeface="Livvic"/>
              </a:rPr>
              <a:t>169</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34</a:t>
            </a:r>
            <a:r>
              <a:rPr lang="en" sz="900">
                <a:latin typeface="Livvic"/>
                <a:ea typeface="Livvic"/>
                <a:cs typeface="Livvic"/>
                <a:sym typeface="Livvic"/>
              </a:rPr>
              <a:t> Ibid, 169 </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35 </a:t>
            </a:r>
            <a:r>
              <a:rPr lang="en" sz="900">
                <a:latin typeface="Livvic"/>
                <a:ea typeface="Livvic"/>
                <a:cs typeface="Livvic"/>
                <a:sym typeface="Livvic"/>
              </a:rPr>
              <a:t>Ibid, 167 </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36 </a:t>
            </a:r>
            <a:r>
              <a:rPr lang="en" sz="900">
                <a:latin typeface="Livvic"/>
                <a:ea typeface="Livvic"/>
                <a:cs typeface="Livvic"/>
                <a:sym typeface="Livvic"/>
              </a:rPr>
              <a:t>Ibid, 167 </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37 </a:t>
            </a:r>
            <a:r>
              <a:rPr lang="en" sz="900">
                <a:latin typeface="Livvic"/>
                <a:ea typeface="Livvic"/>
                <a:cs typeface="Livvic"/>
                <a:sym typeface="Livvic"/>
              </a:rPr>
              <a:t>Ibid, 167 </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38 </a:t>
            </a:r>
            <a:r>
              <a:rPr lang="en" sz="900">
                <a:latin typeface="Livvic"/>
                <a:ea typeface="Livvic"/>
                <a:cs typeface="Livvic"/>
                <a:sym typeface="Livvic"/>
              </a:rPr>
              <a:t>Ibid, 169 </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39 </a:t>
            </a:r>
            <a:r>
              <a:rPr lang="en" sz="900">
                <a:latin typeface="Livvic"/>
                <a:ea typeface="Livvic"/>
                <a:cs typeface="Livvic"/>
                <a:sym typeface="Livvic"/>
              </a:rPr>
              <a:t>Ibid, 176</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40 </a:t>
            </a:r>
            <a:r>
              <a:rPr lang="en" sz="900">
                <a:latin typeface="Livvic"/>
                <a:ea typeface="Livvic"/>
                <a:cs typeface="Livvic"/>
                <a:sym typeface="Livvic"/>
              </a:rPr>
              <a:t>Ibid, 166</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41 </a:t>
            </a:r>
            <a:r>
              <a:rPr lang="en" sz="900">
                <a:latin typeface="Livvic"/>
                <a:ea typeface="Livvic"/>
                <a:cs typeface="Livvic"/>
                <a:sym typeface="Livvic"/>
              </a:rPr>
              <a:t>Ibid, 169 </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42 </a:t>
            </a:r>
            <a:r>
              <a:rPr lang="en" sz="900">
                <a:latin typeface="Livvic"/>
                <a:ea typeface="Livvic"/>
                <a:cs typeface="Livvic"/>
                <a:sym typeface="Livvic"/>
              </a:rPr>
              <a:t>Ibid, 179</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43 </a:t>
            </a:r>
            <a:r>
              <a:rPr lang="en" sz="900">
                <a:latin typeface="Livvic"/>
                <a:ea typeface="Livvic"/>
                <a:cs typeface="Livvic"/>
                <a:sym typeface="Livvic"/>
              </a:rPr>
              <a:t>Ibid, 179</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44 </a:t>
            </a:r>
            <a:r>
              <a:rPr lang="en" sz="900">
                <a:latin typeface="Livvic"/>
                <a:ea typeface="Livvic"/>
                <a:cs typeface="Livvic"/>
                <a:sym typeface="Livvic"/>
              </a:rPr>
              <a:t>Ibid, 179</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45 </a:t>
            </a:r>
            <a:r>
              <a:rPr lang="en" sz="900">
                <a:latin typeface="Livvic"/>
                <a:ea typeface="Livvic"/>
                <a:cs typeface="Livvic"/>
                <a:sym typeface="Livvic"/>
              </a:rPr>
              <a:t>Ibid, 179</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46 </a:t>
            </a:r>
            <a:r>
              <a:rPr lang="en" sz="900">
                <a:latin typeface="Livvic"/>
                <a:ea typeface="Livvic"/>
                <a:cs typeface="Livvic"/>
                <a:sym typeface="Livvic"/>
              </a:rPr>
              <a:t>Ibid, 179</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47 </a:t>
            </a:r>
            <a:r>
              <a:rPr lang="en" sz="900">
                <a:latin typeface="Livvic"/>
                <a:ea typeface="Livvic"/>
                <a:cs typeface="Livvic"/>
                <a:sym typeface="Livvic"/>
              </a:rPr>
              <a:t>Ibid, 179</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48 </a:t>
            </a:r>
            <a:r>
              <a:rPr lang="en" sz="900">
                <a:latin typeface="Livvic"/>
                <a:ea typeface="Livvic"/>
                <a:cs typeface="Livvic"/>
                <a:sym typeface="Livvic"/>
              </a:rPr>
              <a:t>Ibid, 184</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49 </a:t>
            </a:r>
            <a:r>
              <a:rPr lang="en" sz="900">
                <a:latin typeface="Livvic"/>
                <a:ea typeface="Livvic"/>
                <a:cs typeface="Livvic"/>
                <a:sym typeface="Livvic"/>
              </a:rPr>
              <a:t>Ibid, 179</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50 </a:t>
            </a:r>
            <a:r>
              <a:rPr lang="en" sz="900">
                <a:latin typeface="Livvic"/>
                <a:ea typeface="Livvic"/>
                <a:cs typeface="Livvic"/>
                <a:sym typeface="Livvic"/>
              </a:rPr>
              <a:t>Ibid, 202</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51 </a:t>
            </a:r>
            <a:r>
              <a:rPr lang="en" sz="900">
                <a:latin typeface="Livvic"/>
                <a:ea typeface="Livvic"/>
                <a:cs typeface="Livvic"/>
                <a:sym typeface="Livvic"/>
              </a:rPr>
              <a:t>Ibid, 184</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52 </a:t>
            </a:r>
            <a:r>
              <a:rPr lang="en" sz="900">
                <a:latin typeface="Livvic"/>
                <a:ea typeface="Livvic"/>
                <a:cs typeface="Livvic"/>
                <a:sym typeface="Livvic"/>
              </a:rPr>
              <a:t>National Archives, “The Papers of Benjamin Franklin.”</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53 </a:t>
            </a:r>
            <a:r>
              <a:rPr lang="en" sz="900">
                <a:latin typeface="Livvic"/>
                <a:ea typeface="Livvic"/>
                <a:cs typeface="Livvic"/>
                <a:sym typeface="Livvic"/>
              </a:rPr>
              <a:t>Scharf, “</a:t>
            </a:r>
            <a:r>
              <a:rPr i="1" lang="en" sz="900">
                <a:latin typeface="Livvic"/>
                <a:ea typeface="Livvic"/>
                <a:cs typeface="Livvic"/>
                <a:sym typeface="Livvic"/>
              </a:rPr>
              <a:t>La Machine: </a:t>
            </a:r>
            <a:r>
              <a:rPr lang="en" sz="900">
                <a:latin typeface="Livvic"/>
                <a:ea typeface="Livvic"/>
                <a:cs typeface="Livvic"/>
                <a:sym typeface="Livvic"/>
              </a:rPr>
              <a:t>Obstetric Phantoms of Madame Du Coudray … </a:t>
            </a:r>
            <a:r>
              <a:rPr i="1" lang="en" sz="900">
                <a:latin typeface="Livvic"/>
                <a:ea typeface="Livvic"/>
                <a:cs typeface="Livvic"/>
                <a:sym typeface="Livvic"/>
              </a:rPr>
              <a:t>Back to the Roots,” </a:t>
            </a:r>
            <a:r>
              <a:rPr lang="en" sz="900">
                <a:latin typeface="Livvic"/>
                <a:ea typeface="Livvic"/>
                <a:cs typeface="Livvic"/>
                <a:sym typeface="Livvic"/>
              </a:rPr>
              <a:t>1</a:t>
            </a:r>
            <a:endParaRPr sz="900">
              <a:latin typeface="Livvic"/>
              <a:ea typeface="Livvic"/>
              <a:cs typeface="Livvic"/>
              <a:sym typeface="Livvic"/>
            </a:endParaRPr>
          </a:p>
        </p:txBody>
      </p:sp>
      <p:sp>
        <p:nvSpPr>
          <p:cNvPr id="9100" name="Google Shape;9100;p52"/>
          <p:cNvSpPr txBox="1"/>
          <p:nvPr/>
        </p:nvSpPr>
        <p:spPr>
          <a:xfrm>
            <a:off x="6204850" y="283475"/>
            <a:ext cx="2939100" cy="43407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aseline="30000" lang="en" sz="900">
                <a:latin typeface="Livvic"/>
                <a:ea typeface="Livvic"/>
                <a:cs typeface="Livvic"/>
                <a:sym typeface="Livvic"/>
              </a:rPr>
              <a:t>54 </a:t>
            </a:r>
            <a:r>
              <a:rPr lang="en" sz="900">
                <a:latin typeface="Livvic"/>
                <a:ea typeface="Livvic"/>
                <a:cs typeface="Livvic"/>
                <a:sym typeface="Livvic"/>
              </a:rPr>
              <a:t>Wiesner, </a:t>
            </a:r>
            <a:r>
              <a:rPr i="1" lang="en" sz="900">
                <a:latin typeface="Livvic"/>
                <a:ea typeface="Livvic"/>
                <a:cs typeface="Livvic"/>
                <a:sym typeface="Livvic"/>
              </a:rPr>
              <a:t>Working Women in Renaissance Germany, </a:t>
            </a:r>
            <a:r>
              <a:rPr lang="en" sz="900">
                <a:latin typeface="Livvic"/>
                <a:ea typeface="Livvic"/>
                <a:cs typeface="Livvic"/>
                <a:sym typeface="Livvic"/>
              </a:rPr>
              <a:t>73</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55 </a:t>
            </a:r>
            <a:r>
              <a:rPr lang="en" sz="900">
                <a:latin typeface="Livvic"/>
                <a:ea typeface="Livvic"/>
                <a:cs typeface="Livvic"/>
                <a:sym typeface="Livvic"/>
              </a:rPr>
              <a:t>Scharf, “</a:t>
            </a:r>
            <a:r>
              <a:rPr i="1" lang="en" sz="900">
                <a:latin typeface="Livvic"/>
                <a:ea typeface="Livvic"/>
                <a:cs typeface="Livvic"/>
                <a:sym typeface="Livvic"/>
              </a:rPr>
              <a:t>La Machine: </a:t>
            </a:r>
            <a:r>
              <a:rPr lang="en" sz="900">
                <a:latin typeface="Livvic"/>
                <a:ea typeface="Livvic"/>
                <a:cs typeface="Livvic"/>
                <a:sym typeface="Livvic"/>
              </a:rPr>
              <a:t>Obstetric Phantoms of Madame Du Coudray … </a:t>
            </a:r>
            <a:r>
              <a:rPr i="1" lang="en" sz="900">
                <a:latin typeface="Livvic"/>
                <a:ea typeface="Livvic"/>
                <a:cs typeface="Livvic"/>
                <a:sym typeface="Livvic"/>
              </a:rPr>
              <a:t>Back to the Roots,” </a:t>
            </a:r>
            <a:r>
              <a:rPr lang="en" sz="900">
                <a:latin typeface="Livvic"/>
                <a:ea typeface="Livvic"/>
                <a:cs typeface="Livvic"/>
                <a:sym typeface="Livvic"/>
              </a:rPr>
              <a:t>2</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56 </a:t>
            </a:r>
            <a:r>
              <a:rPr lang="en" sz="900">
                <a:latin typeface="Livvic"/>
                <a:ea typeface="Livvic"/>
                <a:cs typeface="Livvic"/>
                <a:sym typeface="Livvic"/>
              </a:rPr>
              <a:t>Ibid, 3</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57 </a:t>
            </a:r>
            <a:r>
              <a:rPr lang="en" sz="900">
                <a:latin typeface="Livvic"/>
                <a:ea typeface="Livvic"/>
                <a:cs typeface="Livvic"/>
                <a:sym typeface="Livvic"/>
              </a:rPr>
              <a:t>Maerker, “Anatomizing the Trade: Designing and Marketig Anatomical Models as Medical Technologies, 533</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58 </a:t>
            </a:r>
            <a:r>
              <a:rPr lang="en" sz="900">
                <a:latin typeface="Livvic"/>
                <a:ea typeface="Livvic"/>
                <a:cs typeface="Livvic"/>
                <a:sym typeface="Livvic"/>
              </a:rPr>
              <a:t>Scharf, “</a:t>
            </a:r>
            <a:r>
              <a:rPr i="1" lang="en" sz="900">
                <a:latin typeface="Livvic"/>
                <a:ea typeface="Livvic"/>
                <a:cs typeface="Livvic"/>
                <a:sym typeface="Livvic"/>
              </a:rPr>
              <a:t>La Machine: </a:t>
            </a:r>
            <a:r>
              <a:rPr lang="en" sz="900">
                <a:latin typeface="Livvic"/>
                <a:ea typeface="Livvic"/>
                <a:cs typeface="Livvic"/>
                <a:sym typeface="Livvic"/>
              </a:rPr>
              <a:t>Obstetric Phantoms of Madame Du Coudray … </a:t>
            </a:r>
            <a:r>
              <a:rPr i="1" lang="en" sz="900">
                <a:latin typeface="Livvic"/>
                <a:ea typeface="Livvic"/>
                <a:cs typeface="Livvic"/>
                <a:sym typeface="Livvic"/>
              </a:rPr>
              <a:t>Back to the Roots,” </a:t>
            </a:r>
            <a:r>
              <a:rPr lang="en" sz="900">
                <a:latin typeface="Livvic"/>
                <a:ea typeface="Livvic"/>
                <a:cs typeface="Livvic"/>
                <a:sym typeface="Livvic"/>
              </a:rPr>
              <a:t>5</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59 </a:t>
            </a:r>
            <a:r>
              <a:rPr lang="en" sz="900">
                <a:latin typeface="Livvic"/>
                <a:ea typeface="Livvic"/>
                <a:cs typeface="Livvic"/>
                <a:sym typeface="Livvic"/>
              </a:rPr>
              <a:t>Ibid,</a:t>
            </a:r>
            <a:r>
              <a:rPr i="1" lang="en" sz="900">
                <a:latin typeface="Livvic"/>
                <a:ea typeface="Livvic"/>
                <a:cs typeface="Livvic"/>
                <a:sym typeface="Livvic"/>
              </a:rPr>
              <a:t> </a:t>
            </a:r>
            <a:r>
              <a:rPr lang="en" sz="900">
                <a:latin typeface="Livvic"/>
                <a:ea typeface="Livvic"/>
                <a:cs typeface="Livvic"/>
                <a:sym typeface="Livvic"/>
              </a:rPr>
              <a:t>3</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60 </a:t>
            </a:r>
            <a:r>
              <a:rPr lang="en" sz="900">
                <a:latin typeface="Livvic"/>
                <a:ea typeface="Livvic"/>
                <a:cs typeface="Livvic"/>
                <a:sym typeface="Livvic"/>
              </a:rPr>
              <a:t>Ibid,</a:t>
            </a:r>
            <a:r>
              <a:rPr i="1" lang="en" sz="900">
                <a:latin typeface="Livvic"/>
                <a:ea typeface="Livvic"/>
                <a:cs typeface="Livvic"/>
                <a:sym typeface="Livvic"/>
              </a:rPr>
              <a:t> </a:t>
            </a:r>
            <a:r>
              <a:rPr lang="en" sz="900">
                <a:latin typeface="Livvic"/>
                <a:ea typeface="Livvic"/>
                <a:cs typeface="Livvic"/>
                <a:sym typeface="Livvic"/>
              </a:rPr>
              <a:t>3</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61 </a:t>
            </a:r>
            <a:r>
              <a:rPr lang="en" sz="900">
                <a:latin typeface="Livvic"/>
                <a:ea typeface="Livvic"/>
                <a:cs typeface="Livvic"/>
                <a:sym typeface="Livvic"/>
              </a:rPr>
              <a:t>Ibid,</a:t>
            </a:r>
            <a:r>
              <a:rPr i="1" lang="en" sz="900">
                <a:latin typeface="Livvic"/>
                <a:ea typeface="Livvic"/>
                <a:cs typeface="Livvic"/>
                <a:sym typeface="Livvic"/>
              </a:rPr>
              <a:t> </a:t>
            </a:r>
            <a:r>
              <a:rPr lang="en" sz="900">
                <a:latin typeface="Livvic"/>
                <a:ea typeface="Livvic"/>
                <a:cs typeface="Livvic"/>
                <a:sym typeface="Livvic"/>
              </a:rPr>
              <a:t>2</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62</a:t>
            </a:r>
            <a:r>
              <a:rPr lang="en" sz="900">
                <a:latin typeface="Livvic"/>
                <a:ea typeface="Livvic"/>
                <a:cs typeface="Livvic"/>
                <a:sym typeface="Livvic"/>
              </a:rPr>
              <a:t>Ibid,</a:t>
            </a:r>
            <a:r>
              <a:rPr i="1" lang="en" sz="900">
                <a:latin typeface="Livvic"/>
                <a:ea typeface="Livvic"/>
                <a:cs typeface="Livvic"/>
                <a:sym typeface="Livvic"/>
              </a:rPr>
              <a:t> </a:t>
            </a:r>
            <a:r>
              <a:rPr lang="en" sz="900">
                <a:latin typeface="Livvic"/>
                <a:ea typeface="Livvic"/>
                <a:cs typeface="Livvic"/>
                <a:sym typeface="Livvic"/>
              </a:rPr>
              <a:t>2</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63 </a:t>
            </a:r>
            <a:r>
              <a:rPr lang="en" sz="900">
                <a:latin typeface="Livvic"/>
                <a:ea typeface="Livvic"/>
                <a:cs typeface="Livvic"/>
                <a:sym typeface="Livvic"/>
              </a:rPr>
              <a:t>Gelbart. </a:t>
            </a:r>
            <a:r>
              <a:rPr i="1" lang="en" sz="900">
                <a:latin typeface="Livvic"/>
                <a:ea typeface="Livvic"/>
                <a:cs typeface="Livvic"/>
                <a:sym typeface="Livvic"/>
              </a:rPr>
              <a:t>The King’s Midwife : A History and Mystery of Madame Du Coudray, </a:t>
            </a:r>
            <a:r>
              <a:rPr lang="en" sz="900">
                <a:latin typeface="Livvic"/>
                <a:ea typeface="Livvic"/>
                <a:cs typeface="Livvic"/>
                <a:sym typeface="Livvic"/>
              </a:rPr>
              <a:t>60</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64 </a:t>
            </a:r>
            <a:r>
              <a:rPr lang="en" sz="900">
                <a:latin typeface="Livvic"/>
                <a:ea typeface="Livvic"/>
                <a:cs typeface="Livvic"/>
                <a:sym typeface="Livvic"/>
              </a:rPr>
              <a:t>Ibid,</a:t>
            </a:r>
            <a:r>
              <a:rPr i="1" lang="en" sz="900">
                <a:latin typeface="Livvic"/>
                <a:ea typeface="Livvic"/>
                <a:cs typeface="Livvic"/>
                <a:sym typeface="Livvic"/>
              </a:rPr>
              <a:t> </a:t>
            </a:r>
            <a:r>
              <a:rPr lang="en" sz="900">
                <a:latin typeface="Livvic"/>
                <a:ea typeface="Livvic"/>
                <a:cs typeface="Livvic"/>
                <a:sym typeface="Livvic"/>
              </a:rPr>
              <a:t>61</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65 </a:t>
            </a:r>
            <a:r>
              <a:rPr lang="en" sz="900">
                <a:latin typeface="Livvic"/>
                <a:ea typeface="Livvic"/>
                <a:cs typeface="Livvic"/>
                <a:sym typeface="Livvic"/>
              </a:rPr>
              <a:t>Scharf, “</a:t>
            </a:r>
            <a:r>
              <a:rPr i="1" lang="en" sz="900">
                <a:latin typeface="Livvic"/>
                <a:ea typeface="Livvic"/>
                <a:cs typeface="Livvic"/>
                <a:sym typeface="Livvic"/>
              </a:rPr>
              <a:t>La Machine: </a:t>
            </a:r>
            <a:r>
              <a:rPr lang="en" sz="900">
                <a:latin typeface="Livvic"/>
                <a:ea typeface="Livvic"/>
                <a:cs typeface="Livvic"/>
                <a:sym typeface="Livvic"/>
              </a:rPr>
              <a:t>Obstetric Phantoms of Madame Du Coudray … </a:t>
            </a:r>
            <a:r>
              <a:rPr i="1" lang="en" sz="900">
                <a:latin typeface="Livvic"/>
                <a:ea typeface="Livvic"/>
                <a:cs typeface="Livvic"/>
                <a:sym typeface="Livvic"/>
              </a:rPr>
              <a:t>Back to the Roots,” </a:t>
            </a:r>
            <a:r>
              <a:rPr lang="en" sz="900">
                <a:latin typeface="Livvic"/>
                <a:ea typeface="Livvic"/>
                <a:cs typeface="Livvic"/>
                <a:sym typeface="Livvic"/>
              </a:rPr>
              <a:t>2</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66 </a:t>
            </a:r>
            <a:r>
              <a:rPr lang="en" sz="900">
                <a:latin typeface="Livvic"/>
                <a:ea typeface="Livvic"/>
                <a:cs typeface="Livvic"/>
                <a:sym typeface="Livvic"/>
              </a:rPr>
              <a:t>Ibid, 2 </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67 </a:t>
            </a:r>
            <a:r>
              <a:rPr lang="en" sz="900">
                <a:latin typeface="Livvic"/>
                <a:ea typeface="Livvic"/>
                <a:cs typeface="Livvic"/>
                <a:sym typeface="Livvic"/>
              </a:rPr>
              <a:t>Gelbart. </a:t>
            </a:r>
            <a:r>
              <a:rPr i="1" lang="en" sz="900">
                <a:latin typeface="Livvic"/>
                <a:ea typeface="Livvic"/>
                <a:cs typeface="Livvic"/>
                <a:sym typeface="Livvic"/>
              </a:rPr>
              <a:t>The King’s Midwife : A History and Mystery of Madame Du Coudray, </a:t>
            </a:r>
            <a:r>
              <a:rPr lang="en" sz="900">
                <a:latin typeface="Livvic"/>
                <a:ea typeface="Livvic"/>
                <a:cs typeface="Livvic"/>
                <a:sym typeface="Livvic"/>
              </a:rPr>
              <a:t>97</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68 </a:t>
            </a:r>
            <a:r>
              <a:rPr lang="en" sz="900">
                <a:latin typeface="Livvic"/>
                <a:ea typeface="Livvic"/>
                <a:cs typeface="Livvic"/>
                <a:sym typeface="Livvic"/>
              </a:rPr>
              <a:t>Scharf, “</a:t>
            </a:r>
            <a:r>
              <a:rPr i="1" lang="en" sz="900">
                <a:latin typeface="Livvic"/>
                <a:ea typeface="Livvic"/>
                <a:cs typeface="Livvic"/>
                <a:sym typeface="Livvic"/>
              </a:rPr>
              <a:t>La Machine: </a:t>
            </a:r>
            <a:r>
              <a:rPr lang="en" sz="900">
                <a:latin typeface="Livvic"/>
                <a:ea typeface="Livvic"/>
                <a:cs typeface="Livvic"/>
                <a:sym typeface="Livvic"/>
              </a:rPr>
              <a:t>Obstetric Phantoms of Madame Du Coudray … </a:t>
            </a:r>
            <a:r>
              <a:rPr i="1" lang="en" sz="900">
                <a:latin typeface="Livvic"/>
                <a:ea typeface="Livvic"/>
                <a:cs typeface="Livvic"/>
                <a:sym typeface="Livvic"/>
              </a:rPr>
              <a:t>Back to the Roots,” </a:t>
            </a:r>
            <a:r>
              <a:rPr lang="en" sz="900">
                <a:latin typeface="Livvic"/>
                <a:ea typeface="Livvic"/>
                <a:cs typeface="Livvic"/>
                <a:sym typeface="Livvic"/>
              </a:rPr>
              <a:t>2</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69 </a:t>
            </a:r>
            <a:r>
              <a:rPr lang="en" sz="900">
                <a:latin typeface="Livvic"/>
                <a:ea typeface="Livvic"/>
                <a:cs typeface="Livvic"/>
                <a:sym typeface="Livvic"/>
              </a:rPr>
              <a:t>Marland, </a:t>
            </a:r>
            <a:r>
              <a:rPr i="1" lang="en" sz="900">
                <a:latin typeface="Livvic"/>
                <a:ea typeface="Livvic"/>
                <a:cs typeface="Livvic"/>
                <a:sym typeface="Livvic"/>
              </a:rPr>
              <a:t>The Art of Midwifery: Early Modern Midwives in Europe,</a:t>
            </a:r>
            <a:r>
              <a:rPr lang="en" sz="900">
                <a:latin typeface="Livvic"/>
                <a:ea typeface="Livvic"/>
                <a:cs typeface="Livvic"/>
                <a:sym typeface="Livvic"/>
              </a:rPr>
              <a:t> 134</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70 </a:t>
            </a:r>
            <a:r>
              <a:rPr lang="en" sz="900">
                <a:latin typeface="Livvic"/>
                <a:ea typeface="Livvic"/>
                <a:cs typeface="Livvic"/>
                <a:sym typeface="Livvic"/>
              </a:rPr>
              <a:t>Marland, </a:t>
            </a:r>
            <a:r>
              <a:rPr i="1" lang="en" sz="900">
                <a:latin typeface="Livvic"/>
                <a:ea typeface="Livvic"/>
                <a:cs typeface="Livvic"/>
                <a:sym typeface="Livvic"/>
              </a:rPr>
              <a:t>The Art of Midwifery: Early Modern Midwives in Europe, 7</a:t>
            </a:r>
            <a:endParaRPr baseline="30000" i="1"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71 </a:t>
            </a:r>
            <a:r>
              <a:rPr lang="en" sz="900">
                <a:latin typeface="Livvic"/>
                <a:ea typeface="Livvic"/>
                <a:cs typeface="Livvic"/>
                <a:sym typeface="Livvic"/>
              </a:rPr>
              <a:t>Marland, </a:t>
            </a:r>
            <a:r>
              <a:rPr i="1" lang="en" sz="900">
                <a:latin typeface="Livvic"/>
                <a:ea typeface="Livvic"/>
                <a:cs typeface="Livvic"/>
                <a:sym typeface="Livvic"/>
              </a:rPr>
              <a:t>The Art of Midwifery: Early Modern Midwives in Europe, 7</a:t>
            </a:r>
            <a:endParaRPr baseline="30000" i="1" sz="900">
              <a:latin typeface="Livvic"/>
              <a:ea typeface="Livvic"/>
              <a:cs typeface="Livvic"/>
              <a:sym typeface="Livvic"/>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04" name="Shape 9104"/>
        <p:cNvGrpSpPr/>
        <p:nvPr/>
      </p:nvGrpSpPr>
      <p:grpSpPr>
        <a:xfrm>
          <a:off x="0" y="0"/>
          <a:ext cx="0" cy="0"/>
          <a:chOff x="0" y="0"/>
          <a:chExt cx="0" cy="0"/>
        </a:xfrm>
      </p:grpSpPr>
      <p:sp>
        <p:nvSpPr>
          <p:cNvPr id="9105" name="Google Shape;9105;p53"/>
          <p:cNvSpPr txBox="1"/>
          <p:nvPr>
            <p:ph type="title"/>
          </p:nvPr>
        </p:nvSpPr>
        <p:spPr>
          <a:xfrm>
            <a:off x="334000" y="28347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Footnotes (cont)</a:t>
            </a:r>
            <a:endParaRPr/>
          </a:p>
        </p:txBody>
      </p:sp>
      <p:sp>
        <p:nvSpPr>
          <p:cNvPr id="9106" name="Google Shape;9106;p53"/>
          <p:cNvSpPr txBox="1"/>
          <p:nvPr/>
        </p:nvSpPr>
        <p:spPr>
          <a:xfrm>
            <a:off x="334000" y="786300"/>
            <a:ext cx="3000000" cy="3924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baseline="30000" lang="en" sz="900">
                <a:latin typeface="Livvic"/>
                <a:ea typeface="Livvic"/>
                <a:cs typeface="Livvic"/>
                <a:sym typeface="Livvic"/>
              </a:rPr>
              <a:t>72 </a:t>
            </a:r>
            <a:r>
              <a:rPr lang="en" sz="900">
                <a:latin typeface="Livvic"/>
                <a:ea typeface="Livvic"/>
                <a:cs typeface="Livvic"/>
                <a:sym typeface="Livvic"/>
              </a:rPr>
              <a:t> Rankin, </a:t>
            </a:r>
            <a:r>
              <a:rPr i="1" lang="en" sz="900">
                <a:latin typeface="Livvic"/>
                <a:ea typeface="Livvic"/>
                <a:cs typeface="Livvic"/>
                <a:sym typeface="Livvic"/>
              </a:rPr>
              <a:t>Panaceia’s Daughters: Noblewomen As Healers in Early Modern Germany, </a:t>
            </a:r>
            <a:r>
              <a:rPr lang="en" sz="900">
                <a:latin typeface="Livvic"/>
                <a:ea typeface="Livvic"/>
                <a:cs typeface="Livvic"/>
                <a:sym typeface="Livvic"/>
              </a:rPr>
              <a:t>1</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73 </a:t>
            </a:r>
            <a:r>
              <a:rPr lang="en" sz="900">
                <a:latin typeface="Livvic"/>
                <a:ea typeface="Livvic"/>
                <a:cs typeface="Livvic"/>
                <a:sym typeface="Livvic"/>
              </a:rPr>
              <a:t> Rankin, </a:t>
            </a:r>
            <a:r>
              <a:rPr i="1" lang="en" sz="900">
                <a:latin typeface="Livvic"/>
                <a:ea typeface="Livvic"/>
                <a:cs typeface="Livvic"/>
                <a:sym typeface="Livvic"/>
              </a:rPr>
              <a:t>Panaceia’s Daughters: Noblewomen As Healers in Early Modern Germany, </a:t>
            </a:r>
            <a:r>
              <a:rPr lang="en" sz="900">
                <a:latin typeface="Livvic"/>
                <a:ea typeface="Livvic"/>
                <a:cs typeface="Livvic"/>
                <a:sym typeface="Livvic"/>
              </a:rPr>
              <a:t>1</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74 </a:t>
            </a:r>
            <a:r>
              <a:rPr lang="en" sz="900">
                <a:latin typeface="Livvic"/>
                <a:ea typeface="Livvic"/>
                <a:cs typeface="Livvic"/>
                <a:sym typeface="Livvic"/>
              </a:rPr>
              <a:t> Ibid,</a:t>
            </a:r>
            <a:r>
              <a:rPr i="1" lang="en" sz="900">
                <a:latin typeface="Livvic"/>
                <a:ea typeface="Livvic"/>
                <a:cs typeface="Livvic"/>
                <a:sym typeface="Livvic"/>
              </a:rPr>
              <a:t> </a:t>
            </a:r>
            <a:r>
              <a:rPr lang="en" sz="900">
                <a:latin typeface="Livvic"/>
                <a:ea typeface="Livvic"/>
                <a:cs typeface="Livvic"/>
                <a:sym typeface="Livvic"/>
              </a:rPr>
              <a:t>2</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75 </a:t>
            </a:r>
            <a:r>
              <a:rPr lang="en" sz="900">
                <a:latin typeface="Livvic"/>
                <a:ea typeface="Livvic"/>
                <a:cs typeface="Livvic"/>
                <a:sym typeface="Livvic"/>
              </a:rPr>
              <a:t> Ibid, 4</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76 </a:t>
            </a:r>
            <a:r>
              <a:rPr lang="en" sz="900">
                <a:latin typeface="Livvic"/>
                <a:ea typeface="Livvic"/>
                <a:cs typeface="Livvic"/>
                <a:sym typeface="Livvic"/>
              </a:rPr>
              <a:t> Ibid, 6</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77 </a:t>
            </a:r>
            <a:r>
              <a:rPr lang="en" sz="900">
                <a:latin typeface="Livvic"/>
                <a:ea typeface="Livvic"/>
                <a:cs typeface="Livvic"/>
                <a:sym typeface="Livvic"/>
              </a:rPr>
              <a:t> Ibid, 6</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78 </a:t>
            </a:r>
            <a:r>
              <a:rPr lang="en" sz="900">
                <a:latin typeface="Livvic"/>
                <a:ea typeface="Livvic"/>
                <a:cs typeface="Livvic"/>
                <a:sym typeface="Livvic"/>
              </a:rPr>
              <a:t> Ibid, 27</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79 </a:t>
            </a:r>
            <a:r>
              <a:rPr lang="en" sz="900">
                <a:latin typeface="Livvic"/>
                <a:ea typeface="Livvic"/>
                <a:cs typeface="Livvic"/>
                <a:sym typeface="Livvic"/>
              </a:rPr>
              <a:t> Ibid, 4</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80 </a:t>
            </a:r>
            <a:r>
              <a:rPr lang="en" sz="900">
                <a:latin typeface="Livvic"/>
                <a:ea typeface="Livvic"/>
                <a:cs typeface="Livvic"/>
                <a:sym typeface="Livvic"/>
              </a:rPr>
              <a:t>Ibid,</a:t>
            </a:r>
            <a:r>
              <a:rPr i="1" lang="en" sz="900">
                <a:latin typeface="Livvic"/>
                <a:ea typeface="Livvic"/>
                <a:cs typeface="Livvic"/>
                <a:sym typeface="Livvic"/>
              </a:rPr>
              <a:t> </a:t>
            </a:r>
            <a:r>
              <a:rPr lang="en" sz="900">
                <a:latin typeface="Livvic"/>
                <a:ea typeface="Livvic"/>
                <a:cs typeface="Livvic"/>
                <a:sym typeface="Livvic"/>
              </a:rPr>
              <a:t>48</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81 </a:t>
            </a:r>
            <a:r>
              <a:rPr lang="en" sz="900">
                <a:latin typeface="Livvic"/>
                <a:ea typeface="Livvic"/>
                <a:cs typeface="Livvic"/>
                <a:sym typeface="Livvic"/>
              </a:rPr>
              <a:t> Ibid, 4</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82 </a:t>
            </a:r>
            <a:r>
              <a:rPr lang="en" sz="900">
                <a:latin typeface="Livvic"/>
                <a:ea typeface="Livvic"/>
                <a:cs typeface="Livvic"/>
                <a:sym typeface="Livvic"/>
              </a:rPr>
              <a:t> Ibid, 75</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83 </a:t>
            </a:r>
            <a:r>
              <a:rPr lang="en" sz="900">
                <a:latin typeface="Livvic"/>
                <a:ea typeface="Livvic"/>
                <a:cs typeface="Livvic"/>
                <a:sym typeface="Livvic"/>
              </a:rPr>
              <a:t> Ibid, 75</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84 </a:t>
            </a:r>
            <a:r>
              <a:rPr lang="en" sz="900">
                <a:latin typeface="Livvic"/>
                <a:ea typeface="Livvic"/>
                <a:cs typeface="Livvic"/>
                <a:sym typeface="Livvic"/>
              </a:rPr>
              <a:t>Ibid, 4</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85 </a:t>
            </a:r>
            <a:r>
              <a:rPr lang="en" sz="900">
                <a:latin typeface="Livvic"/>
                <a:ea typeface="Livvic"/>
                <a:cs typeface="Livvic"/>
                <a:sym typeface="Livvic"/>
              </a:rPr>
              <a:t> Ibid, 20</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86 </a:t>
            </a:r>
            <a:r>
              <a:rPr lang="en" sz="900">
                <a:latin typeface="Livvic"/>
                <a:ea typeface="Livvic"/>
                <a:cs typeface="Livvic"/>
                <a:sym typeface="Livvic"/>
              </a:rPr>
              <a:t> Ibid, 28</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87 </a:t>
            </a:r>
            <a:r>
              <a:rPr lang="en" sz="900">
                <a:latin typeface="Livvic"/>
                <a:ea typeface="Livvic"/>
                <a:cs typeface="Livvic"/>
                <a:sym typeface="Livvic"/>
              </a:rPr>
              <a:t> Ibid, 28</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88 </a:t>
            </a:r>
            <a:r>
              <a:rPr lang="en" sz="900">
                <a:latin typeface="Livvic"/>
                <a:ea typeface="Livvic"/>
                <a:cs typeface="Livvic"/>
                <a:sym typeface="Livvic"/>
              </a:rPr>
              <a:t> Ibid, 48</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89 </a:t>
            </a:r>
            <a:r>
              <a:rPr lang="en" sz="900">
                <a:latin typeface="Livvic"/>
                <a:ea typeface="Livvic"/>
                <a:cs typeface="Livvic"/>
                <a:sym typeface="Livvic"/>
              </a:rPr>
              <a:t>Connor,“Seeking Margaret Baker: Identifying the Author of Three Manuscript Receipt Books.”</a:t>
            </a:r>
            <a:endParaRPr baseline="30000"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90</a:t>
            </a:r>
            <a:r>
              <a:rPr lang="en" sz="900">
                <a:latin typeface="Livvic"/>
                <a:ea typeface="Livvic"/>
                <a:cs typeface="Livvic"/>
                <a:sym typeface="Livvic"/>
              </a:rPr>
              <a:t> Ibid</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91</a:t>
            </a:r>
            <a:r>
              <a:rPr lang="en" sz="900">
                <a:latin typeface="Livvic"/>
                <a:ea typeface="Livvic"/>
                <a:cs typeface="Livvic"/>
                <a:sym typeface="Livvic"/>
              </a:rPr>
              <a:t> Ibid</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92 </a:t>
            </a:r>
            <a:r>
              <a:rPr lang="en" sz="900">
                <a:latin typeface="Livvic"/>
                <a:ea typeface="Livvic"/>
                <a:cs typeface="Livvic"/>
                <a:sym typeface="Livvic"/>
              </a:rPr>
              <a:t>Margaret Baker’s Cookery and Medical Receipts, 1600s</a:t>
            </a:r>
            <a:endParaRPr sz="900">
              <a:latin typeface="Livvic"/>
              <a:ea typeface="Livvic"/>
              <a:cs typeface="Livvic"/>
              <a:sym typeface="Livvic"/>
            </a:endParaRPr>
          </a:p>
          <a:p>
            <a:pPr indent="0" lvl="0" marL="0" rtl="0" algn="l">
              <a:spcBef>
                <a:spcPts val="0"/>
              </a:spcBef>
              <a:spcAft>
                <a:spcPts val="0"/>
              </a:spcAft>
              <a:buNone/>
            </a:pPr>
            <a:r>
              <a:rPr baseline="30000" lang="en" sz="900">
                <a:latin typeface="Livvic"/>
                <a:ea typeface="Livvic"/>
                <a:cs typeface="Livvic"/>
                <a:sym typeface="Livvic"/>
              </a:rPr>
              <a:t>93</a:t>
            </a:r>
            <a:r>
              <a:rPr lang="en" sz="900">
                <a:latin typeface="Livvic"/>
                <a:ea typeface="Livvic"/>
                <a:cs typeface="Livvic"/>
                <a:sym typeface="Livvic"/>
              </a:rPr>
              <a:t> Oosterhoff, “Ingenious Materials: Salts as Material Metaphor.”</a:t>
            </a:r>
            <a:endParaRPr baseline="30000" sz="900">
              <a:latin typeface="Livvic"/>
              <a:ea typeface="Livvic"/>
              <a:cs typeface="Livvic"/>
              <a:sym typeface="Livvic"/>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10" name="Shape 9110"/>
        <p:cNvGrpSpPr/>
        <p:nvPr/>
      </p:nvGrpSpPr>
      <p:grpSpPr>
        <a:xfrm>
          <a:off x="0" y="0"/>
          <a:ext cx="0" cy="0"/>
          <a:chOff x="0" y="0"/>
          <a:chExt cx="0" cy="0"/>
        </a:xfrm>
      </p:grpSpPr>
      <p:sp>
        <p:nvSpPr>
          <p:cNvPr id="9111" name="Google Shape;9111;p54"/>
          <p:cNvSpPr txBox="1"/>
          <p:nvPr>
            <p:ph type="title"/>
          </p:nvPr>
        </p:nvSpPr>
        <p:spPr>
          <a:xfrm>
            <a:off x="334000" y="28347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Bibliography</a:t>
            </a:r>
            <a:endParaRPr/>
          </a:p>
        </p:txBody>
      </p:sp>
      <p:sp>
        <p:nvSpPr>
          <p:cNvPr id="9112" name="Google Shape;9112;p54"/>
          <p:cNvSpPr txBox="1"/>
          <p:nvPr/>
        </p:nvSpPr>
        <p:spPr>
          <a:xfrm>
            <a:off x="334000" y="786300"/>
            <a:ext cx="8498400" cy="4417500"/>
          </a:xfrm>
          <a:prstGeom prst="rect">
            <a:avLst/>
          </a:prstGeom>
          <a:noFill/>
          <a:ln>
            <a:noFill/>
          </a:ln>
        </p:spPr>
        <p:txBody>
          <a:bodyPr anchorCtr="0" anchor="t" bIns="91425" lIns="91425" spcFirstLastPara="1" rIns="91425" wrap="square" tIns="91425">
            <a:spAutoFit/>
          </a:bodyPr>
          <a:lstStyle/>
          <a:p>
            <a:pPr indent="-457200" lvl="0" marL="457200" rtl="0" algn="l">
              <a:spcBef>
                <a:spcPts val="0"/>
              </a:spcBef>
              <a:spcAft>
                <a:spcPts val="0"/>
              </a:spcAft>
              <a:buNone/>
            </a:pPr>
            <a:r>
              <a:rPr lang="en" sz="1100">
                <a:latin typeface="Livvic"/>
                <a:ea typeface="Livvic"/>
                <a:cs typeface="Livvic"/>
                <a:sym typeface="Livvic"/>
              </a:rPr>
              <a:t>Branscum, Elizabeth. “Medicine in Ms. Fr. 640 and Household Recipe Books.” sandbox. Accessed May 12, 2023. </a:t>
            </a:r>
            <a:r>
              <a:rPr lang="en" sz="1100" u="sng">
                <a:solidFill>
                  <a:schemeClr val="accent4"/>
                </a:solidFill>
                <a:latin typeface="Livvic"/>
                <a:ea typeface="Livvic"/>
                <a:cs typeface="Livvic"/>
                <a:sym typeface="Livvic"/>
                <a:hlinkClick r:id="rId3">
                  <a:extLst>
                    <a:ext uri="{A12FA001-AC4F-418D-AE19-62706E023703}">
                      <ahyp:hlinkClr val="tx"/>
                    </a:ext>
                  </a:extLst>
                </a:hlinkClick>
              </a:rPr>
              <a:t>https://cu-mkp.github.io/sandbox/docs/su21_branscum_elizabeth_final-project-medicinal.html</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Connor, Kimberley G. 2022. “Seeking Margaret Baker: Identifying the Author of Three Manuscript Receipt Books.” ABO 12 (1): 0_1,0_2,1-29. </a:t>
            </a:r>
            <a:r>
              <a:rPr lang="en" sz="1100" u="sng">
                <a:solidFill>
                  <a:schemeClr val="accent4"/>
                </a:solidFill>
                <a:latin typeface="Livvic"/>
                <a:ea typeface="Livvic"/>
                <a:cs typeface="Livvic"/>
                <a:sym typeface="Livvic"/>
                <a:hlinkClick r:id="rId4">
                  <a:extLst>
                    <a:ext uri="{A12FA001-AC4F-418D-AE19-62706E023703}">
                      <ahyp:hlinkClr val="tx"/>
                    </a:ext>
                  </a:extLst>
                </a:hlinkClick>
              </a:rPr>
              <a:t>https://doi.org/10.5038/2157-7129.12.1.1252</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Dacome, Lucia. “Women, Wax and Anatomy in the ‘Century of Things.’” Renaissance Studies 21, no. 4 (2007): 522–50. </a:t>
            </a:r>
            <a:r>
              <a:rPr lang="en" sz="1100" u="sng">
                <a:solidFill>
                  <a:schemeClr val="accent4"/>
                </a:solidFill>
                <a:latin typeface="Livvic"/>
                <a:ea typeface="Livvic"/>
                <a:cs typeface="Livvic"/>
                <a:sym typeface="Livvic"/>
                <a:hlinkClick r:id="rId5">
                  <a:extLst>
                    <a:ext uri="{A12FA001-AC4F-418D-AE19-62706E023703}">
                      <ahyp:hlinkClr val="tx"/>
                    </a:ext>
                  </a:extLst>
                </a:hlinkClick>
              </a:rPr>
              <a:t>http://www.jstor.org/stable/24416938</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Gelbart, Nina Rattner. “Anatomist and Inventor: Marie-Marguerite Biheron and Her Medical Museum (1719–1795).” In </a:t>
            </a:r>
            <a:r>
              <a:rPr i="1" lang="en" sz="1100">
                <a:latin typeface="Livvic"/>
                <a:ea typeface="Livvic"/>
                <a:cs typeface="Livvic"/>
                <a:sym typeface="Livvic"/>
              </a:rPr>
              <a:t>Minerva’s French Sisters: Women of Science in Enlightenment France</a:t>
            </a:r>
            <a:r>
              <a:rPr lang="en" sz="1100">
                <a:latin typeface="Livvic"/>
                <a:ea typeface="Livvic"/>
                <a:cs typeface="Livvic"/>
                <a:sym typeface="Livvic"/>
              </a:rPr>
              <a:t>, edited by Nina Rattner Gelbart, 0. Yale University Press, 2021. </a:t>
            </a:r>
            <a:r>
              <a:rPr lang="en" sz="1100" u="sng">
                <a:solidFill>
                  <a:schemeClr val="accent4"/>
                </a:solidFill>
                <a:latin typeface="Livvic"/>
                <a:ea typeface="Livvic"/>
                <a:cs typeface="Livvic"/>
                <a:sym typeface="Livvic"/>
                <a:hlinkClick r:id="rId6">
                  <a:extLst>
                    <a:ext uri="{A12FA001-AC4F-418D-AE19-62706E023703}">
                      <ahyp:hlinkClr val="tx"/>
                    </a:ext>
                  </a:extLst>
                </a:hlinkClick>
              </a:rPr>
              <a:t>https://doi.org/10.12987/yale/9780300252569.003.0010</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Gelbart, Nina Rattner. 1998. </a:t>
            </a:r>
            <a:r>
              <a:rPr i="1" lang="en" sz="1100">
                <a:latin typeface="Livvic"/>
                <a:ea typeface="Livvic"/>
                <a:cs typeface="Livvic"/>
                <a:sym typeface="Livvic"/>
              </a:rPr>
              <a:t>The King’s Midwife : A History and Mystery of Madame Du Coudray</a:t>
            </a:r>
            <a:r>
              <a:rPr lang="en" sz="1100">
                <a:latin typeface="Livvic"/>
                <a:ea typeface="Livvic"/>
                <a:cs typeface="Livvic"/>
                <a:sym typeface="Livvic"/>
              </a:rPr>
              <a:t>. Berkeley, Calif: University of California Press. </a:t>
            </a:r>
            <a:r>
              <a:rPr lang="en" sz="1100" u="sng">
                <a:solidFill>
                  <a:schemeClr val="accent4"/>
                </a:solidFill>
                <a:latin typeface="Livvic"/>
                <a:ea typeface="Livvic"/>
                <a:cs typeface="Livvic"/>
                <a:sym typeface="Livvic"/>
                <a:hlinkClick r:id="rId7">
                  <a:extLst>
                    <a:ext uri="{A12FA001-AC4F-418D-AE19-62706E023703}">
                      <ahyp:hlinkClr val="tx"/>
                    </a:ext>
                  </a:extLst>
                </a:hlinkClick>
              </a:rPr>
              <a:t>https://search.ebscohost.com/login.aspx?direct=true&amp;AuthType=ip&amp;db=e025xna&amp;AN=42416&amp;site=ehost-live&amp;scope=site</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Impey, Oliver, and Arthur MacGregor. </a:t>
            </a:r>
            <a:r>
              <a:rPr i="1" lang="en" sz="1100">
                <a:latin typeface="Livvic"/>
                <a:ea typeface="Livvic"/>
                <a:cs typeface="Livvic"/>
                <a:sym typeface="Livvic"/>
              </a:rPr>
              <a:t>The Origins of Museums : The Cabinet of Curiosities in Sixteenth- and Seventeenth-Century Europe</a:t>
            </a:r>
            <a:r>
              <a:rPr lang="en" sz="1100">
                <a:latin typeface="Livvic"/>
                <a:ea typeface="Livvic"/>
                <a:cs typeface="Livvic"/>
                <a:sym typeface="Livvic"/>
              </a:rPr>
              <a:t>. London : House of Stratus, 2001. </a:t>
            </a:r>
            <a:r>
              <a:rPr lang="en" sz="1100" u="sng">
                <a:solidFill>
                  <a:schemeClr val="accent4"/>
                </a:solidFill>
                <a:latin typeface="Livvic"/>
                <a:ea typeface="Livvic"/>
                <a:cs typeface="Livvic"/>
                <a:sym typeface="Livvic"/>
                <a:hlinkClick r:id="rId8">
                  <a:extLst>
                    <a:ext uri="{A12FA001-AC4F-418D-AE19-62706E023703}">
                      <ahyp:hlinkClr val="tx"/>
                    </a:ext>
                  </a:extLst>
                </a:hlinkClick>
              </a:rPr>
              <a:t>http://archive.org/details/originsofmuseums0000unse</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Lindemann, Mary. 1999. New Approaches to European History: Medicine and Society in Early Modern Europe Series Number 16. Cambridge, England: Cambridge University Press.</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Liu, Xiaomeng. “Collecting Cures in an Artisanal Manuscript: Practical Therapeutics and Disease in Ms. Fr. 640.” In Secrets of Craft and Nature in Renaissance France. A Digital Critical Edition and English Translation of BnF Ms. Fr. 640, edited by Making and Knowing Project, Pamela H. Smith, Naomi Rosenkranz, Tianna Helena Uchacz, Tillmann Taape, Clément Godbarge, Sophie Pitman, Jenny Boulboullé, Joel Klein, Donna Bilak, Marc Smith, and Terry Catapano. New York, Making and Knowing Project, 2020. </a:t>
            </a:r>
            <a:r>
              <a:rPr lang="en" sz="1100" u="sng">
                <a:solidFill>
                  <a:schemeClr val="accent4"/>
                </a:solidFill>
                <a:latin typeface="Livvic"/>
                <a:ea typeface="Livvic"/>
                <a:cs typeface="Livvic"/>
                <a:sym typeface="Livvic"/>
                <a:hlinkClick r:id="rId9">
                  <a:extLst>
                    <a:ext uri="{A12FA001-AC4F-418D-AE19-62706E023703}">
                      <ahyp:hlinkClr val="tx"/>
                    </a:ext>
                  </a:extLst>
                </a:hlinkClick>
              </a:rPr>
              <a:t>https://edition640.makingandknowing.org/#/essays/ann_057_sp_17</a:t>
            </a:r>
            <a:r>
              <a:rPr lang="en" sz="1100">
                <a:latin typeface="Livvic"/>
                <a:ea typeface="Livvic"/>
                <a:cs typeface="Livvic"/>
                <a:sym typeface="Livvic"/>
              </a:rPr>
              <a:t>. DOI: </a:t>
            </a:r>
            <a:r>
              <a:rPr lang="en" sz="1100" u="sng">
                <a:solidFill>
                  <a:schemeClr val="accent4"/>
                </a:solidFill>
                <a:latin typeface="Livvic"/>
                <a:ea typeface="Livvic"/>
                <a:cs typeface="Livvic"/>
                <a:sym typeface="Livvic"/>
                <a:hlinkClick r:id="rId10">
                  <a:extLst>
                    <a:ext uri="{A12FA001-AC4F-418D-AE19-62706E023703}">
                      <ahyp:hlinkClr val="tx"/>
                    </a:ext>
                  </a:extLst>
                </a:hlinkClick>
              </a:rPr>
              <a:t>https://www.doi.org/10.7916/wq5p-p848</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Making and Knowing Project, Pamela H. Smith, Naomi Rosenkranz, Tianna Helena Uchacz, Tillmann Taape, Clément Godbarge, Sophie Pitman, Jenny Boulboullé, Joel Klein, Donna Bilak, Marc Smith, and Terry Catapano, eds., Secrets of Craft and Nature in Renaissance France. A Digital Critical Edition and English Translation of BnF Ms. Fr. 640 New York, New York: Making and Knowing Project, 2020. </a:t>
            </a:r>
            <a:r>
              <a:rPr lang="en" sz="1100" u="sng">
                <a:solidFill>
                  <a:schemeClr val="accent4"/>
                </a:solidFill>
                <a:latin typeface="Livvic"/>
                <a:ea typeface="Livvic"/>
                <a:cs typeface="Livvic"/>
                <a:sym typeface="Livvic"/>
                <a:hlinkClick r:id="rId11">
                  <a:extLst>
                    <a:ext uri="{A12FA001-AC4F-418D-AE19-62706E023703}">
                      <ahyp:hlinkClr val="tx"/>
                    </a:ext>
                  </a:extLst>
                </a:hlinkClick>
              </a:rPr>
              <a:t>https://edition640.makingandknowing.org</a:t>
            </a:r>
            <a:r>
              <a:rPr lang="en" sz="1100">
                <a:latin typeface="Livvic"/>
                <a:ea typeface="Livvic"/>
                <a:cs typeface="Livvic"/>
                <a:sym typeface="Livvic"/>
              </a:rPr>
              <a:t>.</a:t>
            </a:r>
            <a:endParaRPr baseline="30000" sz="1100">
              <a:latin typeface="Livvic"/>
              <a:ea typeface="Livvic"/>
              <a:cs typeface="Livvic"/>
              <a:sym typeface="Livvic"/>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7" name="Shape 327"/>
        <p:cNvGrpSpPr/>
        <p:nvPr/>
      </p:nvGrpSpPr>
      <p:grpSpPr>
        <a:xfrm>
          <a:off x="0" y="0"/>
          <a:ext cx="0" cy="0"/>
          <a:chOff x="0" y="0"/>
          <a:chExt cx="0" cy="0"/>
        </a:xfrm>
      </p:grpSpPr>
      <p:sp>
        <p:nvSpPr>
          <p:cNvPr id="328" name="Google Shape;328;p28"/>
          <p:cNvSpPr txBox="1"/>
          <p:nvPr>
            <p:ph type="title"/>
          </p:nvPr>
        </p:nvSpPr>
        <p:spPr>
          <a:xfrm>
            <a:off x="713250" y="186650"/>
            <a:ext cx="7717500" cy="554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100"/>
              <a:t>How does it fit within the Making and Knowing Project? </a:t>
            </a:r>
            <a:endParaRPr sz="2100"/>
          </a:p>
        </p:txBody>
      </p:sp>
      <p:sp>
        <p:nvSpPr>
          <p:cNvPr id="329" name="Google Shape;329;p28"/>
          <p:cNvSpPr txBox="1"/>
          <p:nvPr>
            <p:ph idx="1" type="body"/>
          </p:nvPr>
        </p:nvSpPr>
        <p:spPr>
          <a:xfrm>
            <a:off x="353775" y="519125"/>
            <a:ext cx="8554200" cy="33633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lang="en" sz="1250"/>
              <a:t>One of the goals of the Making and Knowing Project is to utilize a manuscript, Ms. Fr. 640, as a tool to demonstrate a time when “artists were scientists.” The creators of the recipes in the manuscript perfected their work via experiential knowledge. Similarly, the women highlighted in this kunstkammer succeed in their craft due to repeated exposure and practice. Whether they have dissected hundreds of bodies to master human anatomy, aided in thousands of childbirths, or tried their medicinal recipes on countless patients – these women gained expertise through experience. </a:t>
            </a:r>
            <a:endParaRPr sz="1250"/>
          </a:p>
          <a:p>
            <a:pPr indent="0" lvl="0" marL="0" rtl="0" algn="l">
              <a:spcBef>
                <a:spcPts val="0"/>
              </a:spcBef>
              <a:spcAft>
                <a:spcPts val="0"/>
              </a:spcAft>
              <a:buNone/>
            </a:pPr>
            <a:r>
              <a:rPr lang="en" sz="1250"/>
              <a:t>All of my exhibits implicitly respond to the Making and Knowing Project and Ms. Fr. 640. Though, in my final exhibit, I put the medicinal recipes of Margaret Baker in conversation with the medicinal recipes found in Ms. Fr. 640. Although medical recipes only take up a small portion of the 900 entries included in Ms. Fr. 640, they cover a variety of conditions, aches, ailments, etc.</a:t>
            </a:r>
            <a:r>
              <a:rPr baseline="30000" lang="en" sz="1100">
                <a:latin typeface="Merriweather"/>
                <a:ea typeface="Merriweather"/>
                <a:cs typeface="Merriweather"/>
                <a:sym typeface="Merriweather"/>
              </a:rPr>
              <a:t>5</a:t>
            </a:r>
            <a:r>
              <a:rPr lang="en" sz="1250"/>
              <a:t> Margaret Baker’s work, on the other hand, mainly contains medicinal recipes and expectedly treats a broader range of conditions. Nevertheless, I categorized the recipes based on medical specialty and calculated the percentages in each manuscript to determine if the two authors focused on a similar ailment, disease, etc. The results are in the final exhibit. </a:t>
            </a:r>
            <a:endParaRPr sz="1250"/>
          </a:p>
          <a:p>
            <a:pPr indent="457200" lvl="0" marL="0" rtl="0" algn="l">
              <a:spcBef>
                <a:spcPts val="0"/>
              </a:spcBef>
              <a:spcAft>
                <a:spcPts val="0"/>
              </a:spcAft>
              <a:buNone/>
            </a:pPr>
            <a:r>
              <a:rPr lang="en" sz="1250"/>
              <a:t>In Xiaomeng Liu’s essay on Ms. Fr. 640, he describes how people of the household did not isolate their collected or recorded recipes to the home.</a:t>
            </a:r>
            <a:r>
              <a:rPr baseline="30000" lang="en" sz="1100">
                <a:latin typeface="Merriweather"/>
                <a:ea typeface="Merriweather"/>
                <a:cs typeface="Merriweather"/>
                <a:sym typeface="Merriweather"/>
              </a:rPr>
              <a:t>6 </a:t>
            </a:r>
            <a:r>
              <a:rPr lang="en" sz="1250"/>
              <a:t>They were part of what he calls an early modern “medical marketplace” where recipes circulated as commodities, gifts, kinship, friendship, and medical consultations. Ms. Fr. 640 and Margaret Baker’s collection fits into this medical community.</a:t>
            </a:r>
            <a:r>
              <a:rPr baseline="30000" lang="en" sz="1100">
                <a:latin typeface="Merriweather"/>
                <a:ea typeface="Merriweather"/>
                <a:cs typeface="Merriweather"/>
                <a:sym typeface="Merriweather"/>
              </a:rPr>
              <a:t>7 </a:t>
            </a:r>
            <a:r>
              <a:rPr lang="en" sz="1250"/>
              <a:t>I hope the other objects I have included that are not recipes help reflect this socialized medical knowledge network. </a:t>
            </a:r>
            <a:endParaRPr sz="1250"/>
          </a:p>
          <a:p>
            <a:pPr indent="457200" lvl="0" marL="0" rtl="0" algn="l">
              <a:spcBef>
                <a:spcPts val="0"/>
              </a:spcBef>
              <a:spcAft>
                <a:spcPts val="0"/>
              </a:spcAft>
              <a:buNone/>
            </a:pPr>
            <a:r>
              <a:rPr lang="en" sz="1250"/>
              <a:t>Finally, to exhibit my dedication to experiential knowledge and practice, I recorded my reconstructions for a recipe from each of the manuscripts (See Appendix 1 and 2). One cannot compare these two recipes side-by-side because they treat different conditions: headache and burn. Despite the differences, each reconstruction informed me of the joys and difficulties of craftsmanship and gave me a unique perspective as I researched the remaining figures in the kunstkammer. </a:t>
            </a:r>
            <a:endParaRPr sz="1350"/>
          </a:p>
          <a:p>
            <a:pPr indent="0" lvl="0" marL="0" rtl="0" algn="l">
              <a:spcBef>
                <a:spcPts val="0"/>
              </a:spcBef>
              <a:spcAft>
                <a:spcPts val="0"/>
              </a:spcAft>
              <a:buNone/>
            </a:pPr>
            <a:r>
              <a:t/>
            </a:r>
            <a:endParaRPr sz="1300"/>
          </a:p>
          <a:p>
            <a:pPr indent="0" lvl="0" marL="0" rtl="0" algn="l">
              <a:spcBef>
                <a:spcPts val="0"/>
              </a:spcBef>
              <a:spcAft>
                <a:spcPts val="0"/>
              </a:spcAft>
              <a:buNone/>
            </a:pPr>
            <a:r>
              <a:t/>
            </a:r>
            <a:endParaRPr sz="1300"/>
          </a:p>
          <a:p>
            <a:pPr indent="0" lvl="0" marL="0" rtl="0" algn="l">
              <a:spcBef>
                <a:spcPts val="0"/>
              </a:spcBef>
              <a:spcAft>
                <a:spcPts val="0"/>
              </a:spcAft>
              <a:buNone/>
            </a:pPr>
            <a:r>
              <a:t/>
            </a:r>
            <a:endParaRPr sz="1300"/>
          </a:p>
          <a:p>
            <a:pPr indent="0" lvl="0" marL="0" rtl="0" algn="l">
              <a:spcBef>
                <a:spcPts val="0"/>
              </a:spcBef>
              <a:spcAft>
                <a:spcPts val="0"/>
              </a:spcAft>
              <a:buNone/>
            </a:pPr>
            <a:r>
              <a:t/>
            </a:r>
            <a:endParaRPr sz="1300"/>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16" name="Shape 9116"/>
        <p:cNvGrpSpPr/>
        <p:nvPr/>
      </p:nvGrpSpPr>
      <p:grpSpPr>
        <a:xfrm>
          <a:off x="0" y="0"/>
          <a:ext cx="0" cy="0"/>
          <a:chOff x="0" y="0"/>
          <a:chExt cx="0" cy="0"/>
        </a:xfrm>
      </p:grpSpPr>
      <p:sp>
        <p:nvSpPr>
          <p:cNvPr id="9117" name="Google Shape;9117;p55"/>
          <p:cNvSpPr txBox="1"/>
          <p:nvPr>
            <p:ph type="title"/>
          </p:nvPr>
        </p:nvSpPr>
        <p:spPr>
          <a:xfrm>
            <a:off x="334000" y="28347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Bibliography (cont)</a:t>
            </a:r>
            <a:endParaRPr/>
          </a:p>
        </p:txBody>
      </p:sp>
      <p:sp>
        <p:nvSpPr>
          <p:cNvPr id="9118" name="Google Shape;9118;p55"/>
          <p:cNvSpPr txBox="1"/>
          <p:nvPr/>
        </p:nvSpPr>
        <p:spPr>
          <a:xfrm>
            <a:off x="334000" y="786300"/>
            <a:ext cx="8498400" cy="4079100"/>
          </a:xfrm>
          <a:prstGeom prst="rect">
            <a:avLst/>
          </a:prstGeom>
          <a:noFill/>
          <a:ln>
            <a:noFill/>
          </a:ln>
        </p:spPr>
        <p:txBody>
          <a:bodyPr anchorCtr="0" anchor="t" bIns="91425" lIns="91425" spcFirstLastPara="1" rIns="91425" wrap="square" tIns="91425">
            <a:spAutoFit/>
          </a:bodyPr>
          <a:lstStyle/>
          <a:p>
            <a:pPr indent="-457200" lvl="0" marL="457200" rtl="0" algn="l">
              <a:spcBef>
                <a:spcPts val="0"/>
              </a:spcBef>
              <a:spcAft>
                <a:spcPts val="0"/>
              </a:spcAft>
              <a:buNone/>
            </a:pPr>
            <a:r>
              <a:rPr lang="en" sz="1100">
                <a:latin typeface="Livvic"/>
                <a:ea typeface="Livvic"/>
                <a:cs typeface="Livvic"/>
                <a:sym typeface="Livvic"/>
              </a:rPr>
              <a:t>“Margaret Baker’s Cookery and Medical Receipts, 1600s - Defining Gender.” n.d. Accessed December 20, 2022. </a:t>
            </a:r>
            <a:r>
              <a:rPr lang="en" sz="1100" u="sng">
                <a:solidFill>
                  <a:schemeClr val="accent4"/>
                </a:solidFill>
                <a:latin typeface="Livvic"/>
                <a:ea typeface="Livvic"/>
                <a:cs typeface="Livvic"/>
                <a:sym typeface="Livvic"/>
                <a:hlinkClick r:id="rId3">
                  <a:extLst>
                    <a:ext uri="{A12FA001-AC4F-418D-AE19-62706E023703}">
                      <ahyp:hlinkClr val="tx"/>
                    </a:ext>
                  </a:extLst>
                </a:hlinkClick>
              </a:rPr>
              <a:t>https://www.gender.amdigital.co.uk/Documents/Detail/margaret-bakers-cookery-and-medical-receipts-1600s/25134?item=25152&amp;sessionId=&amp;sessionENC=EI35ysG9yUheyBXG%2bz%2fbdwq39qy9O7kphE3rDrZnHe89SZuO30sLUjPfINiTxnLcaO8dnh7bWqCeZevyYF7vAZU87IcoW%2frRZ5NC0THR3Rk%3d&amp;returnURL=https%3a%2f%2fwww.gender.amdigital.co.uk%2fDocuments%2fDetail%2fmargaret-bakers-cookery-and-medical-receipts-1600s%2f25134%3fitem%3d25152&amp;JWTtoken=eyJhbGciOiJIUzI1NiIsInR5cCI6IkpXVCJ9.eyJ0eXAiOiJFeHQiLCJkYXRhIjp7IldlYnNpdGVLZXkiOiJkZWZpbmluZ2dlbmRlciIsIk9yZ2FuaXNhdGlvbklkIjoiOTU2IiwiT3JnYW5pc2F0aW9uTmFtZSI6IkNvbHVtYmlhIFVuaXZlcnNpdHksIE5ZIiwiQWNjZXNzVHlwZSI6IkZ1bGwiLCJXZWJzaXRlSWQiOiIxNyJ9LCJleHAiOjE2NzE1ODgxMTgsIm9pZCI6OTU2fQ.w1ahVW38FMA4SlYH2OGo5uqabdW0cL6r9A9Bq7hRnmg</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Marland, Hilary, ed. The Art of Midwifery: Early Modern Midwives in Europe. London: Routledge, 1994. </a:t>
            </a:r>
            <a:r>
              <a:rPr lang="en" sz="1100" u="sng">
                <a:solidFill>
                  <a:schemeClr val="accent4"/>
                </a:solidFill>
                <a:latin typeface="Livvic"/>
                <a:ea typeface="Livvic"/>
                <a:cs typeface="Livvic"/>
                <a:sym typeface="Livvic"/>
                <a:hlinkClick r:id="rId4">
                  <a:extLst>
                    <a:ext uri="{A12FA001-AC4F-418D-AE19-62706E023703}">
                      <ahyp:hlinkClr val="tx"/>
                    </a:ext>
                  </a:extLst>
                </a:hlinkClick>
              </a:rPr>
              <a:t>https://doi.org/10.4324/9780203991527</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Meadow, Mark A., and Bruce Robertson, eds. 2013. </a:t>
            </a:r>
            <a:r>
              <a:rPr i="1" lang="en" sz="1100">
                <a:latin typeface="Livvic"/>
                <a:ea typeface="Livvic"/>
                <a:cs typeface="Livvic"/>
                <a:sym typeface="Livvic"/>
              </a:rPr>
              <a:t>The First Treatise on Museums - Samuel Quiccheberg’s Inscriptiones, 1565</a:t>
            </a:r>
            <a:r>
              <a:rPr lang="en" sz="1100">
                <a:latin typeface="Livvic"/>
                <a:ea typeface="Livvic"/>
                <a:cs typeface="Livvic"/>
                <a:sym typeface="Livvic"/>
              </a:rPr>
              <a:t>. Los Angeles, CA: Getty Publications.</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Maerker, Anna. “Anatomizing the Trade: Designing and Marketing Anatomical Models as Medical Technologies, ca.1700–1900.” </a:t>
            </a:r>
            <a:r>
              <a:rPr i="1" lang="en" sz="1100">
                <a:latin typeface="Livvic"/>
                <a:ea typeface="Livvic"/>
                <a:cs typeface="Livvic"/>
                <a:sym typeface="Livvic"/>
              </a:rPr>
              <a:t>Technology and Culture</a:t>
            </a:r>
            <a:r>
              <a:rPr lang="en" sz="1100">
                <a:latin typeface="Livvic"/>
                <a:ea typeface="Livvic"/>
                <a:cs typeface="Livvic"/>
                <a:sym typeface="Livvic"/>
              </a:rPr>
              <a:t> 54, no. 3 (2013): 531–62.</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Oosterhoff, Richard. “Ingenious Materials: Salts as Material Metaphor.” In </a:t>
            </a:r>
            <a:r>
              <a:rPr i="1" lang="en" sz="1100">
                <a:latin typeface="Livvic"/>
                <a:ea typeface="Livvic"/>
                <a:cs typeface="Livvic"/>
                <a:sym typeface="Livvic"/>
              </a:rPr>
              <a:t>Secrets of Craft and Nature in Renaissance France. A Digital Critical Edition and English Translation of BnF Ms. Fr. 640</a:t>
            </a:r>
            <a:r>
              <a:rPr lang="en" sz="1100">
                <a:latin typeface="Livvic"/>
                <a:ea typeface="Livvic"/>
                <a:cs typeface="Livvic"/>
                <a:sym typeface="Livvic"/>
              </a:rPr>
              <a:t>, edited by Making and Knowing Project, Pamela H. Smith, Naomi Rosenkranz, Tianna Helena Uchacz, Tillmann Taape, Clément Godbarge, Sophie Pitman, Jenny Boulboullé, Joel Klein, Donna Bilak, Marc Smith, and Terry Catapano. New York: Making and Knowing Project, 2020. </a:t>
            </a:r>
            <a:r>
              <a:rPr lang="en" sz="1100" u="sng">
                <a:solidFill>
                  <a:schemeClr val="hlink"/>
                </a:solidFill>
                <a:latin typeface="Livvic"/>
                <a:ea typeface="Livvic"/>
                <a:cs typeface="Livvic"/>
                <a:sym typeface="Livvic"/>
                <a:hlinkClick r:id="rId5"/>
              </a:rPr>
              <a:t>https://edition640.makingandknowing.org/#/essays/ann_324_ie_19</a:t>
            </a:r>
            <a:r>
              <a:rPr lang="en" sz="1100">
                <a:latin typeface="Livvic"/>
                <a:ea typeface="Livvic"/>
                <a:cs typeface="Livvic"/>
                <a:sym typeface="Livvic"/>
              </a:rPr>
              <a:t>. DOI: </a:t>
            </a:r>
            <a:r>
              <a:rPr lang="en" sz="1100" u="sng">
                <a:solidFill>
                  <a:schemeClr val="hlink"/>
                </a:solidFill>
                <a:latin typeface="Livvic"/>
                <a:ea typeface="Livvic"/>
                <a:cs typeface="Livvic"/>
                <a:sym typeface="Livvic"/>
                <a:hlinkClick r:id="rId6"/>
              </a:rPr>
              <a:t>https://www.doi.org/10.7916/4vf4-2867</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Rankin, Alisha. Panaceia’s Daughters : Noblewomen As Healers in Early Modern Germany. Synthesis: A Series in the History of Chemistry, Broadly Construed. Chicago: University of Chicago Press. 2013.</a:t>
            </a:r>
            <a:endParaRPr sz="1100">
              <a:latin typeface="Livvic"/>
              <a:ea typeface="Livvic"/>
              <a:cs typeface="Livvic"/>
              <a:sym typeface="Livvic"/>
            </a:endParaRPr>
          </a:p>
          <a:p>
            <a:pPr indent="-457200" lvl="0" marL="457200" rtl="0" algn="l">
              <a:spcBef>
                <a:spcPts val="0"/>
              </a:spcBef>
              <a:spcAft>
                <a:spcPts val="0"/>
              </a:spcAft>
              <a:buNone/>
            </a:pPr>
            <a:r>
              <a:rPr lang="en" sz="1100" u="sng">
                <a:solidFill>
                  <a:schemeClr val="hlink"/>
                </a:solidFill>
                <a:latin typeface="Livvic"/>
                <a:ea typeface="Livvic"/>
                <a:cs typeface="Livvic"/>
                <a:sym typeface="Livvic"/>
                <a:hlinkClick r:id="rId7"/>
              </a:rPr>
              <a:t>https://search.ebscohost.com/login.aspx?direct=true&amp;AuthType=ip&amp;db=e025xna&amp;AN=533170&amp;site=ehost-live&amp;scope=site</a:t>
            </a:r>
            <a:r>
              <a:rPr lang="en" sz="1100">
                <a:latin typeface="Livvic"/>
                <a:ea typeface="Livvic"/>
                <a:cs typeface="Livvic"/>
                <a:sym typeface="Livvic"/>
              </a:rPr>
              <a:t>. </a:t>
            </a:r>
            <a:endParaRPr sz="1100">
              <a:latin typeface="Livvic"/>
              <a:ea typeface="Livvic"/>
              <a:cs typeface="Livvic"/>
              <a:sym typeface="Livvic"/>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22" name="Shape 9122"/>
        <p:cNvGrpSpPr/>
        <p:nvPr/>
      </p:nvGrpSpPr>
      <p:grpSpPr>
        <a:xfrm>
          <a:off x="0" y="0"/>
          <a:ext cx="0" cy="0"/>
          <a:chOff x="0" y="0"/>
          <a:chExt cx="0" cy="0"/>
        </a:xfrm>
      </p:grpSpPr>
      <p:sp>
        <p:nvSpPr>
          <p:cNvPr id="9123" name="Google Shape;9123;p56"/>
          <p:cNvSpPr txBox="1"/>
          <p:nvPr>
            <p:ph type="title"/>
          </p:nvPr>
        </p:nvSpPr>
        <p:spPr>
          <a:xfrm>
            <a:off x="334000" y="28347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Bibliography (cont)</a:t>
            </a:r>
            <a:endParaRPr/>
          </a:p>
        </p:txBody>
      </p:sp>
      <p:sp>
        <p:nvSpPr>
          <p:cNvPr id="9124" name="Google Shape;9124;p56"/>
          <p:cNvSpPr txBox="1"/>
          <p:nvPr/>
        </p:nvSpPr>
        <p:spPr>
          <a:xfrm>
            <a:off x="334000" y="786300"/>
            <a:ext cx="8498400" cy="1877700"/>
          </a:xfrm>
          <a:prstGeom prst="rect">
            <a:avLst/>
          </a:prstGeom>
          <a:noFill/>
          <a:ln>
            <a:noFill/>
          </a:ln>
        </p:spPr>
        <p:txBody>
          <a:bodyPr anchorCtr="0" anchor="t" bIns="91425" lIns="91425" spcFirstLastPara="1" rIns="91425" wrap="square" tIns="91425">
            <a:spAutoFit/>
          </a:bodyPr>
          <a:lstStyle/>
          <a:p>
            <a:pPr indent="-457200" lvl="0" marL="457200" rtl="0" algn="l">
              <a:spcBef>
                <a:spcPts val="0"/>
              </a:spcBef>
              <a:spcAft>
                <a:spcPts val="0"/>
              </a:spcAft>
              <a:buNone/>
            </a:pPr>
            <a:r>
              <a:rPr lang="en" sz="1100">
                <a:latin typeface="Livvic"/>
                <a:ea typeface="Livvic"/>
                <a:cs typeface="Livvic"/>
                <a:sym typeface="Livvic"/>
              </a:rPr>
              <a:t>Scharf, Jann Lennard, Arne Bringewatt, Christoph Dracopoulos, Achim Rody, Jan Weichert, and Michael Gembicki. “La Machine: Obstetric Phantoms of Madame Du Coudray … Back to the Roots.” </a:t>
            </a:r>
            <a:r>
              <a:rPr i="1" lang="en" sz="1100">
                <a:latin typeface="Livvic"/>
                <a:ea typeface="Livvic"/>
                <a:cs typeface="Livvic"/>
                <a:sym typeface="Livvic"/>
              </a:rPr>
              <a:t>Journal of Medical Education and Curricular Development</a:t>
            </a:r>
            <a:r>
              <a:rPr lang="en" sz="1100">
                <a:latin typeface="Livvic"/>
                <a:ea typeface="Livvic"/>
                <a:cs typeface="Livvic"/>
                <a:sym typeface="Livvic"/>
              </a:rPr>
              <a:t> 9 (January 1, 2022): 23821205221090170. </a:t>
            </a:r>
            <a:r>
              <a:rPr lang="en" sz="1100" u="sng">
                <a:solidFill>
                  <a:schemeClr val="hlink"/>
                </a:solidFill>
                <a:latin typeface="Livvic"/>
                <a:ea typeface="Livvic"/>
                <a:cs typeface="Livvic"/>
                <a:sym typeface="Livvic"/>
                <a:hlinkClick r:id="rId3"/>
              </a:rPr>
              <a:t>https://doi.org/10.1177/23821205221090168</a:t>
            </a:r>
            <a:r>
              <a:rPr lang="en" sz="1100">
                <a:latin typeface="Livvic"/>
                <a:ea typeface="Livvic"/>
                <a:cs typeface="Livvic"/>
                <a:sym typeface="Livvic"/>
              </a:rPr>
              <a:t>. </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To Benjamin Franklin from Marie Catherine Biheron, 10 October 1774,” </a:t>
            </a:r>
            <a:r>
              <a:rPr i="1" lang="en" sz="1100">
                <a:latin typeface="Livvic"/>
                <a:ea typeface="Livvic"/>
                <a:cs typeface="Livvic"/>
                <a:sym typeface="Livvic"/>
              </a:rPr>
              <a:t>Founders Online</a:t>
            </a:r>
            <a:r>
              <a:rPr lang="en" sz="1100">
                <a:latin typeface="Livvic"/>
                <a:ea typeface="Livvic"/>
                <a:cs typeface="Livvic"/>
                <a:sym typeface="Livvic"/>
              </a:rPr>
              <a:t>, National Archives, </a:t>
            </a:r>
            <a:r>
              <a:rPr lang="en" sz="1100" u="sng">
                <a:solidFill>
                  <a:schemeClr val="hlink"/>
                </a:solidFill>
                <a:latin typeface="Livvic"/>
                <a:ea typeface="Livvic"/>
                <a:cs typeface="Livvic"/>
                <a:sym typeface="Livvic"/>
                <a:hlinkClick r:id="rId4"/>
              </a:rPr>
              <a:t>https://founders.archives.gov/documents/Franklin/01-21-02-0174</a:t>
            </a:r>
            <a:r>
              <a:rPr lang="en" sz="1100">
                <a:latin typeface="Livvic"/>
                <a:ea typeface="Livvic"/>
                <a:cs typeface="Livvic"/>
                <a:sym typeface="Livvic"/>
              </a:rPr>
              <a:t>. [Original source: </a:t>
            </a:r>
            <a:r>
              <a:rPr i="1" lang="en" sz="1100">
                <a:latin typeface="Livvic"/>
                <a:ea typeface="Livvic"/>
                <a:cs typeface="Livvic"/>
                <a:sym typeface="Livvic"/>
              </a:rPr>
              <a:t>The Papers of Benjamin Franklin</a:t>
            </a:r>
            <a:r>
              <a:rPr lang="en" sz="1100">
                <a:latin typeface="Livvic"/>
                <a:ea typeface="Livvic"/>
                <a:cs typeface="Livvic"/>
                <a:sym typeface="Livvic"/>
              </a:rPr>
              <a:t>, vol. 21, January 1, 1774, through March 22, 1775, ed. William B. Willcox. New Haven and London: Yale University Press, 1978, pp. 331–332.]</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Wiesner-Hanks, Merry E. 2008. New Approaches to European History: Women and Gender in Early Modern Europe Series Number 41. 3rd ed. Cambridge, England: Cambridge University Press.</a:t>
            </a:r>
            <a:endParaRPr sz="1100">
              <a:latin typeface="Livvic"/>
              <a:ea typeface="Livvic"/>
              <a:cs typeface="Livvic"/>
              <a:sym typeface="Livvic"/>
            </a:endParaRPr>
          </a:p>
          <a:p>
            <a:pPr indent="-457200" lvl="0" marL="457200" rtl="0" algn="l">
              <a:spcBef>
                <a:spcPts val="0"/>
              </a:spcBef>
              <a:spcAft>
                <a:spcPts val="0"/>
              </a:spcAft>
              <a:buNone/>
            </a:pPr>
            <a:r>
              <a:rPr lang="en" sz="1100">
                <a:latin typeface="Livvic"/>
                <a:ea typeface="Livvic"/>
                <a:cs typeface="Livvic"/>
                <a:sym typeface="Livvic"/>
              </a:rPr>
              <a:t>Wiesner, Merry E. 1986. Working Women Renaissance Germany. New Brunswick, NJ: Rutgers University Press.</a:t>
            </a:r>
            <a:endParaRPr sz="1100">
              <a:latin typeface="Livvic"/>
              <a:ea typeface="Livvic"/>
              <a:cs typeface="Livvic"/>
              <a:sym typeface="Livvic"/>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28" name="Shape 9128"/>
        <p:cNvGrpSpPr/>
        <p:nvPr/>
      </p:nvGrpSpPr>
      <p:grpSpPr>
        <a:xfrm>
          <a:off x="0" y="0"/>
          <a:ext cx="0" cy="0"/>
          <a:chOff x="0" y="0"/>
          <a:chExt cx="0" cy="0"/>
        </a:xfrm>
      </p:grpSpPr>
      <p:sp>
        <p:nvSpPr>
          <p:cNvPr id="9129" name="Google Shape;9129;p57"/>
          <p:cNvSpPr txBox="1"/>
          <p:nvPr>
            <p:ph type="title"/>
          </p:nvPr>
        </p:nvSpPr>
        <p:spPr>
          <a:xfrm>
            <a:off x="480800" y="1882725"/>
            <a:ext cx="5147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000"/>
              <a:t>Appendix 1: Ms. Fr. 640</a:t>
            </a:r>
            <a:endParaRPr sz="2000"/>
          </a:p>
          <a:p>
            <a:pPr indent="0" lvl="0" marL="0" rtl="0" algn="l">
              <a:spcBef>
                <a:spcPts val="0"/>
              </a:spcBef>
              <a:spcAft>
                <a:spcPts val="0"/>
              </a:spcAft>
              <a:buNone/>
            </a:pPr>
            <a:r>
              <a:rPr lang="en" sz="2000"/>
              <a:t>“Against Burns, Excellent”</a:t>
            </a:r>
            <a:r>
              <a:rPr lang="en"/>
              <a:t> </a:t>
            </a:r>
            <a:endParaRPr/>
          </a:p>
        </p:txBody>
      </p:sp>
      <p:sp>
        <p:nvSpPr>
          <p:cNvPr id="9130" name="Google Shape;9130;p57"/>
          <p:cNvSpPr/>
          <p:nvPr/>
        </p:nvSpPr>
        <p:spPr>
          <a:xfrm>
            <a:off x="4185200" y="112325"/>
            <a:ext cx="4891800" cy="4785300"/>
          </a:xfrm>
          <a:prstGeom prst="roundRect">
            <a:avLst>
              <a:gd fmla="val 16667" name="adj"/>
            </a:avLst>
          </a:prstGeom>
          <a:solidFill>
            <a:schemeClr val="accent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r>
              <a:rPr lang="en" sz="1200"/>
              <a:t>Heat linseed oil on a gentle fire without letting it boil &amp; simmer, but once it is hot, put in a quarter as much of the newest wax you can. Once melted, let it cool, &amp; once they begin to curdle, stir continuously with a new wooden spatula t for as long as it takes you to say one 9 paternoster,* and as you say them, wash this composition with holy water, stirring all the while. Having said the s first 9 paternoster, pour out the first water &amp; put in new one, &amp; wash &amp; stir the composition for the time it takes you to say 8 paternoster, and the 3rd time for as long as 7, &amp; thus you will consecutively until add new water, doing the same as above, until the last &amp; single paternoster of nine. </a:t>
            </a:r>
            <a:endParaRPr sz="1200"/>
          </a:p>
          <a:p>
            <a:pPr indent="457200" lvl="0" marL="0" rtl="0" algn="l">
              <a:spcBef>
                <a:spcPts val="0"/>
              </a:spcBef>
              <a:spcAft>
                <a:spcPts val="0"/>
              </a:spcAft>
              <a:buNone/>
            </a:pPr>
            <a:r>
              <a:rPr lang="en" sz="1200"/>
              <a:t>Then you shall have a soft &amp; white ointment, with which you shall anoint the burn for the space of 9 days. But do not apply it any longer than this, for it would cause a* your flesh to grow excessively. You p* shall bandage yourself twice a day, &amp; each time you shall wash your face with water &amp; wine mixed together, a little tepid, not rubbing, but as if pressing with a wet linen cloth, and you shall wipe it similarly aff with a fine linen cloth, &amp; next put the ointment, over which you can put ivy leaves. This causes hair to regrow &amp; leaves no scar. A gunpowder maker who had almost completely burnt himself me &amp; showed no sign of the burn, taught me this.</a:t>
            </a:r>
            <a:endParaRPr sz="1200"/>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34" name="Shape 9134"/>
        <p:cNvGrpSpPr/>
        <p:nvPr/>
      </p:nvGrpSpPr>
      <p:grpSpPr>
        <a:xfrm>
          <a:off x="0" y="0"/>
          <a:ext cx="0" cy="0"/>
          <a:chOff x="0" y="0"/>
          <a:chExt cx="0" cy="0"/>
        </a:xfrm>
      </p:grpSpPr>
      <p:sp>
        <p:nvSpPr>
          <p:cNvPr id="9135" name="Google Shape;9135;p5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500"/>
              <a:t>Heat linseed oil on a gentle fire without letting it boil &amp; simmer, but once it is hot, put in a quarter as much of the newest wax you can. </a:t>
            </a:r>
            <a:endParaRPr sz="2500"/>
          </a:p>
        </p:txBody>
      </p:sp>
      <p:pic>
        <p:nvPicPr>
          <p:cNvPr id="9136" name="Google Shape;9136;p58"/>
          <p:cNvPicPr preferRelativeResize="0"/>
          <p:nvPr/>
        </p:nvPicPr>
        <p:blipFill>
          <a:blip r:embed="rId3">
            <a:alphaModFix/>
          </a:blip>
          <a:stretch>
            <a:fillRect/>
          </a:stretch>
        </p:blipFill>
        <p:spPr>
          <a:xfrm>
            <a:off x="489600" y="2052900"/>
            <a:ext cx="1914624" cy="2552827"/>
          </a:xfrm>
          <a:prstGeom prst="rect">
            <a:avLst/>
          </a:prstGeom>
          <a:noFill/>
          <a:ln>
            <a:noFill/>
          </a:ln>
        </p:spPr>
      </p:pic>
      <p:pic>
        <p:nvPicPr>
          <p:cNvPr id="9137" name="Google Shape;9137;p58"/>
          <p:cNvPicPr preferRelativeResize="0"/>
          <p:nvPr/>
        </p:nvPicPr>
        <p:blipFill>
          <a:blip r:embed="rId4">
            <a:alphaModFix/>
          </a:blip>
          <a:stretch>
            <a:fillRect/>
          </a:stretch>
        </p:blipFill>
        <p:spPr>
          <a:xfrm>
            <a:off x="2723025" y="2052891"/>
            <a:ext cx="1914624" cy="2552832"/>
          </a:xfrm>
          <a:prstGeom prst="rect">
            <a:avLst/>
          </a:prstGeom>
          <a:noFill/>
          <a:ln>
            <a:noFill/>
          </a:ln>
        </p:spPr>
      </p:pic>
      <p:pic>
        <p:nvPicPr>
          <p:cNvPr id="9138" name="Google Shape;9138;p58"/>
          <p:cNvPicPr preferRelativeResize="0"/>
          <p:nvPr/>
        </p:nvPicPr>
        <p:blipFill>
          <a:blip r:embed="rId5">
            <a:alphaModFix/>
          </a:blip>
          <a:stretch>
            <a:fillRect/>
          </a:stretch>
        </p:blipFill>
        <p:spPr>
          <a:xfrm>
            <a:off x="4880252" y="2052898"/>
            <a:ext cx="1914624" cy="2552837"/>
          </a:xfrm>
          <a:prstGeom prst="rect">
            <a:avLst/>
          </a:prstGeom>
          <a:noFill/>
          <a:ln>
            <a:noFill/>
          </a:ln>
        </p:spPr>
      </p:pic>
      <p:pic>
        <p:nvPicPr>
          <p:cNvPr id="9139" name="Google Shape;9139;p58"/>
          <p:cNvPicPr preferRelativeResize="0"/>
          <p:nvPr/>
        </p:nvPicPr>
        <p:blipFill>
          <a:blip r:embed="rId6">
            <a:alphaModFix/>
          </a:blip>
          <a:stretch>
            <a:fillRect/>
          </a:stretch>
        </p:blipFill>
        <p:spPr>
          <a:xfrm>
            <a:off x="6961276" y="2052900"/>
            <a:ext cx="1891926" cy="2522568"/>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43" name="Shape 9143"/>
        <p:cNvGrpSpPr/>
        <p:nvPr/>
      </p:nvGrpSpPr>
      <p:grpSpPr>
        <a:xfrm>
          <a:off x="0" y="0"/>
          <a:ext cx="0" cy="0"/>
          <a:chOff x="0" y="0"/>
          <a:chExt cx="0" cy="0"/>
        </a:xfrm>
      </p:grpSpPr>
      <p:sp>
        <p:nvSpPr>
          <p:cNvPr id="9144" name="Google Shape;9144;p59"/>
          <p:cNvSpPr txBox="1"/>
          <p:nvPr>
            <p:ph idx="1" type="body"/>
          </p:nvPr>
        </p:nvSpPr>
        <p:spPr>
          <a:xfrm>
            <a:off x="713225" y="1163275"/>
            <a:ext cx="3229800" cy="328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t>
            </a:r>
            <a:r>
              <a:rPr lang="en"/>
              <a:t>Once melted, let it cool, &amp; once they begin to curdle, stir continuously with a new wooden spatula t for as long as it takes you to say one 9 paternoster,* and as you say them, wash this composition with holy water, stirring all the while. Having said the s first 9 paternoster, pour out the first water &amp; put in new one, &amp; wash &amp; stir the composition for the time it takes you to say 8 paternoster, and the 3rd time for as long as 7, &amp; thus you will consecutively until add new water, doing the same as above, until the last &amp; single paternoster of nine. “</a:t>
            </a:r>
            <a:endParaRPr/>
          </a:p>
          <a:p>
            <a:pPr indent="0" lvl="0" marL="0" rtl="0" algn="l">
              <a:spcBef>
                <a:spcPts val="1600"/>
              </a:spcBef>
              <a:spcAft>
                <a:spcPts val="0"/>
              </a:spcAft>
              <a:buNone/>
            </a:pPr>
            <a:r>
              <a:t/>
            </a:r>
            <a:endParaRPr/>
          </a:p>
          <a:p>
            <a:pPr indent="0" lvl="0" marL="0" rtl="0" algn="l">
              <a:spcBef>
                <a:spcPts val="1600"/>
              </a:spcBef>
              <a:spcAft>
                <a:spcPts val="1600"/>
              </a:spcAft>
              <a:buNone/>
            </a:pPr>
            <a:r>
              <a:t/>
            </a:r>
            <a:endParaRPr/>
          </a:p>
        </p:txBody>
      </p:sp>
      <p:sp>
        <p:nvSpPr>
          <p:cNvPr id="9145" name="Google Shape;9145;p59"/>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Continued… </a:t>
            </a:r>
            <a:endParaRPr/>
          </a:p>
        </p:txBody>
      </p:sp>
      <p:pic>
        <p:nvPicPr>
          <p:cNvPr id="9146" name="Google Shape;9146;p59"/>
          <p:cNvPicPr preferRelativeResize="0"/>
          <p:nvPr/>
        </p:nvPicPr>
        <p:blipFill>
          <a:blip r:embed="rId3">
            <a:alphaModFix/>
          </a:blip>
          <a:stretch>
            <a:fillRect/>
          </a:stretch>
        </p:blipFill>
        <p:spPr>
          <a:xfrm>
            <a:off x="4273898" y="292625"/>
            <a:ext cx="1322173" cy="1762924"/>
          </a:xfrm>
          <a:prstGeom prst="rect">
            <a:avLst/>
          </a:prstGeom>
          <a:noFill/>
          <a:ln>
            <a:noFill/>
          </a:ln>
        </p:spPr>
      </p:pic>
      <p:sp>
        <p:nvSpPr>
          <p:cNvPr id="9147" name="Google Shape;9147;p59"/>
          <p:cNvSpPr txBox="1"/>
          <p:nvPr/>
        </p:nvSpPr>
        <p:spPr>
          <a:xfrm>
            <a:off x="4350138" y="2035350"/>
            <a:ext cx="1322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ivvic"/>
                <a:ea typeface="Livvic"/>
                <a:cs typeface="Livvic"/>
                <a:sym typeface="Livvic"/>
              </a:rPr>
              <a:t>After 8 </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paternosters </a:t>
            </a:r>
            <a:endParaRPr>
              <a:latin typeface="Livvic"/>
              <a:ea typeface="Livvic"/>
              <a:cs typeface="Livvic"/>
              <a:sym typeface="Livvic"/>
            </a:endParaRPr>
          </a:p>
        </p:txBody>
      </p:sp>
      <p:pic>
        <p:nvPicPr>
          <p:cNvPr id="9148" name="Google Shape;9148;p59"/>
          <p:cNvPicPr preferRelativeResize="0"/>
          <p:nvPr/>
        </p:nvPicPr>
        <p:blipFill>
          <a:blip r:embed="rId4">
            <a:alphaModFix/>
          </a:blip>
          <a:stretch>
            <a:fillRect/>
          </a:stretch>
        </p:blipFill>
        <p:spPr>
          <a:xfrm>
            <a:off x="6021225" y="292625"/>
            <a:ext cx="1322173" cy="1762877"/>
          </a:xfrm>
          <a:prstGeom prst="rect">
            <a:avLst/>
          </a:prstGeom>
          <a:noFill/>
          <a:ln>
            <a:noFill/>
          </a:ln>
        </p:spPr>
      </p:pic>
      <p:sp>
        <p:nvSpPr>
          <p:cNvPr id="9149" name="Google Shape;9149;p59"/>
          <p:cNvSpPr txBox="1"/>
          <p:nvPr/>
        </p:nvSpPr>
        <p:spPr>
          <a:xfrm>
            <a:off x="6093300" y="4425975"/>
            <a:ext cx="2898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Livvic"/>
              <a:ea typeface="Livvic"/>
              <a:cs typeface="Livvic"/>
              <a:sym typeface="Livvic"/>
            </a:endParaRPr>
          </a:p>
        </p:txBody>
      </p:sp>
      <p:sp>
        <p:nvSpPr>
          <p:cNvPr id="9150" name="Google Shape;9150;p59"/>
          <p:cNvSpPr txBox="1"/>
          <p:nvPr/>
        </p:nvSpPr>
        <p:spPr>
          <a:xfrm>
            <a:off x="5945050" y="2032925"/>
            <a:ext cx="1322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ivvic"/>
                <a:ea typeface="Livvic"/>
                <a:cs typeface="Livvic"/>
                <a:sym typeface="Livvic"/>
              </a:rPr>
              <a:t>After 7 </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paternosters </a:t>
            </a:r>
            <a:endParaRPr>
              <a:latin typeface="Livvic"/>
              <a:ea typeface="Livvic"/>
              <a:cs typeface="Livvic"/>
              <a:sym typeface="Livvic"/>
            </a:endParaRPr>
          </a:p>
        </p:txBody>
      </p:sp>
      <p:pic>
        <p:nvPicPr>
          <p:cNvPr id="9151" name="Google Shape;9151;p59"/>
          <p:cNvPicPr preferRelativeResize="0"/>
          <p:nvPr/>
        </p:nvPicPr>
        <p:blipFill>
          <a:blip r:embed="rId5">
            <a:alphaModFix/>
          </a:blip>
          <a:stretch>
            <a:fillRect/>
          </a:stretch>
        </p:blipFill>
        <p:spPr>
          <a:xfrm flipH="1">
            <a:off x="7594750" y="268550"/>
            <a:ext cx="1322100" cy="1762801"/>
          </a:xfrm>
          <a:prstGeom prst="rect">
            <a:avLst/>
          </a:prstGeom>
          <a:noFill/>
          <a:ln>
            <a:noFill/>
          </a:ln>
        </p:spPr>
      </p:pic>
      <p:sp>
        <p:nvSpPr>
          <p:cNvPr id="9152" name="Google Shape;9152;p59"/>
          <p:cNvSpPr txBox="1"/>
          <p:nvPr/>
        </p:nvSpPr>
        <p:spPr>
          <a:xfrm>
            <a:off x="7594750" y="2030475"/>
            <a:ext cx="1322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ivvic"/>
                <a:ea typeface="Livvic"/>
                <a:cs typeface="Livvic"/>
                <a:sym typeface="Livvic"/>
              </a:rPr>
              <a:t>After 5</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paternosters </a:t>
            </a:r>
            <a:endParaRPr>
              <a:latin typeface="Livvic"/>
              <a:ea typeface="Livvic"/>
              <a:cs typeface="Livvic"/>
              <a:sym typeface="Livvic"/>
            </a:endParaRPr>
          </a:p>
        </p:txBody>
      </p:sp>
      <p:pic>
        <p:nvPicPr>
          <p:cNvPr id="9153" name="Google Shape;9153;p59"/>
          <p:cNvPicPr preferRelativeResize="0"/>
          <p:nvPr/>
        </p:nvPicPr>
        <p:blipFill>
          <a:blip r:embed="rId6">
            <a:alphaModFix/>
          </a:blip>
          <a:stretch>
            <a:fillRect/>
          </a:stretch>
        </p:blipFill>
        <p:spPr>
          <a:xfrm>
            <a:off x="4365500" y="2704125"/>
            <a:ext cx="1291400" cy="1721851"/>
          </a:xfrm>
          <a:prstGeom prst="rect">
            <a:avLst/>
          </a:prstGeom>
          <a:noFill/>
          <a:ln>
            <a:noFill/>
          </a:ln>
        </p:spPr>
      </p:pic>
      <p:sp>
        <p:nvSpPr>
          <p:cNvPr id="9154" name="Google Shape;9154;p59"/>
          <p:cNvSpPr txBox="1"/>
          <p:nvPr/>
        </p:nvSpPr>
        <p:spPr>
          <a:xfrm>
            <a:off x="4357113" y="4479150"/>
            <a:ext cx="1322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ivvic"/>
                <a:ea typeface="Livvic"/>
                <a:cs typeface="Livvic"/>
                <a:sym typeface="Livvic"/>
              </a:rPr>
              <a:t>After 4</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paternosters </a:t>
            </a:r>
            <a:endParaRPr>
              <a:latin typeface="Livvic"/>
              <a:ea typeface="Livvic"/>
              <a:cs typeface="Livvic"/>
              <a:sym typeface="Livvic"/>
            </a:endParaRPr>
          </a:p>
        </p:txBody>
      </p:sp>
      <p:pic>
        <p:nvPicPr>
          <p:cNvPr id="9155" name="Google Shape;9155;p59"/>
          <p:cNvPicPr preferRelativeResize="0"/>
          <p:nvPr/>
        </p:nvPicPr>
        <p:blipFill>
          <a:blip r:embed="rId7">
            <a:alphaModFix/>
          </a:blip>
          <a:stretch>
            <a:fillRect/>
          </a:stretch>
        </p:blipFill>
        <p:spPr>
          <a:xfrm>
            <a:off x="6079375" y="2683588"/>
            <a:ext cx="1322173" cy="1762913"/>
          </a:xfrm>
          <a:prstGeom prst="rect">
            <a:avLst/>
          </a:prstGeom>
          <a:noFill/>
          <a:ln>
            <a:noFill/>
          </a:ln>
        </p:spPr>
      </p:pic>
      <p:sp>
        <p:nvSpPr>
          <p:cNvPr id="9156" name="Google Shape;9156;p59"/>
          <p:cNvSpPr txBox="1"/>
          <p:nvPr/>
        </p:nvSpPr>
        <p:spPr>
          <a:xfrm>
            <a:off x="6021250" y="4451700"/>
            <a:ext cx="1322100" cy="6156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ivvic"/>
                <a:ea typeface="Livvic"/>
                <a:cs typeface="Livvic"/>
                <a:sym typeface="Livvic"/>
              </a:rPr>
              <a:t>After 3</a:t>
            </a:r>
            <a:endParaRPr>
              <a:latin typeface="Livvic"/>
              <a:ea typeface="Livvic"/>
              <a:cs typeface="Livvic"/>
              <a:sym typeface="Livvic"/>
            </a:endParaRPr>
          </a:p>
          <a:p>
            <a:pPr indent="0" lvl="0" marL="0" rtl="0" algn="ctr">
              <a:spcBef>
                <a:spcPts val="0"/>
              </a:spcBef>
              <a:spcAft>
                <a:spcPts val="0"/>
              </a:spcAft>
              <a:buNone/>
            </a:pPr>
            <a:r>
              <a:rPr lang="en">
                <a:latin typeface="Livvic"/>
                <a:ea typeface="Livvic"/>
                <a:cs typeface="Livvic"/>
                <a:sym typeface="Livvic"/>
              </a:rPr>
              <a:t>paternosters </a:t>
            </a:r>
            <a:endParaRPr>
              <a:latin typeface="Livvic"/>
              <a:ea typeface="Livvic"/>
              <a:cs typeface="Livvic"/>
              <a:sym typeface="Livvic"/>
            </a:endParaRPr>
          </a:p>
        </p:txBody>
      </p:sp>
      <p:pic>
        <p:nvPicPr>
          <p:cNvPr id="9157" name="Google Shape;9157;p59"/>
          <p:cNvPicPr preferRelativeResize="0"/>
          <p:nvPr/>
        </p:nvPicPr>
        <p:blipFill>
          <a:blip r:embed="rId8">
            <a:alphaModFix/>
          </a:blip>
          <a:stretch>
            <a:fillRect/>
          </a:stretch>
        </p:blipFill>
        <p:spPr>
          <a:xfrm>
            <a:off x="7669500" y="2683663"/>
            <a:ext cx="1322100" cy="1762785"/>
          </a:xfrm>
          <a:prstGeom prst="rect">
            <a:avLst/>
          </a:prstGeom>
          <a:noFill/>
          <a:ln>
            <a:noFill/>
          </a:ln>
        </p:spPr>
      </p:pic>
      <p:sp>
        <p:nvSpPr>
          <p:cNvPr id="9158" name="Google Shape;9158;p59"/>
          <p:cNvSpPr txBox="1"/>
          <p:nvPr/>
        </p:nvSpPr>
        <p:spPr>
          <a:xfrm>
            <a:off x="7685375" y="4484050"/>
            <a:ext cx="1322100" cy="4002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a:latin typeface="Livvic"/>
                <a:ea typeface="Livvic"/>
                <a:cs typeface="Livvic"/>
                <a:sym typeface="Livvic"/>
              </a:rPr>
              <a:t>Final Product</a:t>
            </a:r>
            <a:endParaRPr>
              <a:latin typeface="Livvic"/>
              <a:ea typeface="Livvic"/>
              <a:cs typeface="Livvic"/>
              <a:sym typeface="Livvic"/>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62" name="Shape 9162"/>
        <p:cNvGrpSpPr/>
        <p:nvPr/>
      </p:nvGrpSpPr>
      <p:grpSpPr>
        <a:xfrm>
          <a:off x="0" y="0"/>
          <a:ext cx="0" cy="0"/>
          <a:chOff x="0" y="0"/>
          <a:chExt cx="0" cy="0"/>
        </a:xfrm>
      </p:grpSpPr>
      <p:sp>
        <p:nvSpPr>
          <p:cNvPr id="9163" name="Google Shape;9163;p60"/>
          <p:cNvSpPr txBox="1"/>
          <p:nvPr>
            <p:ph idx="1" type="body"/>
          </p:nvPr>
        </p:nvSpPr>
        <p:spPr>
          <a:xfrm>
            <a:off x="713225" y="1163275"/>
            <a:ext cx="3858900" cy="3436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Major Changes in Reconstruction:</a:t>
            </a:r>
            <a:endParaRPr b="1"/>
          </a:p>
          <a:p>
            <a:pPr indent="0" lvl="0" marL="0" rtl="0" algn="l">
              <a:spcBef>
                <a:spcPts val="1600"/>
              </a:spcBef>
              <a:spcAft>
                <a:spcPts val="1600"/>
              </a:spcAft>
              <a:buNone/>
            </a:pPr>
            <a:r>
              <a:rPr lang="en"/>
              <a:t>During the reconstruction, I had a mandatory interruption and when I came back the mixture hardened. So, I had to put on heat again to liquify mixture again. Unsure how that affected the final results but I thought it was important to note. </a:t>
            </a:r>
            <a:endParaRPr/>
          </a:p>
        </p:txBody>
      </p:sp>
      <p:sp>
        <p:nvSpPr>
          <p:cNvPr id="9164" name="Google Shape;9164;p60"/>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Additional Notes </a:t>
            </a:r>
            <a:endParaRPr/>
          </a:p>
        </p:txBody>
      </p:sp>
      <p:pic>
        <p:nvPicPr>
          <p:cNvPr id="9165" name="Google Shape;9165;p60"/>
          <p:cNvPicPr preferRelativeResize="0"/>
          <p:nvPr/>
        </p:nvPicPr>
        <p:blipFill>
          <a:blip r:embed="rId3">
            <a:alphaModFix/>
          </a:blip>
          <a:stretch>
            <a:fillRect/>
          </a:stretch>
        </p:blipFill>
        <p:spPr>
          <a:xfrm>
            <a:off x="4635749" y="445025"/>
            <a:ext cx="1719564" cy="2292751"/>
          </a:xfrm>
          <a:prstGeom prst="rect">
            <a:avLst/>
          </a:prstGeom>
          <a:noFill/>
          <a:ln>
            <a:noFill/>
          </a:ln>
        </p:spPr>
      </p:pic>
      <p:pic>
        <p:nvPicPr>
          <p:cNvPr id="9166" name="Google Shape;9166;p60"/>
          <p:cNvPicPr preferRelativeResize="0"/>
          <p:nvPr/>
        </p:nvPicPr>
        <p:blipFill>
          <a:blip r:embed="rId4">
            <a:alphaModFix/>
          </a:blip>
          <a:stretch>
            <a:fillRect/>
          </a:stretch>
        </p:blipFill>
        <p:spPr>
          <a:xfrm>
            <a:off x="6455107" y="2128200"/>
            <a:ext cx="1975918" cy="2634552"/>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70" name="Shape 9170"/>
        <p:cNvGrpSpPr/>
        <p:nvPr/>
      </p:nvGrpSpPr>
      <p:grpSpPr>
        <a:xfrm>
          <a:off x="0" y="0"/>
          <a:ext cx="0" cy="0"/>
          <a:chOff x="0" y="0"/>
          <a:chExt cx="0" cy="0"/>
        </a:xfrm>
      </p:grpSpPr>
      <p:sp>
        <p:nvSpPr>
          <p:cNvPr id="9171" name="Google Shape;9171;p61"/>
          <p:cNvSpPr txBox="1"/>
          <p:nvPr>
            <p:ph type="title"/>
          </p:nvPr>
        </p:nvSpPr>
        <p:spPr>
          <a:xfrm>
            <a:off x="713225" y="2926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Note: Both Authors have Recipes for Salves </a:t>
            </a:r>
            <a:r>
              <a:rPr lang="en"/>
              <a:t> </a:t>
            </a:r>
            <a:endParaRPr/>
          </a:p>
        </p:txBody>
      </p:sp>
      <p:pic>
        <p:nvPicPr>
          <p:cNvPr id="9172" name="Google Shape;9172;p61"/>
          <p:cNvPicPr preferRelativeResize="0"/>
          <p:nvPr/>
        </p:nvPicPr>
        <p:blipFill>
          <a:blip r:embed="rId3">
            <a:alphaModFix/>
          </a:blip>
          <a:stretch>
            <a:fillRect/>
          </a:stretch>
        </p:blipFill>
        <p:spPr>
          <a:xfrm>
            <a:off x="5366724" y="1345238"/>
            <a:ext cx="2620247" cy="2232763"/>
          </a:xfrm>
          <a:prstGeom prst="rect">
            <a:avLst/>
          </a:prstGeom>
          <a:noFill/>
          <a:ln>
            <a:noFill/>
          </a:ln>
        </p:spPr>
      </p:pic>
      <p:pic>
        <p:nvPicPr>
          <p:cNvPr id="9173" name="Google Shape;9173;p61"/>
          <p:cNvPicPr preferRelativeResize="0"/>
          <p:nvPr/>
        </p:nvPicPr>
        <p:blipFill>
          <a:blip r:embed="rId4">
            <a:alphaModFix/>
          </a:blip>
          <a:stretch>
            <a:fillRect/>
          </a:stretch>
        </p:blipFill>
        <p:spPr>
          <a:xfrm>
            <a:off x="5366727" y="3578000"/>
            <a:ext cx="2620247" cy="857462"/>
          </a:xfrm>
          <a:prstGeom prst="rect">
            <a:avLst/>
          </a:prstGeom>
          <a:noFill/>
          <a:ln>
            <a:noFill/>
          </a:ln>
        </p:spPr>
      </p:pic>
      <p:pic>
        <p:nvPicPr>
          <p:cNvPr id="9174" name="Google Shape;9174;p61"/>
          <p:cNvPicPr preferRelativeResize="0"/>
          <p:nvPr/>
        </p:nvPicPr>
        <p:blipFill>
          <a:blip r:embed="rId5">
            <a:alphaModFix/>
          </a:blip>
          <a:stretch>
            <a:fillRect/>
          </a:stretch>
        </p:blipFill>
        <p:spPr>
          <a:xfrm>
            <a:off x="1304851" y="1470950"/>
            <a:ext cx="2988499" cy="2924150"/>
          </a:xfrm>
          <a:prstGeom prst="rect">
            <a:avLst/>
          </a:prstGeom>
          <a:noFill/>
          <a:ln>
            <a:noFill/>
          </a:ln>
        </p:spPr>
      </p:pic>
      <p:sp>
        <p:nvSpPr>
          <p:cNvPr id="9175" name="Google Shape;9175;p61"/>
          <p:cNvSpPr txBox="1"/>
          <p:nvPr/>
        </p:nvSpPr>
        <p:spPr>
          <a:xfrm>
            <a:off x="1175800" y="4395100"/>
            <a:ext cx="3246600" cy="6927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100">
                <a:latin typeface="Livvic"/>
                <a:ea typeface="Livvic"/>
                <a:cs typeface="Livvic"/>
                <a:sym typeface="Livvic"/>
              </a:rPr>
              <a:t>Excellent Recipe Against Burns </a:t>
            </a:r>
            <a:endParaRPr sz="1100">
              <a:latin typeface="Livvic"/>
              <a:ea typeface="Livvic"/>
              <a:cs typeface="Livvic"/>
              <a:sym typeface="Livvic"/>
            </a:endParaRPr>
          </a:p>
          <a:p>
            <a:pPr indent="0" lvl="0" marL="0" rtl="0" algn="ctr">
              <a:spcBef>
                <a:spcPts val="0"/>
              </a:spcBef>
              <a:spcAft>
                <a:spcPts val="0"/>
              </a:spcAft>
              <a:buNone/>
            </a:pPr>
            <a:r>
              <a:rPr lang="en" sz="1100">
                <a:latin typeface="Livvic"/>
                <a:ea typeface="Livvic"/>
                <a:cs typeface="Livvic"/>
                <a:sym typeface="Livvic"/>
              </a:rPr>
              <a:t>16th Century </a:t>
            </a:r>
            <a:endParaRPr sz="1100">
              <a:latin typeface="Livvic"/>
              <a:ea typeface="Livvic"/>
              <a:cs typeface="Livvic"/>
              <a:sym typeface="Livvic"/>
            </a:endParaRPr>
          </a:p>
          <a:p>
            <a:pPr indent="0" lvl="0" marL="0" rtl="0" algn="ctr">
              <a:spcBef>
                <a:spcPts val="0"/>
              </a:spcBef>
              <a:spcAft>
                <a:spcPts val="0"/>
              </a:spcAft>
              <a:buNone/>
            </a:pPr>
            <a:r>
              <a:rPr lang="en" sz="1100">
                <a:latin typeface="Livvic"/>
                <a:ea typeface="Livvic"/>
                <a:cs typeface="Livvic"/>
                <a:sym typeface="Livvic"/>
              </a:rPr>
              <a:t>Ms. Fr. 640</a:t>
            </a:r>
            <a:endParaRPr sz="1100">
              <a:latin typeface="Livvic"/>
              <a:ea typeface="Livvic"/>
              <a:cs typeface="Livvic"/>
              <a:sym typeface="Livvic"/>
            </a:endParaRPr>
          </a:p>
        </p:txBody>
      </p:sp>
      <p:sp>
        <p:nvSpPr>
          <p:cNvPr id="9176" name="Google Shape;9176;p61"/>
          <p:cNvSpPr txBox="1"/>
          <p:nvPr/>
        </p:nvSpPr>
        <p:spPr>
          <a:xfrm>
            <a:off x="6133425" y="4359250"/>
            <a:ext cx="1202100" cy="861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ivvic"/>
                <a:ea typeface="Livvic"/>
                <a:cs typeface="Livvic"/>
                <a:sym typeface="Livvic"/>
              </a:rPr>
              <a:t>A Healing Salve</a:t>
            </a:r>
            <a:endParaRPr sz="1100">
              <a:latin typeface="Livvic"/>
              <a:ea typeface="Livvic"/>
              <a:cs typeface="Livvic"/>
              <a:sym typeface="Livvic"/>
            </a:endParaRPr>
          </a:p>
          <a:p>
            <a:pPr indent="0" lvl="0" marL="0" rtl="0" algn="ctr">
              <a:spcBef>
                <a:spcPts val="0"/>
              </a:spcBef>
              <a:spcAft>
                <a:spcPts val="0"/>
              </a:spcAft>
              <a:buNone/>
            </a:pPr>
            <a:r>
              <a:rPr lang="en" sz="1100">
                <a:latin typeface="Livvic"/>
                <a:ea typeface="Livvic"/>
                <a:cs typeface="Livvic"/>
                <a:sym typeface="Livvic"/>
              </a:rPr>
              <a:t>17th Century </a:t>
            </a:r>
            <a:endParaRPr sz="1100">
              <a:latin typeface="Livvic"/>
              <a:ea typeface="Livvic"/>
              <a:cs typeface="Livvic"/>
              <a:sym typeface="Livvic"/>
            </a:endParaRPr>
          </a:p>
          <a:p>
            <a:pPr indent="0" lvl="0" marL="0" rtl="0" algn="ctr">
              <a:spcBef>
                <a:spcPts val="0"/>
              </a:spcBef>
              <a:spcAft>
                <a:spcPts val="0"/>
              </a:spcAft>
              <a:buNone/>
            </a:pPr>
            <a:r>
              <a:rPr lang="en" sz="1100">
                <a:latin typeface="Livvic"/>
                <a:ea typeface="Livvic"/>
                <a:cs typeface="Livvic"/>
                <a:sym typeface="Livvic"/>
              </a:rPr>
              <a:t>Margaret Baker </a:t>
            </a:r>
            <a:endParaRPr sz="1100">
              <a:latin typeface="Livvic"/>
              <a:ea typeface="Livvic"/>
              <a:cs typeface="Livvic"/>
              <a:sym typeface="Livvic"/>
            </a:endParaRPr>
          </a:p>
          <a:p>
            <a:pPr indent="0" lvl="0" marL="0" rtl="0" algn="l">
              <a:spcBef>
                <a:spcPts val="0"/>
              </a:spcBef>
              <a:spcAft>
                <a:spcPts val="0"/>
              </a:spcAft>
              <a:buNone/>
            </a:pPr>
            <a:r>
              <a:t/>
            </a:r>
            <a:endParaRPr b="1" sz="1100">
              <a:latin typeface="Livvic"/>
              <a:ea typeface="Livvic"/>
              <a:cs typeface="Livvic"/>
              <a:sym typeface="Livvic"/>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80" name="Shape 9180"/>
        <p:cNvGrpSpPr/>
        <p:nvPr/>
      </p:nvGrpSpPr>
      <p:grpSpPr>
        <a:xfrm>
          <a:off x="0" y="0"/>
          <a:ext cx="0" cy="0"/>
          <a:chOff x="0" y="0"/>
          <a:chExt cx="0" cy="0"/>
        </a:xfrm>
      </p:grpSpPr>
      <p:sp>
        <p:nvSpPr>
          <p:cNvPr id="9181" name="Google Shape;9181;p62"/>
          <p:cNvSpPr txBox="1"/>
          <p:nvPr>
            <p:ph type="title"/>
          </p:nvPr>
        </p:nvSpPr>
        <p:spPr>
          <a:xfrm>
            <a:off x="1076175" y="1871500"/>
            <a:ext cx="56862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Appendix 2: Margaret Baker “For a Headache” </a:t>
            </a:r>
            <a:endParaRPr/>
          </a:p>
        </p:txBody>
      </p:sp>
      <p:sp>
        <p:nvSpPr>
          <p:cNvPr id="9182" name="Google Shape;9182;p62"/>
          <p:cNvSpPr/>
          <p:nvPr/>
        </p:nvSpPr>
        <p:spPr>
          <a:xfrm>
            <a:off x="4924900" y="2790900"/>
            <a:ext cx="3415800" cy="1559100"/>
          </a:xfrm>
          <a:prstGeom prst="roundRect">
            <a:avLst>
              <a:gd fmla="val 16667" name="adj"/>
            </a:avLst>
          </a:prstGeom>
          <a:solidFill>
            <a:schemeClr val="accent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latin typeface="Merriweather"/>
                <a:ea typeface="Merriweather"/>
                <a:cs typeface="Merriweather"/>
                <a:sym typeface="Merriweather"/>
              </a:rPr>
              <a:t>Roast one egg hard and  then peel off the shell. Cut the egg in the middle and take out the yolk. Fill up the place with cumin seed, bay salt, and rue. The seed, salt, and rue must be ready beaten together. Lay it hot to the nape of the neck. </a:t>
            </a:r>
            <a:endParaRPr>
              <a:latin typeface="Merriweather"/>
              <a:ea typeface="Merriweather"/>
              <a:cs typeface="Merriweather"/>
              <a:sym typeface="Merriweathe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86" name="Shape 9186"/>
        <p:cNvGrpSpPr/>
        <p:nvPr/>
      </p:nvGrpSpPr>
      <p:grpSpPr>
        <a:xfrm>
          <a:off x="0" y="0"/>
          <a:ext cx="0" cy="0"/>
          <a:chOff x="0" y="0"/>
          <a:chExt cx="0" cy="0"/>
        </a:xfrm>
      </p:grpSpPr>
      <p:sp>
        <p:nvSpPr>
          <p:cNvPr id="9187" name="Google Shape;9187;p63"/>
          <p:cNvSpPr txBox="1"/>
          <p:nvPr>
            <p:ph type="title"/>
          </p:nvPr>
        </p:nvSpPr>
        <p:spPr>
          <a:xfrm>
            <a:off x="713250" y="23127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Ms Fr. 640: </a:t>
            </a:r>
            <a:r>
              <a:rPr lang="en"/>
              <a:t>Against Pains</a:t>
            </a:r>
            <a:r>
              <a:rPr lang="en"/>
              <a:t> </a:t>
            </a:r>
            <a:endParaRPr/>
          </a:p>
          <a:p>
            <a:pPr indent="0" lvl="0" marL="0" rtl="0" algn="l">
              <a:spcBef>
                <a:spcPts val="0"/>
              </a:spcBef>
              <a:spcAft>
                <a:spcPts val="0"/>
              </a:spcAft>
              <a:buNone/>
            </a:pPr>
            <a:r>
              <a:t/>
            </a:r>
            <a:endParaRPr/>
          </a:p>
        </p:txBody>
      </p:sp>
      <p:pic>
        <p:nvPicPr>
          <p:cNvPr id="9188" name="Google Shape;9188;p63"/>
          <p:cNvPicPr preferRelativeResize="0"/>
          <p:nvPr/>
        </p:nvPicPr>
        <p:blipFill rotWithShape="1">
          <a:blip r:embed="rId3">
            <a:alphaModFix/>
          </a:blip>
          <a:srcRect b="0" l="0" r="0" t="57193"/>
          <a:stretch/>
        </p:blipFill>
        <p:spPr>
          <a:xfrm>
            <a:off x="5895088" y="1226875"/>
            <a:ext cx="2742974" cy="999776"/>
          </a:xfrm>
          <a:prstGeom prst="rect">
            <a:avLst/>
          </a:prstGeom>
          <a:noFill/>
          <a:ln>
            <a:noFill/>
          </a:ln>
        </p:spPr>
      </p:pic>
      <p:sp>
        <p:nvSpPr>
          <p:cNvPr id="9189" name="Google Shape;9189;p63"/>
          <p:cNvSpPr txBox="1"/>
          <p:nvPr/>
        </p:nvSpPr>
        <p:spPr>
          <a:xfrm>
            <a:off x="6320063" y="2192400"/>
            <a:ext cx="18930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Against Pains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16th Century</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Ms. Fr. 640 </a:t>
            </a:r>
            <a:endParaRPr sz="1200">
              <a:latin typeface="Livvic"/>
              <a:ea typeface="Livvic"/>
              <a:cs typeface="Livvic"/>
              <a:sym typeface="Livvic"/>
            </a:endParaRPr>
          </a:p>
        </p:txBody>
      </p:sp>
      <p:sp>
        <p:nvSpPr>
          <p:cNvPr id="9190" name="Google Shape;9190;p63"/>
          <p:cNvSpPr/>
          <p:nvPr/>
        </p:nvSpPr>
        <p:spPr>
          <a:xfrm>
            <a:off x="5887625" y="3117825"/>
            <a:ext cx="2847900" cy="519300"/>
          </a:xfrm>
          <a:prstGeom prst="roundRect">
            <a:avLst>
              <a:gd fmla="val 16667" name="adj"/>
            </a:avLst>
          </a:prstGeom>
          <a:solidFill>
            <a:schemeClr val="accent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highlight>
                  <a:srgbClr val="FFFFFF"/>
                </a:highlight>
                <a:latin typeface="Merriweather"/>
                <a:ea typeface="Merriweather"/>
                <a:cs typeface="Merriweather"/>
                <a:sym typeface="Merriweather"/>
              </a:rPr>
              <a:t>Turpentine oil, oil of Jacob, and salt extracted from cabbage ash</a:t>
            </a:r>
            <a:r>
              <a:rPr lang="en" sz="1100">
                <a:highlight>
                  <a:srgbClr val="FFFFFF"/>
                </a:highlight>
              </a:rPr>
              <a:t>.</a:t>
            </a:r>
            <a:endParaRPr>
              <a:latin typeface="Merriweather"/>
              <a:ea typeface="Merriweather"/>
              <a:cs typeface="Merriweather"/>
              <a:sym typeface="Merriweather"/>
            </a:endParaRPr>
          </a:p>
        </p:txBody>
      </p:sp>
      <p:sp>
        <p:nvSpPr>
          <p:cNvPr id="9191" name="Google Shape;9191;p63"/>
          <p:cNvSpPr txBox="1"/>
          <p:nvPr/>
        </p:nvSpPr>
        <p:spPr>
          <a:xfrm>
            <a:off x="6208350" y="3535525"/>
            <a:ext cx="2353500" cy="831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latin typeface="Livvic"/>
                <a:ea typeface="Livvic"/>
                <a:cs typeface="Livvic"/>
                <a:sym typeface="Livvic"/>
              </a:rPr>
              <a:t>English Translation of “Against Pains” Recipe </a:t>
            </a:r>
            <a:endParaRPr sz="1200">
              <a:latin typeface="Livvic"/>
              <a:ea typeface="Livvic"/>
              <a:cs typeface="Livvic"/>
              <a:sym typeface="Livvic"/>
            </a:endParaRPr>
          </a:p>
        </p:txBody>
      </p:sp>
      <p:pic>
        <p:nvPicPr>
          <p:cNvPr id="9192" name="Google Shape;9192;p63"/>
          <p:cNvPicPr preferRelativeResize="0"/>
          <p:nvPr/>
        </p:nvPicPr>
        <p:blipFill rotWithShape="1">
          <a:blip r:embed="rId4">
            <a:alphaModFix/>
          </a:blip>
          <a:srcRect b="0" l="0" r="0" t="0"/>
          <a:stretch/>
        </p:blipFill>
        <p:spPr>
          <a:xfrm>
            <a:off x="881775" y="940938"/>
            <a:ext cx="3233025" cy="1114500"/>
          </a:xfrm>
          <a:prstGeom prst="rect">
            <a:avLst/>
          </a:prstGeom>
          <a:noFill/>
          <a:ln>
            <a:noFill/>
          </a:ln>
        </p:spPr>
      </p:pic>
      <p:sp>
        <p:nvSpPr>
          <p:cNvPr id="9193" name="Google Shape;9193;p63"/>
          <p:cNvSpPr/>
          <p:nvPr/>
        </p:nvSpPr>
        <p:spPr>
          <a:xfrm>
            <a:off x="881750" y="2978850"/>
            <a:ext cx="3233100" cy="1464300"/>
          </a:xfrm>
          <a:prstGeom prst="roundRect">
            <a:avLst>
              <a:gd fmla="val 16667" name="adj"/>
            </a:avLst>
          </a:prstGeom>
          <a:solidFill>
            <a:schemeClr val="accent6"/>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sz="1200">
                <a:latin typeface="Merriweather"/>
                <a:ea typeface="Merriweather"/>
                <a:cs typeface="Merriweather"/>
                <a:sym typeface="Merriweather"/>
              </a:rPr>
              <a:t>Roast one egg hard and  then peel off the shell. Cut the egg in the middle and take out the yolk. Fill up the place with cumin seed, bay salt, and rue. The seed, salt, and rue must be ready beaten together. Lay it hot to the nape of the neck.</a:t>
            </a:r>
            <a:r>
              <a:rPr lang="en">
                <a:latin typeface="Merriweather"/>
                <a:ea typeface="Merriweather"/>
                <a:cs typeface="Merriweather"/>
                <a:sym typeface="Merriweather"/>
              </a:rPr>
              <a:t> </a:t>
            </a:r>
            <a:endParaRPr>
              <a:latin typeface="Merriweather"/>
              <a:ea typeface="Merriweather"/>
              <a:cs typeface="Merriweather"/>
              <a:sym typeface="Merriweather"/>
            </a:endParaRPr>
          </a:p>
        </p:txBody>
      </p:sp>
      <p:sp>
        <p:nvSpPr>
          <p:cNvPr id="9194" name="Google Shape;9194;p63"/>
          <p:cNvSpPr txBox="1"/>
          <p:nvPr/>
        </p:nvSpPr>
        <p:spPr>
          <a:xfrm>
            <a:off x="1572524" y="2055448"/>
            <a:ext cx="2070600" cy="7389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200">
                <a:latin typeface="Livvic"/>
                <a:ea typeface="Livvic"/>
                <a:cs typeface="Livvic"/>
                <a:sym typeface="Livvic"/>
              </a:rPr>
              <a:t>A recipe For the Headache</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17th Century</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Margaret Baker </a:t>
            </a:r>
            <a:endParaRPr sz="1200">
              <a:latin typeface="Livvic"/>
              <a:ea typeface="Livvic"/>
              <a:cs typeface="Livvic"/>
              <a:sym typeface="Livvic"/>
            </a:endParaRPr>
          </a:p>
        </p:txBody>
      </p:sp>
      <p:sp>
        <p:nvSpPr>
          <p:cNvPr id="9195" name="Google Shape;9195;p63"/>
          <p:cNvSpPr txBox="1"/>
          <p:nvPr/>
        </p:nvSpPr>
        <p:spPr>
          <a:xfrm>
            <a:off x="1638978" y="4440591"/>
            <a:ext cx="1785300" cy="702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200">
                <a:latin typeface="Livvic"/>
                <a:ea typeface="Livvic"/>
                <a:cs typeface="Livvic"/>
                <a:sym typeface="Livvic"/>
              </a:rPr>
              <a:t>Legible transcription of the recipe </a:t>
            </a:r>
            <a:endParaRPr sz="1200">
              <a:latin typeface="Livvic"/>
              <a:ea typeface="Livvic"/>
              <a:cs typeface="Livvic"/>
              <a:sym typeface="Livvic"/>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99" name="Shape 9199"/>
        <p:cNvGrpSpPr/>
        <p:nvPr/>
      </p:nvGrpSpPr>
      <p:grpSpPr>
        <a:xfrm>
          <a:off x="0" y="0"/>
          <a:ext cx="0" cy="0"/>
          <a:chOff x="0" y="0"/>
          <a:chExt cx="0" cy="0"/>
        </a:xfrm>
      </p:grpSpPr>
      <p:sp>
        <p:nvSpPr>
          <p:cNvPr id="9200" name="Google Shape;9200;p64"/>
          <p:cNvSpPr txBox="1"/>
          <p:nvPr>
            <p:ph type="title"/>
          </p:nvPr>
        </p:nvSpPr>
        <p:spPr>
          <a:xfrm>
            <a:off x="713238" y="28675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“Roast one egg hard and then peel off the shell…” </a:t>
            </a:r>
            <a:endParaRPr/>
          </a:p>
        </p:txBody>
      </p:sp>
      <p:pic>
        <p:nvPicPr>
          <p:cNvPr id="9201" name="Google Shape;9201;p64" title="IMG_2741.MOV">
            <a:hlinkClick r:id="rId3"/>
          </p:cNvPr>
          <p:cNvPicPr preferRelativeResize="0"/>
          <p:nvPr/>
        </p:nvPicPr>
        <p:blipFill>
          <a:blip r:embed="rId4">
            <a:alphaModFix/>
          </a:blip>
          <a:stretch>
            <a:fillRect/>
          </a:stretch>
        </p:blipFill>
        <p:spPr>
          <a:xfrm>
            <a:off x="815450" y="1331925"/>
            <a:ext cx="2170925" cy="1628200"/>
          </a:xfrm>
          <a:prstGeom prst="rect">
            <a:avLst/>
          </a:prstGeom>
          <a:noFill/>
          <a:ln>
            <a:noFill/>
          </a:ln>
        </p:spPr>
      </p:pic>
      <p:pic>
        <p:nvPicPr>
          <p:cNvPr id="9202" name="Google Shape;9202;p64" title="IMG_2743.MOV">
            <a:hlinkClick r:id="rId5"/>
          </p:cNvPr>
          <p:cNvPicPr preferRelativeResize="0"/>
          <p:nvPr/>
        </p:nvPicPr>
        <p:blipFill>
          <a:blip r:embed="rId6">
            <a:alphaModFix/>
          </a:blip>
          <a:stretch>
            <a:fillRect/>
          </a:stretch>
        </p:blipFill>
        <p:spPr>
          <a:xfrm>
            <a:off x="3365737" y="1331928"/>
            <a:ext cx="2170925" cy="1628184"/>
          </a:xfrm>
          <a:prstGeom prst="rect">
            <a:avLst/>
          </a:prstGeom>
          <a:noFill/>
          <a:ln>
            <a:noFill/>
          </a:ln>
        </p:spPr>
      </p:pic>
      <p:pic>
        <p:nvPicPr>
          <p:cNvPr id="9203" name="Google Shape;9203;p64" title="IMG_2744.MOV">
            <a:hlinkClick r:id="rId7"/>
          </p:cNvPr>
          <p:cNvPicPr preferRelativeResize="0"/>
          <p:nvPr/>
        </p:nvPicPr>
        <p:blipFill>
          <a:blip r:embed="rId8">
            <a:alphaModFix/>
          </a:blip>
          <a:stretch>
            <a:fillRect/>
          </a:stretch>
        </p:blipFill>
        <p:spPr>
          <a:xfrm>
            <a:off x="5996375" y="1331913"/>
            <a:ext cx="2170925" cy="1628204"/>
          </a:xfrm>
          <a:prstGeom prst="rect">
            <a:avLst/>
          </a:prstGeom>
          <a:noFill/>
          <a:ln>
            <a:noFill/>
          </a:ln>
        </p:spPr>
      </p:pic>
      <p:pic>
        <p:nvPicPr>
          <p:cNvPr id="9204" name="Google Shape;9204;p64" title="IMG_2745.MOV">
            <a:hlinkClick r:id="rId9"/>
          </p:cNvPr>
          <p:cNvPicPr preferRelativeResize="0"/>
          <p:nvPr/>
        </p:nvPicPr>
        <p:blipFill>
          <a:blip r:embed="rId10">
            <a:alphaModFix/>
          </a:blip>
          <a:stretch>
            <a:fillRect/>
          </a:stretch>
        </p:blipFill>
        <p:spPr>
          <a:xfrm>
            <a:off x="441875" y="3280050"/>
            <a:ext cx="1890100" cy="1417575"/>
          </a:xfrm>
          <a:prstGeom prst="rect">
            <a:avLst/>
          </a:prstGeom>
          <a:noFill/>
          <a:ln>
            <a:noFill/>
          </a:ln>
        </p:spPr>
      </p:pic>
      <p:pic>
        <p:nvPicPr>
          <p:cNvPr id="9205" name="Google Shape;9205;p64"/>
          <p:cNvPicPr preferRelativeResize="0"/>
          <p:nvPr/>
        </p:nvPicPr>
        <p:blipFill>
          <a:blip r:embed="rId11">
            <a:alphaModFix/>
          </a:blip>
          <a:stretch>
            <a:fillRect/>
          </a:stretch>
        </p:blipFill>
        <p:spPr>
          <a:xfrm>
            <a:off x="2438575" y="3280062"/>
            <a:ext cx="1890099" cy="1417555"/>
          </a:xfrm>
          <a:prstGeom prst="rect">
            <a:avLst/>
          </a:prstGeom>
          <a:noFill/>
          <a:ln>
            <a:noFill/>
          </a:ln>
        </p:spPr>
      </p:pic>
      <p:pic>
        <p:nvPicPr>
          <p:cNvPr id="9206" name="Google Shape;9206;p64" title="IMG_2748.MOV">
            <a:hlinkClick r:id="rId12"/>
          </p:cNvPr>
          <p:cNvPicPr preferRelativeResize="0"/>
          <p:nvPr/>
        </p:nvPicPr>
        <p:blipFill>
          <a:blip r:embed="rId4">
            <a:alphaModFix/>
          </a:blip>
          <a:stretch>
            <a:fillRect/>
          </a:stretch>
        </p:blipFill>
        <p:spPr>
          <a:xfrm>
            <a:off x="4435275" y="3280050"/>
            <a:ext cx="1989216" cy="1491900"/>
          </a:xfrm>
          <a:prstGeom prst="rect">
            <a:avLst/>
          </a:prstGeom>
          <a:noFill/>
          <a:ln>
            <a:noFill/>
          </a:ln>
        </p:spPr>
      </p:pic>
      <p:pic>
        <p:nvPicPr>
          <p:cNvPr id="9207" name="Google Shape;9207;p64" title="IMG_2749.MOV">
            <a:hlinkClick r:id="rId13"/>
          </p:cNvPr>
          <p:cNvPicPr preferRelativeResize="0"/>
          <p:nvPr/>
        </p:nvPicPr>
        <p:blipFill>
          <a:blip r:embed="rId4">
            <a:alphaModFix/>
          </a:blip>
          <a:stretch>
            <a:fillRect/>
          </a:stretch>
        </p:blipFill>
        <p:spPr>
          <a:xfrm>
            <a:off x="6531100" y="3242875"/>
            <a:ext cx="1989224" cy="1491918"/>
          </a:xfrm>
          <a:prstGeom prst="rect">
            <a:avLst/>
          </a:prstGeom>
          <a:noFill/>
          <a:ln>
            <a:noFill/>
          </a:ln>
        </p:spPr>
      </p:pic>
      <p:sp>
        <p:nvSpPr>
          <p:cNvPr id="9208" name="Google Shape;9208;p64"/>
          <p:cNvSpPr txBox="1"/>
          <p:nvPr/>
        </p:nvSpPr>
        <p:spPr>
          <a:xfrm>
            <a:off x="0" y="4789500"/>
            <a:ext cx="5151900" cy="354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ivvic"/>
                <a:ea typeface="Livvic"/>
                <a:cs typeface="Livvic"/>
                <a:sym typeface="Livvic"/>
              </a:rPr>
              <a:t>Note: Roasted more than egg (just in case there was an error) </a:t>
            </a:r>
            <a:endParaRPr>
              <a:latin typeface="Livvic"/>
              <a:ea typeface="Livvic"/>
              <a:cs typeface="Livvic"/>
              <a:sym typeface="Livvic"/>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01"/>
                                        </p:tgtEl>
                                        <p:attrNameLst>
                                          <p:attrName>style.visibility</p:attrName>
                                        </p:attrNameLst>
                                      </p:cBhvr>
                                      <p:to>
                                        <p:strVal val="visible"/>
                                      </p:to>
                                    </p:set>
                                    <p:animEffect filter="fade" transition="in">
                                      <p:cBhvr>
                                        <p:cTn dur="1000"/>
                                        <p:tgtEl>
                                          <p:spTgt spid="9201"/>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02"/>
                                        </p:tgtEl>
                                        <p:attrNameLst>
                                          <p:attrName>style.visibility</p:attrName>
                                        </p:attrNameLst>
                                      </p:cBhvr>
                                      <p:to>
                                        <p:strVal val="visible"/>
                                      </p:to>
                                    </p:set>
                                    <p:animEffect filter="fade" transition="in">
                                      <p:cBhvr>
                                        <p:cTn dur="1000"/>
                                        <p:tgtEl>
                                          <p:spTgt spid="9202"/>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03"/>
                                        </p:tgtEl>
                                        <p:attrNameLst>
                                          <p:attrName>style.visibility</p:attrName>
                                        </p:attrNameLst>
                                      </p:cBhvr>
                                      <p:to>
                                        <p:strVal val="visible"/>
                                      </p:to>
                                    </p:set>
                                    <p:animEffect filter="fade" transition="in">
                                      <p:cBhvr>
                                        <p:cTn dur="1000"/>
                                        <p:tgtEl>
                                          <p:spTgt spid="9203"/>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04"/>
                                        </p:tgtEl>
                                        <p:attrNameLst>
                                          <p:attrName>style.visibility</p:attrName>
                                        </p:attrNameLst>
                                      </p:cBhvr>
                                      <p:to>
                                        <p:strVal val="visible"/>
                                      </p:to>
                                    </p:set>
                                    <p:animEffect filter="fade" transition="in">
                                      <p:cBhvr>
                                        <p:cTn dur="1000"/>
                                        <p:tgtEl>
                                          <p:spTgt spid="9204"/>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3" name="Shape 333"/>
        <p:cNvGrpSpPr/>
        <p:nvPr/>
      </p:nvGrpSpPr>
      <p:grpSpPr>
        <a:xfrm>
          <a:off x="0" y="0"/>
          <a:ext cx="0" cy="0"/>
          <a:chOff x="0" y="0"/>
          <a:chExt cx="0" cy="0"/>
        </a:xfrm>
      </p:grpSpPr>
      <p:sp>
        <p:nvSpPr>
          <p:cNvPr id="334" name="Google Shape;334;p29"/>
          <p:cNvSpPr txBox="1"/>
          <p:nvPr>
            <p:ph type="title"/>
          </p:nvPr>
        </p:nvSpPr>
        <p:spPr>
          <a:xfrm>
            <a:off x="438100" y="96800"/>
            <a:ext cx="8447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100"/>
              <a:t>Conceptions of Women in Healthcare - Early Modern Europe: </a:t>
            </a:r>
            <a:endParaRPr sz="2100"/>
          </a:p>
        </p:txBody>
      </p:sp>
      <p:sp>
        <p:nvSpPr>
          <p:cNvPr id="335" name="Google Shape;335;p29"/>
          <p:cNvSpPr txBox="1"/>
          <p:nvPr>
            <p:ph idx="1" type="body"/>
          </p:nvPr>
        </p:nvSpPr>
        <p:spPr>
          <a:xfrm>
            <a:off x="348250" y="578125"/>
            <a:ext cx="7155600" cy="41385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lang="en" sz="1100"/>
              <a:t> </a:t>
            </a:r>
            <a:r>
              <a:rPr lang="en" sz="1100"/>
              <a:t>Due to the consequences of Adam and Eve, people often considered women to be the “source of evil and sin in the world.”</a:t>
            </a:r>
            <a:r>
              <a:rPr baseline="30000" lang="en" sz="1100"/>
              <a:t>8</a:t>
            </a:r>
            <a:r>
              <a:rPr lang="en" sz="1100"/>
              <a:t> Though, a few who considered Adam equally responsible, and some thought he was more accountable because as a man who should be able to resist temptation.</a:t>
            </a:r>
            <a:r>
              <a:rPr baseline="30000" lang="en" sz="1100"/>
              <a:t>9</a:t>
            </a:r>
            <a:r>
              <a:rPr lang="en" sz="1100"/>
              <a:t> Unfortunately, the majority of people fit into the initial response to Adam and Eve, which led to the exclusion of women from different occupations and communities. Finally, at the end of the fourteenth century, writers in Europe decided to critique “misogynistic attacks on women directly.”</a:t>
            </a:r>
            <a:r>
              <a:rPr baseline="30000" lang="en" sz="1100"/>
              <a:t>10 </a:t>
            </a:r>
            <a:r>
              <a:rPr lang="en" sz="1100"/>
              <a:t>In 1370, Giovanni Boccaccio wrote a list of famous and praiseworthy women in De Mulieribus Claris, one of the first collections of biographies exclusively about women.</a:t>
            </a:r>
            <a:r>
              <a:rPr baseline="30000" lang="en" sz="1100"/>
              <a:t>11 </a:t>
            </a:r>
            <a:r>
              <a:rPr lang="en" sz="1100"/>
              <a:t>Christine de Pizan wrote City of Ladies in which she admits that women are inferior but only due to their “lack of education, economic dependence, and subordinate status.</a:t>
            </a:r>
            <a:r>
              <a:rPr lang="en" sz="1100"/>
              <a:t>”</a:t>
            </a:r>
            <a:r>
              <a:rPr baseline="30000" lang="en" sz="1100"/>
              <a:t>12</a:t>
            </a:r>
            <a:r>
              <a:rPr lang="en" sz="1100"/>
              <a:t> Over time, there were more texts defending and attacking women, and maybe even some just practicing their rhetorical skills. Nevertheless, these books reveal how old and long the struggle for women’s rights and equality has been in the Western World. </a:t>
            </a:r>
            <a:endParaRPr sz="1100"/>
          </a:p>
          <a:p>
            <a:pPr indent="0" lvl="0" marL="0" rtl="0" algn="l">
              <a:spcBef>
                <a:spcPts val="0"/>
              </a:spcBef>
              <a:spcAft>
                <a:spcPts val="0"/>
              </a:spcAft>
              <a:buNone/>
            </a:pPr>
            <a:r>
              <a:rPr lang="en" sz="1100"/>
              <a:t>	Men often cited marriage and a woman’s “duty to obey their husband” as key reasons why they could exclude women from public offices and occupations.</a:t>
            </a:r>
            <a:r>
              <a:rPr baseline="30000" lang="en" sz="1100"/>
              <a:t>13</a:t>
            </a:r>
            <a:r>
              <a:rPr lang="en" sz="1100"/>
              <a:t> </a:t>
            </a:r>
            <a:r>
              <a:rPr lang="en" sz="1100"/>
              <a:t>I</a:t>
            </a:r>
            <a:r>
              <a:rPr lang="en" sz="1100"/>
              <a:t>n most regions, except for Spain, all property and wages belonged to the husband.</a:t>
            </a:r>
            <a:r>
              <a:rPr baseline="30000" lang="en" sz="1100"/>
              <a:t>14</a:t>
            </a:r>
            <a:r>
              <a:rPr lang="en" sz="1100"/>
              <a:t> Women could only regain ownership if in unique situations where they proved that their husband was incapable of ownership due to excessive drinking, gambling, etc.</a:t>
            </a:r>
            <a:r>
              <a:rPr baseline="30000" lang="en" sz="1100"/>
              <a:t>15</a:t>
            </a:r>
            <a:endParaRPr baseline="30000" sz="1100"/>
          </a:p>
          <a:p>
            <a:pPr indent="457200" lvl="0" marL="0" rtl="0" algn="l">
              <a:spcBef>
                <a:spcPts val="0"/>
              </a:spcBef>
              <a:spcAft>
                <a:spcPts val="0"/>
              </a:spcAft>
              <a:buNone/>
            </a:pPr>
            <a:r>
              <a:rPr lang="en" sz="1100"/>
              <a:t>Even under these constraints, in Germany and elsewhere, many women were able to work in healthcare in hospitals, in orphanages, as </a:t>
            </a:r>
            <a:r>
              <a:rPr lang="en" sz="1100"/>
              <a:t>midwives</a:t>
            </a:r>
            <a:r>
              <a:rPr lang="en" sz="1100"/>
              <a:t>, and other “healing” roles  in the early modern period because these occupations were considered “outgrowths or extensions of a woman’s function in the home.”</a:t>
            </a:r>
            <a:r>
              <a:rPr baseline="30000" lang="en" sz="1100"/>
              <a:t>16</a:t>
            </a:r>
            <a:r>
              <a:rPr lang="en" sz="1100"/>
              <a:t> They were paid meagerly and still subordinate to their male superiors.</a:t>
            </a:r>
            <a:r>
              <a:rPr baseline="30000" lang="en" sz="1100"/>
              <a:t>17 </a:t>
            </a:r>
            <a:r>
              <a:rPr lang="en" sz="1100"/>
              <a:t>Because they were not a political or economic threat men could appreciate their work.</a:t>
            </a:r>
            <a:r>
              <a:rPr baseline="30000" lang="en" sz="1100"/>
              <a:t>18</a:t>
            </a:r>
            <a:r>
              <a:rPr lang="en" sz="1100"/>
              <a:t> The women included in this kunstkammer – Anna Morandi, Marie Marguerite Biheron, Madame du Coudray, Countess Dorothea of Mansfeld, and Margaret Baker – demonstrate how, despite these constraints, they could successfully contribute to the healthcare sphere under these constraints and most notably in some cases gain male approval. </a:t>
            </a:r>
            <a:endParaRPr sz="1100"/>
          </a:p>
          <a:p>
            <a:pPr indent="0" lvl="0" marL="0" rtl="0" algn="l">
              <a:spcBef>
                <a:spcPts val="0"/>
              </a:spcBef>
              <a:spcAft>
                <a:spcPts val="0"/>
              </a:spcAft>
              <a:buNone/>
            </a:pPr>
            <a:r>
              <a:t/>
            </a:r>
            <a:endParaRPr/>
          </a:p>
        </p:txBody>
      </p:sp>
      <p:sp>
        <p:nvSpPr>
          <p:cNvPr id="336" name="Google Shape;336;p29"/>
          <p:cNvSpPr txBox="1"/>
          <p:nvPr/>
        </p:nvSpPr>
        <p:spPr>
          <a:xfrm>
            <a:off x="7656250" y="3438475"/>
            <a:ext cx="1550100" cy="523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sz="1200">
              <a:latin typeface="Times New Roman"/>
              <a:ea typeface="Times New Roman"/>
              <a:cs typeface="Times New Roman"/>
              <a:sym typeface="Times New Roman"/>
            </a:endParaRPr>
          </a:p>
          <a:p>
            <a:pPr indent="0" lvl="0" marL="0" rtl="0" algn="l">
              <a:spcBef>
                <a:spcPts val="0"/>
              </a:spcBef>
              <a:spcAft>
                <a:spcPts val="0"/>
              </a:spcAft>
              <a:buNone/>
            </a:pPr>
            <a:r>
              <a:t/>
            </a:r>
            <a:endParaRPr sz="1000">
              <a:latin typeface="Livvic"/>
              <a:ea typeface="Livvic"/>
              <a:cs typeface="Livvic"/>
              <a:sym typeface="Livvic"/>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12" name="Shape 9212"/>
        <p:cNvGrpSpPr/>
        <p:nvPr/>
      </p:nvGrpSpPr>
      <p:grpSpPr>
        <a:xfrm>
          <a:off x="0" y="0"/>
          <a:ext cx="0" cy="0"/>
          <a:chOff x="0" y="0"/>
          <a:chExt cx="0" cy="0"/>
        </a:xfrm>
      </p:grpSpPr>
      <p:sp>
        <p:nvSpPr>
          <p:cNvPr id="9213" name="Google Shape;9213;p65"/>
          <p:cNvSpPr txBox="1"/>
          <p:nvPr>
            <p:ph type="title"/>
          </p:nvPr>
        </p:nvSpPr>
        <p:spPr>
          <a:xfrm>
            <a:off x="713250" y="-123100"/>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 </a:t>
            </a:r>
            <a:r>
              <a:rPr lang="en" sz="2000"/>
              <a:t>“Cut the egg in the middle and take out the yolk. Fill up the place with cumin seed, bay salt, and rue. The seed, salt, and rue must be ready beaten together Lay it hot to the nape of the neck.”</a:t>
            </a:r>
            <a:endParaRPr sz="2000"/>
          </a:p>
          <a:p>
            <a:pPr indent="0" lvl="0" marL="0" rtl="0" algn="l">
              <a:spcBef>
                <a:spcPts val="0"/>
              </a:spcBef>
              <a:spcAft>
                <a:spcPts val="0"/>
              </a:spcAft>
              <a:buNone/>
            </a:pPr>
            <a:r>
              <a:t/>
            </a:r>
            <a:endParaRPr/>
          </a:p>
        </p:txBody>
      </p:sp>
      <p:pic>
        <p:nvPicPr>
          <p:cNvPr id="9214" name="Google Shape;9214;p65" title="IMG_2756.MOV">
            <a:hlinkClick r:id="rId3"/>
          </p:cNvPr>
          <p:cNvPicPr preferRelativeResize="0"/>
          <p:nvPr/>
        </p:nvPicPr>
        <p:blipFill>
          <a:blip r:embed="rId4">
            <a:alphaModFix/>
          </a:blip>
          <a:stretch>
            <a:fillRect/>
          </a:stretch>
        </p:blipFill>
        <p:spPr>
          <a:xfrm>
            <a:off x="524550" y="1419363"/>
            <a:ext cx="2088300" cy="1566225"/>
          </a:xfrm>
          <a:prstGeom prst="rect">
            <a:avLst/>
          </a:prstGeom>
          <a:noFill/>
          <a:ln>
            <a:noFill/>
          </a:ln>
        </p:spPr>
      </p:pic>
      <p:pic>
        <p:nvPicPr>
          <p:cNvPr id="9215" name="Google Shape;9215;p65" title="IMG_2751.MOV">
            <a:hlinkClick r:id="rId5"/>
          </p:cNvPr>
          <p:cNvPicPr preferRelativeResize="0"/>
          <p:nvPr/>
        </p:nvPicPr>
        <p:blipFill>
          <a:blip r:embed="rId6">
            <a:alphaModFix/>
          </a:blip>
          <a:stretch>
            <a:fillRect/>
          </a:stretch>
        </p:blipFill>
        <p:spPr>
          <a:xfrm>
            <a:off x="2761425" y="1419363"/>
            <a:ext cx="2088300" cy="1566237"/>
          </a:xfrm>
          <a:prstGeom prst="rect">
            <a:avLst/>
          </a:prstGeom>
          <a:noFill/>
          <a:ln>
            <a:noFill/>
          </a:ln>
        </p:spPr>
      </p:pic>
      <p:pic>
        <p:nvPicPr>
          <p:cNvPr id="9216" name="Google Shape;9216;p65" title="IMG_2753.MOV">
            <a:hlinkClick r:id="rId7"/>
          </p:cNvPr>
          <p:cNvPicPr preferRelativeResize="0"/>
          <p:nvPr/>
        </p:nvPicPr>
        <p:blipFill>
          <a:blip r:embed="rId8">
            <a:alphaModFix/>
          </a:blip>
          <a:stretch>
            <a:fillRect/>
          </a:stretch>
        </p:blipFill>
        <p:spPr>
          <a:xfrm>
            <a:off x="4998300" y="1419375"/>
            <a:ext cx="2088300" cy="1566231"/>
          </a:xfrm>
          <a:prstGeom prst="rect">
            <a:avLst/>
          </a:prstGeom>
          <a:noFill/>
          <a:ln>
            <a:noFill/>
          </a:ln>
        </p:spPr>
      </p:pic>
      <p:pic>
        <p:nvPicPr>
          <p:cNvPr id="9217" name="Google Shape;9217;p65" title="IMG_2754.MOV">
            <a:hlinkClick r:id="rId9"/>
          </p:cNvPr>
          <p:cNvPicPr preferRelativeResize="0"/>
          <p:nvPr/>
        </p:nvPicPr>
        <p:blipFill>
          <a:blip r:embed="rId10">
            <a:alphaModFix/>
          </a:blip>
          <a:stretch>
            <a:fillRect/>
          </a:stretch>
        </p:blipFill>
        <p:spPr>
          <a:xfrm>
            <a:off x="7235175" y="1707800"/>
            <a:ext cx="1758926" cy="989375"/>
          </a:xfrm>
          <a:prstGeom prst="rect">
            <a:avLst/>
          </a:prstGeom>
          <a:noFill/>
          <a:ln>
            <a:noFill/>
          </a:ln>
        </p:spPr>
      </p:pic>
      <p:pic>
        <p:nvPicPr>
          <p:cNvPr id="9218" name="Google Shape;9218;p65" title="IMG_2755.MOV">
            <a:hlinkClick r:id="rId11"/>
          </p:cNvPr>
          <p:cNvPicPr preferRelativeResize="0"/>
          <p:nvPr/>
        </p:nvPicPr>
        <p:blipFill>
          <a:blip r:embed="rId12">
            <a:alphaModFix/>
          </a:blip>
          <a:stretch>
            <a:fillRect/>
          </a:stretch>
        </p:blipFill>
        <p:spPr>
          <a:xfrm>
            <a:off x="624950" y="3290935"/>
            <a:ext cx="2088300" cy="1566209"/>
          </a:xfrm>
          <a:prstGeom prst="rect">
            <a:avLst/>
          </a:prstGeom>
          <a:noFill/>
          <a:ln>
            <a:noFill/>
          </a:ln>
        </p:spPr>
      </p:pic>
      <p:pic>
        <p:nvPicPr>
          <p:cNvPr id="9219" name="Google Shape;9219;p65"/>
          <p:cNvPicPr preferRelativeResize="0"/>
          <p:nvPr/>
        </p:nvPicPr>
        <p:blipFill>
          <a:blip r:embed="rId13">
            <a:alphaModFix/>
          </a:blip>
          <a:stretch>
            <a:fillRect/>
          </a:stretch>
        </p:blipFill>
        <p:spPr>
          <a:xfrm>
            <a:off x="2868888" y="3331225"/>
            <a:ext cx="1980836" cy="1485627"/>
          </a:xfrm>
          <a:prstGeom prst="rect">
            <a:avLst/>
          </a:prstGeom>
          <a:noFill/>
          <a:ln>
            <a:noFill/>
          </a:ln>
        </p:spPr>
      </p:pic>
      <p:pic>
        <p:nvPicPr>
          <p:cNvPr id="9220" name="Google Shape;9220;p65"/>
          <p:cNvPicPr preferRelativeResize="0"/>
          <p:nvPr/>
        </p:nvPicPr>
        <p:blipFill>
          <a:blip r:embed="rId14">
            <a:alphaModFix/>
          </a:blip>
          <a:stretch>
            <a:fillRect/>
          </a:stretch>
        </p:blipFill>
        <p:spPr>
          <a:xfrm>
            <a:off x="5005375" y="3331235"/>
            <a:ext cx="1980826" cy="1485604"/>
          </a:xfrm>
          <a:prstGeom prst="rect">
            <a:avLst/>
          </a:prstGeom>
          <a:noFill/>
          <a:ln>
            <a:noFill/>
          </a:ln>
        </p:spPr>
      </p:pic>
      <p:pic>
        <p:nvPicPr>
          <p:cNvPr id="9221" name="Google Shape;9221;p65" title="IMG_2763.mov">
            <a:hlinkClick r:id="rId15"/>
          </p:cNvPr>
          <p:cNvPicPr preferRelativeResize="0"/>
          <p:nvPr/>
        </p:nvPicPr>
        <p:blipFill>
          <a:blip r:embed="rId16">
            <a:alphaModFix/>
          </a:blip>
          <a:stretch>
            <a:fillRect/>
          </a:stretch>
        </p:blipFill>
        <p:spPr>
          <a:xfrm>
            <a:off x="7141850" y="3331225"/>
            <a:ext cx="1758925" cy="1319199"/>
          </a:xfrm>
          <a:prstGeom prst="rect">
            <a:avLst/>
          </a:prstGeom>
          <a:noFill/>
          <a:ln>
            <a:noFill/>
          </a:ln>
        </p:spPr>
      </p:pic>
      <p:sp>
        <p:nvSpPr>
          <p:cNvPr id="9222" name="Google Shape;9222;p65"/>
          <p:cNvSpPr txBox="1"/>
          <p:nvPr/>
        </p:nvSpPr>
        <p:spPr>
          <a:xfrm>
            <a:off x="19725" y="4789500"/>
            <a:ext cx="7571700" cy="354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sz="1100">
                <a:latin typeface="Livvic"/>
                <a:ea typeface="Livvic"/>
                <a:cs typeface="Livvic"/>
                <a:sym typeface="Livvic"/>
              </a:rPr>
              <a:t>Note: It was difficult to film the egg on the nape of my neck but you can see the after effects above </a:t>
            </a:r>
            <a:endParaRPr>
              <a:latin typeface="Livvic"/>
              <a:ea typeface="Livvic"/>
              <a:cs typeface="Livvic"/>
              <a:sym typeface="Livvic"/>
            </a:endParaRPr>
          </a:p>
        </p:txBody>
      </p:sp>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14"/>
                                        </p:tgtEl>
                                        <p:attrNameLst>
                                          <p:attrName>style.visibility</p:attrName>
                                        </p:attrNameLst>
                                      </p:cBhvr>
                                      <p:to>
                                        <p:strVal val="visible"/>
                                      </p:to>
                                    </p:set>
                                    <p:animEffect filter="fade" transition="in">
                                      <p:cBhvr>
                                        <p:cTn dur="1000"/>
                                        <p:tgtEl>
                                          <p:spTgt spid="9214"/>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15"/>
                                        </p:tgtEl>
                                        <p:attrNameLst>
                                          <p:attrName>style.visibility</p:attrName>
                                        </p:attrNameLst>
                                      </p:cBhvr>
                                      <p:to>
                                        <p:strVal val="visible"/>
                                      </p:to>
                                    </p:set>
                                    <p:animEffect filter="fade" transition="in">
                                      <p:cBhvr>
                                        <p:cTn dur="1000"/>
                                        <p:tgtEl>
                                          <p:spTgt spid="9215"/>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16"/>
                                        </p:tgtEl>
                                        <p:attrNameLst>
                                          <p:attrName>style.visibility</p:attrName>
                                        </p:attrNameLst>
                                      </p:cBhvr>
                                      <p:to>
                                        <p:strVal val="visible"/>
                                      </p:to>
                                    </p:set>
                                    <p:animEffect filter="fade" transition="in">
                                      <p:cBhvr>
                                        <p:cTn dur="1000"/>
                                        <p:tgtEl>
                                          <p:spTgt spid="9216"/>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17"/>
                                        </p:tgtEl>
                                        <p:attrNameLst>
                                          <p:attrName>style.visibility</p:attrName>
                                        </p:attrNameLst>
                                      </p:cBhvr>
                                      <p:to>
                                        <p:strVal val="visible"/>
                                      </p:to>
                                    </p:set>
                                    <p:animEffect filter="fade" transition="in">
                                      <p:cBhvr>
                                        <p:cTn dur="1000"/>
                                        <p:tgtEl>
                                          <p:spTgt spid="9217"/>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18"/>
                                        </p:tgtEl>
                                        <p:attrNameLst>
                                          <p:attrName>style.visibility</p:attrName>
                                        </p:attrNameLst>
                                      </p:cBhvr>
                                      <p:to>
                                        <p:strVal val="visible"/>
                                      </p:to>
                                    </p:set>
                                    <p:animEffect filter="fade" transition="in">
                                      <p:cBhvr>
                                        <p:cTn dur="1000"/>
                                        <p:tgtEl>
                                          <p:spTgt spid="9218"/>
                                        </p:tgtEl>
                                      </p:cBhvr>
                                    </p:animEffect>
                                  </p:childTnLst>
                                </p:cTn>
                              </p:par>
                            </p:childTnLst>
                          </p:cTn>
                        </p:par>
                      </p:childTnLst>
                    </p:cTn>
                  </p:par>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221"/>
                                        </p:tgtEl>
                                        <p:attrNameLst>
                                          <p:attrName>style.visibility</p:attrName>
                                        </p:attrNameLst>
                                      </p:cBhvr>
                                      <p:to>
                                        <p:strVal val="visible"/>
                                      </p:to>
                                    </p:set>
                                    <p:animEffect filter="fade" transition="in">
                                      <p:cBhvr>
                                        <p:cTn dur="1000"/>
                                        <p:tgtEl>
                                          <p:spTgt spid="9221"/>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26" name="Shape 9226"/>
        <p:cNvGrpSpPr/>
        <p:nvPr/>
      </p:nvGrpSpPr>
      <p:grpSpPr>
        <a:xfrm>
          <a:off x="0" y="0"/>
          <a:ext cx="0" cy="0"/>
          <a:chOff x="0" y="0"/>
          <a:chExt cx="0" cy="0"/>
        </a:xfrm>
      </p:grpSpPr>
      <p:sp>
        <p:nvSpPr>
          <p:cNvPr id="9227" name="Google Shape;9227;p66"/>
          <p:cNvSpPr txBox="1"/>
          <p:nvPr>
            <p:ph idx="1" type="body"/>
          </p:nvPr>
        </p:nvSpPr>
        <p:spPr>
          <a:xfrm>
            <a:off x="1152375" y="1765325"/>
            <a:ext cx="4275900" cy="3016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a:t>Link to Quantitative Data: </a:t>
            </a:r>
            <a:endParaRPr b="1"/>
          </a:p>
          <a:p>
            <a:pPr indent="0" lvl="0" marL="0" rtl="0" algn="l">
              <a:spcBef>
                <a:spcPts val="0"/>
              </a:spcBef>
              <a:spcAft>
                <a:spcPts val="0"/>
              </a:spcAft>
              <a:buNone/>
            </a:pPr>
            <a:r>
              <a:rPr lang="en" u="sng">
                <a:solidFill>
                  <a:schemeClr val="hlink"/>
                </a:solidFill>
                <a:hlinkClick r:id="rId3"/>
              </a:rPr>
              <a:t>https://cu-mkp.github.io/sandbox/data/sp23_gorup_sophie_final-project_quantitative-analysis-of-margaret-baker-and-ms-fr-640.xlsx</a:t>
            </a:r>
            <a:r>
              <a:rPr lang="en"/>
              <a:t>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rPr b="1" lang="en"/>
              <a:t>Link to Image Sources: </a:t>
            </a:r>
            <a:endParaRPr b="1"/>
          </a:p>
          <a:p>
            <a:pPr indent="0" lvl="0" marL="0" rtl="0" algn="l">
              <a:spcBef>
                <a:spcPts val="0"/>
              </a:spcBef>
              <a:spcAft>
                <a:spcPts val="0"/>
              </a:spcAft>
              <a:buNone/>
            </a:pPr>
            <a:r>
              <a:rPr lang="en" u="sng">
                <a:solidFill>
                  <a:schemeClr val="hlink"/>
                </a:solidFill>
                <a:hlinkClick r:id="rId4"/>
              </a:rPr>
              <a:t>https://cu-mkp.github.io/sandbox/docs/sp23_gorup-sophie_final-project_image-sources.xlsx</a:t>
            </a:r>
            <a:r>
              <a:rPr lang="en"/>
              <a:t> </a:t>
            </a:r>
            <a:endParaRPr/>
          </a:p>
          <a:p>
            <a:pPr indent="0" lvl="0" marL="0" rtl="0" algn="l">
              <a:spcBef>
                <a:spcPts val="0"/>
              </a:spcBef>
              <a:spcAft>
                <a:spcPts val="0"/>
              </a:spcAft>
              <a:buNone/>
            </a:pPr>
            <a:r>
              <a:t/>
            </a:r>
            <a:endParaRPr b="1"/>
          </a:p>
          <a:p>
            <a:pPr indent="0" lvl="0" marL="0" rtl="0" algn="l">
              <a:spcBef>
                <a:spcPts val="0"/>
              </a:spcBef>
              <a:spcAft>
                <a:spcPts val="0"/>
              </a:spcAft>
              <a:buNone/>
            </a:pPr>
            <a:r>
              <a:t/>
            </a:r>
            <a:endParaRPr/>
          </a:p>
        </p:txBody>
      </p:sp>
      <p:sp>
        <p:nvSpPr>
          <p:cNvPr id="9228" name="Google Shape;9228;p66"/>
          <p:cNvSpPr txBox="1"/>
          <p:nvPr>
            <p:ph type="title"/>
          </p:nvPr>
        </p:nvSpPr>
        <p:spPr>
          <a:xfrm>
            <a:off x="1152375" y="1059025"/>
            <a:ext cx="4275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Appendix 3: </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 name="Shape 340"/>
        <p:cNvGrpSpPr/>
        <p:nvPr/>
      </p:nvGrpSpPr>
      <p:grpSpPr>
        <a:xfrm>
          <a:off x="0" y="0"/>
          <a:ext cx="0" cy="0"/>
          <a:chOff x="0" y="0"/>
          <a:chExt cx="0" cy="0"/>
        </a:xfrm>
      </p:grpSpPr>
      <p:grpSp>
        <p:nvGrpSpPr>
          <p:cNvPr id="341" name="Google Shape;341;p30"/>
          <p:cNvGrpSpPr/>
          <p:nvPr/>
        </p:nvGrpSpPr>
        <p:grpSpPr>
          <a:xfrm>
            <a:off x="2206623" y="3989950"/>
            <a:ext cx="5035502" cy="1842426"/>
            <a:chOff x="2048150" y="1951500"/>
            <a:chExt cx="3702575" cy="1354725"/>
          </a:xfrm>
        </p:grpSpPr>
        <p:sp>
          <p:nvSpPr>
            <p:cNvPr id="342" name="Google Shape;342;p30"/>
            <p:cNvSpPr/>
            <p:nvPr/>
          </p:nvSpPr>
          <p:spPr>
            <a:xfrm>
              <a:off x="2486300" y="2263500"/>
              <a:ext cx="2933425" cy="909675"/>
            </a:xfrm>
            <a:custGeom>
              <a:rect b="b" l="l" r="r" t="t"/>
              <a:pathLst>
                <a:path extrusionOk="0" h="36387" w="117337">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0"/>
            <p:cNvSpPr/>
            <p:nvPr/>
          </p:nvSpPr>
          <p:spPr>
            <a:xfrm>
              <a:off x="2559525" y="2126950"/>
              <a:ext cx="2800975" cy="980425"/>
            </a:xfrm>
            <a:custGeom>
              <a:rect b="b" l="l" r="r" t="t"/>
              <a:pathLst>
                <a:path extrusionOk="0" h="39217" w="112039">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0"/>
            <p:cNvSpPr/>
            <p:nvPr/>
          </p:nvSpPr>
          <p:spPr>
            <a:xfrm>
              <a:off x="2941125" y="1951500"/>
              <a:ext cx="1021875" cy="1061525"/>
            </a:xfrm>
            <a:custGeom>
              <a:rect b="b" l="l" r="r" t="t"/>
              <a:pathLst>
                <a:path extrusionOk="0" h="42461" w="40875">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0"/>
            <p:cNvSpPr/>
            <p:nvPr/>
          </p:nvSpPr>
          <p:spPr>
            <a:xfrm>
              <a:off x="2797950" y="1979225"/>
              <a:ext cx="2263400" cy="1033800"/>
            </a:xfrm>
            <a:custGeom>
              <a:rect b="b" l="l" r="r" t="t"/>
              <a:pathLst>
                <a:path extrusionOk="0" h="41352" w="90536">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0"/>
            <p:cNvSpPr/>
            <p:nvPr/>
          </p:nvSpPr>
          <p:spPr>
            <a:xfrm>
              <a:off x="4127000" y="2162600"/>
              <a:ext cx="1021275" cy="706050"/>
            </a:xfrm>
            <a:custGeom>
              <a:rect b="b" l="l" r="r" t="t"/>
              <a:pathLst>
                <a:path extrusionOk="0" h="28242" w="40851">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0"/>
            <p:cNvSpPr/>
            <p:nvPr/>
          </p:nvSpPr>
          <p:spPr>
            <a:xfrm>
              <a:off x="4095150" y="2218250"/>
              <a:ext cx="1139450" cy="753400"/>
            </a:xfrm>
            <a:custGeom>
              <a:rect b="b" l="l" r="r" t="t"/>
              <a:pathLst>
                <a:path extrusionOk="0" h="30136" w="45578">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0"/>
            <p:cNvSpPr/>
            <p:nvPr/>
          </p:nvSpPr>
          <p:spPr>
            <a:xfrm>
              <a:off x="3949300" y="2994550"/>
              <a:ext cx="12525" cy="33950"/>
            </a:xfrm>
            <a:custGeom>
              <a:rect b="b" l="l" r="r" t="t"/>
              <a:pathLst>
                <a:path extrusionOk="0" h="1358" w="501">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0"/>
            <p:cNvSpPr/>
            <p:nvPr/>
          </p:nvSpPr>
          <p:spPr>
            <a:xfrm>
              <a:off x="3959125" y="2793625"/>
              <a:ext cx="388150" cy="234575"/>
            </a:xfrm>
            <a:custGeom>
              <a:rect b="b" l="l" r="r" t="t"/>
              <a:pathLst>
                <a:path extrusionOk="0" h="9383" w="15526">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0"/>
            <p:cNvSpPr/>
            <p:nvPr/>
          </p:nvSpPr>
          <p:spPr>
            <a:xfrm>
              <a:off x="3967150" y="2821900"/>
              <a:ext cx="398000" cy="204525"/>
            </a:xfrm>
            <a:custGeom>
              <a:rect b="b" l="l" r="r" t="t"/>
              <a:pathLst>
                <a:path extrusionOk="0" h="8181" w="1592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0"/>
            <p:cNvSpPr/>
            <p:nvPr/>
          </p:nvSpPr>
          <p:spPr>
            <a:xfrm>
              <a:off x="3994525" y="2964775"/>
              <a:ext cx="104225" cy="68800"/>
            </a:xfrm>
            <a:custGeom>
              <a:rect b="b" l="l" r="r" t="t"/>
              <a:pathLst>
                <a:path extrusionOk="0" h="2752" w="4169">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0"/>
            <p:cNvSpPr/>
            <p:nvPr/>
          </p:nvSpPr>
          <p:spPr>
            <a:xfrm>
              <a:off x="4028775" y="2989475"/>
              <a:ext cx="75325" cy="42000"/>
            </a:xfrm>
            <a:custGeom>
              <a:rect b="b" l="l" r="r" t="t"/>
              <a:pathLst>
                <a:path extrusionOk="0" h="1680" w="3013">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0"/>
            <p:cNvSpPr/>
            <p:nvPr/>
          </p:nvSpPr>
          <p:spPr>
            <a:xfrm>
              <a:off x="4084125" y="2918350"/>
              <a:ext cx="545625" cy="124750"/>
            </a:xfrm>
            <a:custGeom>
              <a:rect b="b" l="l" r="r" t="t"/>
              <a:pathLst>
                <a:path extrusionOk="0" h="4990" w="21825">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0"/>
            <p:cNvSpPr/>
            <p:nvPr/>
          </p:nvSpPr>
          <p:spPr>
            <a:xfrm>
              <a:off x="4123125" y="2961400"/>
              <a:ext cx="359900" cy="95675"/>
            </a:xfrm>
            <a:custGeom>
              <a:rect b="b" l="l" r="r" t="t"/>
              <a:pathLst>
                <a:path extrusionOk="0" h="3827" w="14396">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0"/>
            <p:cNvSpPr/>
            <p:nvPr/>
          </p:nvSpPr>
          <p:spPr>
            <a:xfrm>
              <a:off x="4615450" y="2986200"/>
              <a:ext cx="654575" cy="48625"/>
            </a:xfrm>
            <a:custGeom>
              <a:rect b="b" l="l" r="r" t="t"/>
              <a:pathLst>
                <a:path extrusionOk="0" h="1945" w="26183">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0"/>
            <p:cNvSpPr/>
            <p:nvPr/>
          </p:nvSpPr>
          <p:spPr>
            <a:xfrm>
              <a:off x="4455900" y="2820725"/>
              <a:ext cx="672725" cy="91700"/>
            </a:xfrm>
            <a:custGeom>
              <a:rect b="b" l="l" r="r" t="t"/>
              <a:pathLst>
                <a:path extrusionOk="0" h="3668" w="26909">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0"/>
            <p:cNvSpPr/>
            <p:nvPr/>
          </p:nvSpPr>
          <p:spPr>
            <a:xfrm>
              <a:off x="4495800" y="2796300"/>
              <a:ext cx="401850" cy="70875"/>
            </a:xfrm>
            <a:custGeom>
              <a:rect b="b" l="l" r="r" t="t"/>
              <a:pathLst>
                <a:path extrusionOk="0" h="2835" w="16074">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0"/>
            <p:cNvSpPr/>
            <p:nvPr/>
          </p:nvSpPr>
          <p:spPr>
            <a:xfrm>
              <a:off x="2594350" y="2880150"/>
              <a:ext cx="218225" cy="179900"/>
            </a:xfrm>
            <a:custGeom>
              <a:rect b="b" l="l" r="r" t="t"/>
              <a:pathLst>
                <a:path extrusionOk="0" h="7196" w="8729">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0"/>
            <p:cNvSpPr/>
            <p:nvPr/>
          </p:nvSpPr>
          <p:spPr>
            <a:xfrm>
              <a:off x="2647050" y="2995725"/>
              <a:ext cx="509300" cy="34925"/>
            </a:xfrm>
            <a:custGeom>
              <a:rect b="b" l="l" r="r" t="t"/>
              <a:pathLst>
                <a:path extrusionOk="0" h="1397" w="20372">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0"/>
            <p:cNvSpPr/>
            <p:nvPr/>
          </p:nvSpPr>
          <p:spPr>
            <a:xfrm>
              <a:off x="2698550" y="2967150"/>
              <a:ext cx="191400" cy="17800"/>
            </a:xfrm>
            <a:custGeom>
              <a:rect b="b" l="l" r="r" t="t"/>
              <a:pathLst>
                <a:path extrusionOk="0" h="712" w="7656">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0"/>
            <p:cNvSpPr/>
            <p:nvPr/>
          </p:nvSpPr>
          <p:spPr>
            <a:xfrm>
              <a:off x="2862550" y="2897875"/>
              <a:ext cx="950150" cy="82400"/>
            </a:xfrm>
            <a:custGeom>
              <a:rect b="b" l="l" r="r" t="t"/>
              <a:pathLst>
                <a:path extrusionOk="0" h="3296" w="38006">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0"/>
            <p:cNvSpPr/>
            <p:nvPr/>
          </p:nvSpPr>
          <p:spPr>
            <a:xfrm>
              <a:off x="3315875" y="2930175"/>
              <a:ext cx="382525" cy="50100"/>
            </a:xfrm>
            <a:custGeom>
              <a:rect b="b" l="l" r="r" t="t"/>
              <a:pathLst>
                <a:path extrusionOk="0" h="2004" w="15301">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0"/>
            <p:cNvSpPr/>
            <p:nvPr/>
          </p:nvSpPr>
          <p:spPr>
            <a:xfrm>
              <a:off x="3478100" y="2965425"/>
              <a:ext cx="132475" cy="15200"/>
            </a:xfrm>
            <a:custGeom>
              <a:rect b="b" l="l" r="r" t="t"/>
              <a:pathLst>
                <a:path extrusionOk="0" h="608" w="5299">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0"/>
            <p:cNvSpPr/>
            <p:nvPr/>
          </p:nvSpPr>
          <p:spPr>
            <a:xfrm>
              <a:off x="3505200" y="2876350"/>
              <a:ext cx="306000" cy="62250"/>
            </a:xfrm>
            <a:custGeom>
              <a:rect b="b" l="l" r="r" t="t"/>
              <a:pathLst>
                <a:path extrusionOk="0" h="2490" w="1224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0"/>
            <p:cNvSpPr/>
            <p:nvPr/>
          </p:nvSpPr>
          <p:spPr>
            <a:xfrm>
              <a:off x="3798075" y="2921325"/>
              <a:ext cx="146175" cy="109850"/>
            </a:xfrm>
            <a:custGeom>
              <a:rect b="b" l="l" r="r" t="t"/>
              <a:pathLst>
                <a:path extrusionOk="0" h="4394" w="5847">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0"/>
            <p:cNvSpPr/>
            <p:nvPr/>
          </p:nvSpPr>
          <p:spPr>
            <a:xfrm>
              <a:off x="3826650" y="2973700"/>
              <a:ext cx="92900" cy="57175"/>
            </a:xfrm>
            <a:custGeom>
              <a:rect b="b" l="l" r="r" t="t"/>
              <a:pathLst>
                <a:path extrusionOk="0" h="2287" w="3716">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0"/>
            <p:cNvSpPr/>
            <p:nvPr/>
          </p:nvSpPr>
          <p:spPr>
            <a:xfrm>
              <a:off x="3798075" y="2993050"/>
              <a:ext cx="73550" cy="48550"/>
            </a:xfrm>
            <a:custGeom>
              <a:rect b="b" l="l" r="r" t="t"/>
              <a:pathLst>
                <a:path extrusionOk="0" h="1942" w="2942">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0"/>
            <p:cNvSpPr/>
            <p:nvPr/>
          </p:nvSpPr>
          <p:spPr>
            <a:xfrm>
              <a:off x="3646275" y="3014500"/>
              <a:ext cx="141425" cy="65800"/>
            </a:xfrm>
            <a:custGeom>
              <a:rect b="b" l="l" r="r" t="t"/>
              <a:pathLst>
                <a:path extrusionOk="0" h="2632" w="5657">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0"/>
            <p:cNvSpPr/>
            <p:nvPr/>
          </p:nvSpPr>
          <p:spPr>
            <a:xfrm>
              <a:off x="2907500" y="2169450"/>
              <a:ext cx="176225" cy="400375"/>
            </a:xfrm>
            <a:custGeom>
              <a:rect b="b" l="l" r="r" t="t"/>
              <a:pathLst>
                <a:path extrusionOk="0" h="16015" w="7049">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0"/>
            <p:cNvSpPr/>
            <p:nvPr/>
          </p:nvSpPr>
          <p:spPr>
            <a:xfrm>
              <a:off x="2784850" y="2298325"/>
              <a:ext cx="212275" cy="456325"/>
            </a:xfrm>
            <a:custGeom>
              <a:rect b="b" l="l" r="r" t="t"/>
              <a:pathLst>
                <a:path extrusionOk="0" h="18253" w="8491">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0"/>
            <p:cNvSpPr/>
            <p:nvPr/>
          </p:nvSpPr>
          <p:spPr>
            <a:xfrm>
              <a:off x="2934875" y="2266475"/>
              <a:ext cx="56875" cy="120275"/>
            </a:xfrm>
            <a:custGeom>
              <a:rect b="b" l="l" r="r" t="t"/>
              <a:pathLst>
                <a:path extrusionOk="0" h="4811" w="2275">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0"/>
            <p:cNvSpPr/>
            <p:nvPr/>
          </p:nvSpPr>
          <p:spPr>
            <a:xfrm>
              <a:off x="2625625" y="2781125"/>
              <a:ext cx="121750" cy="253325"/>
            </a:xfrm>
            <a:custGeom>
              <a:rect b="b" l="l" r="r" t="t"/>
              <a:pathLst>
                <a:path extrusionOk="0" h="10133" w="487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0"/>
            <p:cNvSpPr/>
            <p:nvPr/>
          </p:nvSpPr>
          <p:spPr>
            <a:xfrm>
              <a:off x="2705375" y="2802850"/>
              <a:ext cx="58675" cy="146175"/>
            </a:xfrm>
            <a:custGeom>
              <a:rect b="b" l="l" r="r" t="t"/>
              <a:pathLst>
                <a:path extrusionOk="0" h="5847" w="2347">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0"/>
            <p:cNvSpPr/>
            <p:nvPr/>
          </p:nvSpPr>
          <p:spPr>
            <a:xfrm>
              <a:off x="2766100" y="2592425"/>
              <a:ext cx="130400" cy="279500"/>
            </a:xfrm>
            <a:custGeom>
              <a:rect b="b" l="l" r="r" t="t"/>
              <a:pathLst>
                <a:path extrusionOk="0" h="11180" w="5216">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0"/>
            <p:cNvSpPr/>
            <p:nvPr/>
          </p:nvSpPr>
          <p:spPr>
            <a:xfrm>
              <a:off x="2966425" y="2863275"/>
              <a:ext cx="463475" cy="37925"/>
            </a:xfrm>
            <a:custGeom>
              <a:rect b="b" l="l" r="r" t="t"/>
              <a:pathLst>
                <a:path extrusionOk="0" h="1517" w="18539">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0"/>
            <p:cNvSpPr/>
            <p:nvPr/>
          </p:nvSpPr>
          <p:spPr>
            <a:xfrm>
              <a:off x="3469475" y="2849575"/>
              <a:ext cx="89325" cy="11050"/>
            </a:xfrm>
            <a:custGeom>
              <a:rect b="b" l="l" r="r" t="t"/>
              <a:pathLst>
                <a:path extrusionOk="0" h="442" w="3573">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0"/>
            <p:cNvSpPr/>
            <p:nvPr/>
          </p:nvSpPr>
          <p:spPr>
            <a:xfrm>
              <a:off x="3572750" y="2855225"/>
              <a:ext cx="87850" cy="12250"/>
            </a:xfrm>
            <a:custGeom>
              <a:rect b="b" l="l" r="r" t="t"/>
              <a:pathLst>
                <a:path extrusionOk="0" h="490" w="3514">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0"/>
            <p:cNvSpPr/>
            <p:nvPr/>
          </p:nvSpPr>
          <p:spPr>
            <a:xfrm>
              <a:off x="4790775" y="2957350"/>
              <a:ext cx="477150" cy="47650"/>
            </a:xfrm>
            <a:custGeom>
              <a:rect b="b" l="l" r="r" t="t"/>
              <a:pathLst>
                <a:path extrusionOk="0" h="1906" w="19086">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0"/>
            <p:cNvSpPr/>
            <p:nvPr/>
          </p:nvSpPr>
          <p:spPr>
            <a:xfrm>
              <a:off x="5201525" y="2869525"/>
              <a:ext cx="64925" cy="107175"/>
            </a:xfrm>
            <a:custGeom>
              <a:rect b="b" l="l" r="r" t="t"/>
              <a:pathLst>
                <a:path extrusionOk="0" h="4287" w="2597">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0"/>
            <p:cNvSpPr/>
            <p:nvPr/>
          </p:nvSpPr>
          <p:spPr>
            <a:xfrm>
              <a:off x="5239025" y="2963875"/>
              <a:ext cx="83075" cy="80400"/>
            </a:xfrm>
            <a:custGeom>
              <a:rect b="b" l="l" r="r" t="t"/>
              <a:pathLst>
                <a:path extrusionOk="0" h="3216" w="3323">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0"/>
            <p:cNvSpPr/>
            <p:nvPr/>
          </p:nvSpPr>
          <p:spPr>
            <a:xfrm>
              <a:off x="4916975" y="2278100"/>
              <a:ext cx="94975" cy="186650"/>
            </a:xfrm>
            <a:custGeom>
              <a:rect b="b" l="l" r="r" t="t"/>
              <a:pathLst>
                <a:path extrusionOk="0" h="7466" w="3799">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0"/>
            <p:cNvSpPr/>
            <p:nvPr/>
          </p:nvSpPr>
          <p:spPr>
            <a:xfrm>
              <a:off x="5015500" y="2480800"/>
              <a:ext cx="23525" cy="41975"/>
            </a:xfrm>
            <a:custGeom>
              <a:rect b="b" l="l" r="r" t="t"/>
              <a:pathLst>
                <a:path extrusionOk="0" h="1679" w="941">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0"/>
            <p:cNvSpPr/>
            <p:nvPr/>
          </p:nvSpPr>
          <p:spPr>
            <a:xfrm>
              <a:off x="5043475" y="2540625"/>
              <a:ext cx="18175" cy="25025"/>
            </a:xfrm>
            <a:custGeom>
              <a:rect b="b" l="l" r="r" t="t"/>
              <a:pathLst>
                <a:path extrusionOk="0" h="1001" w="727">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0"/>
            <p:cNvSpPr/>
            <p:nvPr/>
          </p:nvSpPr>
          <p:spPr>
            <a:xfrm>
              <a:off x="3961800" y="2745100"/>
              <a:ext cx="180100" cy="208700"/>
            </a:xfrm>
            <a:custGeom>
              <a:rect b="b" l="l" r="r" t="t"/>
              <a:pathLst>
                <a:path extrusionOk="0" h="8348" w="7204">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0"/>
            <p:cNvSpPr/>
            <p:nvPr/>
          </p:nvSpPr>
          <p:spPr>
            <a:xfrm>
              <a:off x="3951675" y="2765350"/>
              <a:ext cx="96750" cy="141400"/>
            </a:xfrm>
            <a:custGeom>
              <a:rect b="b" l="l" r="r" t="t"/>
              <a:pathLst>
                <a:path extrusionOk="0" h="5656" w="387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0"/>
            <p:cNvSpPr/>
            <p:nvPr/>
          </p:nvSpPr>
          <p:spPr>
            <a:xfrm>
              <a:off x="3953750" y="2776950"/>
              <a:ext cx="50625" cy="74450"/>
            </a:xfrm>
            <a:custGeom>
              <a:rect b="b" l="l" r="r" t="t"/>
              <a:pathLst>
                <a:path extrusionOk="0" h="2978" w="2025">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0"/>
            <p:cNvSpPr/>
            <p:nvPr/>
          </p:nvSpPr>
          <p:spPr>
            <a:xfrm>
              <a:off x="3960300" y="2769225"/>
              <a:ext cx="20875" cy="33650"/>
            </a:xfrm>
            <a:custGeom>
              <a:rect b="b" l="l" r="r" t="t"/>
              <a:pathLst>
                <a:path extrusionOk="0" h="1346" w="835">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0"/>
            <p:cNvSpPr/>
            <p:nvPr/>
          </p:nvSpPr>
          <p:spPr>
            <a:xfrm>
              <a:off x="3959125" y="2012575"/>
              <a:ext cx="207475" cy="176550"/>
            </a:xfrm>
            <a:custGeom>
              <a:rect b="b" l="l" r="r" t="t"/>
              <a:pathLst>
                <a:path extrusionOk="0" h="7062" w="8299">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0"/>
            <p:cNvSpPr/>
            <p:nvPr/>
          </p:nvSpPr>
          <p:spPr>
            <a:xfrm>
              <a:off x="3962100" y="2081925"/>
              <a:ext cx="147650" cy="145000"/>
            </a:xfrm>
            <a:custGeom>
              <a:rect b="b" l="l" r="r" t="t"/>
              <a:pathLst>
                <a:path extrusionOk="0" h="5800" w="5906">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0"/>
            <p:cNvSpPr/>
            <p:nvPr/>
          </p:nvSpPr>
          <p:spPr>
            <a:xfrm>
              <a:off x="3957025" y="2150100"/>
              <a:ext cx="96475" cy="110450"/>
            </a:xfrm>
            <a:custGeom>
              <a:rect b="b" l="l" r="r" t="t"/>
              <a:pathLst>
                <a:path extrusionOk="0" h="4418" w="3859">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0"/>
            <p:cNvSpPr/>
            <p:nvPr/>
          </p:nvSpPr>
          <p:spPr>
            <a:xfrm>
              <a:off x="3958525" y="2201000"/>
              <a:ext cx="77700" cy="87225"/>
            </a:xfrm>
            <a:custGeom>
              <a:rect b="b" l="l" r="r" t="t"/>
              <a:pathLst>
                <a:path extrusionOk="0" h="3489" w="3108">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0"/>
            <p:cNvSpPr/>
            <p:nvPr/>
          </p:nvSpPr>
          <p:spPr>
            <a:xfrm>
              <a:off x="3969225" y="2252800"/>
              <a:ext cx="44075" cy="52700"/>
            </a:xfrm>
            <a:custGeom>
              <a:rect b="b" l="l" r="r" t="t"/>
              <a:pathLst>
                <a:path extrusionOk="0" h="2108" w="1763">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0"/>
            <p:cNvSpPr/>
            <p:nvPr/>
          </p:nvSpPr>
          <p:spPr>
            <a:xfrm>
              <a:off x="4234450" y="2011325"/>
              <a:ext cx="372675" cy="76300"/>
            </a:xfrm>
            <a:custGeom>
              <a:rect b="b" l="l" r="r" t="t"/>
              <a:pathLst>
                <a:path extrusionOk="0" h="3052" w="14907">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0"/>
            <p:cNvSpPr/>
            <p:nvPr/>
          </p:nvSpPr>
          <p:spPr>
            <a:xfrm>
              <a:off x="4323750" y="2032700"/>
              <a:ext cx="186650" cy="45975"/>
            </a:xfrm>
            <a:custGeom>
              <a:rect b="b" l="l" r="r" t="t"/>
              <a:pathLst>
                <a:path extrusionOk="0" h="1839" w="7466">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0"/>
            <p:cNvSpPr/>
            <p:nvPr/>
          </p:nvSpPr>
          <p:spPr>
            <a:xfrm>
              <a:off x="4432975" y="2078975"/>
              <a:ext cx="53900" cy="15825"/>
            </a:xfrm>
            <a:custGeom>
              <a:rect b="b" l="l" r="r" t="t"/>
              <a:pathLst>
                <a:path extrusionOk="0" h="633" w="2156">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0"/>
            <p:cNvSpPr/>
            <p:nvPr/>
          </p:nvSpPr>
          <p:spPr>
            <a:xfrm>
              <a:off x="4279100" y="2676175"/>
              <a:ext cx="474475" cy="52000"/>
            </a:xfrm>
            <a:custGeom>
              <a:rect b="b" l="l" r="r" t="t"/>
              <a:pathLst>
                <a:path extrusionOk="0" h="2080" w="18979">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0"/>
            <p:cNvSpPr/>
            <p:nvPr/>
          </p:nvSpPr>
          <p:spPr>
            <a:xfrm>
              <a:off x="4762200" y="2729025"/>
              <a:ext cx="98250" cy="20475"/>
            </a:xfrm>
            <a:custGeom>
              <a:rect b="b" l="l" r="r" t="t"/>
              <a:pathLst>
                <a:path extrusionOk="0" h="819" w="393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0"/>
            <p:cNvSpPr/>
            <p:nvPr/>
          </p:nvSpPr>
          <p:spPr>
            <a:xfrm>
              <a:off x="4370175" y="2643900"/>
              <a:ext cx="264650" cy="42000"/>
            </a:xfrm>
            <a:custGeom>
              <a:rect b="b" l="l" r="r" t="t"/>
              <a:pathLst>
                <a:path extrusionOk="0" h="1680" w="10586">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0"/>
            <p:cNvSpPr/>
            <p:nvPr/>
          </p:nvSpPr>
          <p:spPr>
            <a:xfrm>
              <a:off x="4420475" y="2612175"/>
              <a:ext cx="151825" cy="18650"/>
            </a:xfrm>
            <a:custGeom>
              <a:rect b="b" l="l" r="r" t="t"/>
              <a:pathLst>
                <a:path extrusionOk="0" h="746" w="6073">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0"/>
            <p:cNvSpPr/>
            <p:nvPr/>
          </p:nvSpPr>
          <p:spPr>
            <a:xfrm>
              <a:off x="4445475" y="2584150"/>
              <a:ext cx="108975" cy="19600"/>
            </a:xfrm>
            <a:custGeom>
              <a:rect b="b" l="l" r="r" t="t"/>
              <a:pathLst>
                <a:path extrusionOk="0" h="784" w="4359">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0"/>
            <p:cNvSpPr/>
            <p:nvPr/>
          </p:nvSpPr>
          <p:spPr>
            <a:xfrm>
              <a:off x="4450850" y="2560800"/>
              <a:ext cx="92875" cy="13175"/>
            </a:xfrm>
            <a:custGeom>
              <a:rect b="b" l="l" r="r" t="t"/>
              <a:pathLst>
                <a:path extrusionOk="0" h="527" w="3715">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0"/>
            <p:cNvSpPr/>
            <p:nvPr/>
          </p:nvSpPr>
          <p:spPr>
            <a:xfrm>
              <a:off x="4136525" y="2379650"/>
              <a:ext cx="511100" cy="68125"/>
            </a:xfrm>
            <a:custGeom>
              <a:rect b="b" l="l" r="r" t="t"/>
              <a:pathLst>
                <a:path extrusionOk="0" h="2725" w="20444">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0"/>
            <p:cNvSpPr/>
            <p:nvPr/>
          </p:nvSpPr>
          <p:spPr>
            <a:xfrm>
              <a:off x="4200800" y="2346525"/>
              <a:ext cx="294725" cy="22675"/>
            </a:xfrm>
            <a:custGeom>
              <a:rect b="b" l="l" r="r" t="t"/>
              <a:pathLst>
                <a:path extrusionOk="0" h="907" w="11789">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0"/>
            <p:cNvSpPr/>
            <p:nvPr/>
          </p:nvSpPr>
          <p:spPr>
            <a:xfrm>
              <a:off x="4289500" y="2309725"/>
              <a:ext cx="125350" cy="12300"/>
            </a:xfrm>
            <a:custGeom>
              <a:rect b="b" l="l" r="r" t="t"/>
              <a:pathLst>
                <a:path extrusionOk="0" h="492" w="5014">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0"/>
            <p:cNvSpPr/>
            <p:nvPr/>
          </p:nvSpPr>
          <p:spPr>
            <a:xfrm>
              <a:off x="4305875" y="2279300"/>
              <a:ext cx="73550" cy="12400"/>
            </a:xfrm>
            <a:custGeom>
              <a:rect b="b" l="l" r="r" t="t"/>
              <a:pathLst>
                <a:path extrusionOk="0" h="496" w="2942">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0"/>
            <p:cNvSpPr/>
            <p:nvPr/>
          </p:nvSpPr>
          <p:spPr>
            <a:xfrm>
              <a:off x="4321950" y="2252750"/>
              <a:ext cx="82175" cy="14300"/>
            </a:xfrm>
            <a:custGeom>
              <a:rect b="b" l="l" r="r" t="t"/>
              <a:pathLst>
                <a:path extrusionOk="0" h="572" w="3287">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0"/>
            <p:cNvSpPr/>
            <p:nvPr/>
          </p:nvSpPr>
          <p:spPr>
            <a:xfrm>
              <a:off x="3583775" y="2767900"/>
              <a:ext cx="367325" cy="163875"/>
            </a:xfrm>
            <a:custGeom>
              <a:rect b="b" l="l" r="r" t="t"/>
              <a:pathLst>
                <a:path extrusionOk="0" h="6555" w="14693">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0"/>
            <p:cNvSpPr/>
            <p:nvPr/>
          </p:nvSpPr>
          <p:spPr>
            <a:xfrm>
              <a:off x="3687350" y="2738550"/>
              <a:ext cx="259575" cy="143500"/>
            </a:xfrm>
            <a:custGeom>
              <a:rect b="b" l="l" r="r" t="t"/>
              <a:pathLst>
                <a:path extrusionOk="0" h="5740" w="10383">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0"/>
            <p:cNvSpPr/>
            <p:nvPr/>
          </p:nvSpPr>
          <p:spPr>
            <a:xfrm>
              <a:off x="3817725" y="2742725"/>
              <a:ext cx="131600" cy="98550"/>
            </a:xfrm>
            <a:custGeom>
              <a:rect b="b" l="l" r="r" t="t"/>
              <a:pathLst>
                <a:path extrusionOk="0" h="3942" w="5264">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0"/>
            <p:cNvSpPr/>
            <p:nvPr/>
          </p:nvSpPr>
          <p:spPr>
            <a:xfrm>
              <a:off x="3859100" y="2723375"/>
              <a:ext cx="94675" cy="71475"/>
            </a:xfrm>
            <a:custGeom>
              <a:rect b="b" l="l" r="r" t="t"/>
              <a:pathLst>
                <a:path extrusionOk="0" h="2859" w="3787">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0"/>
            <p:cNvSpPr/>
            <p:nvPr/>
          </p:nvSpPr>
          <p:spPr>
            <a:xfrm>
              <a:off x="3880825" y="2702850"/>
              <a:ext cx="72350" cy="46550"/>
            </a:xfrm>
            <a:custGeom>
              <a:rect b="b" l="l" r="r" t="t"/>
              <a:pathLst>
                <a:path extrusionOk="0" h="1862" w="2894">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0"/>
            <p:cNvSpPr/>
            <p:nvPr/>
          </p:nvSpPr>
          <p:spPr>
            <a:xfrm>
              <a:off x="3900475" y="2684975"/>
              <a:ext cx="44375" cy="26225"/>
            </a:xfrm>
            <a:custGeom>
              <a:rect b="b" l="l" r="r" t="t"/>
              <a:pathLst>
                <a:path extrusionOk="0" h="1049" w="1775">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0"/>
            <p:cNvSpPr/>
            <p:nvPr/>
          </p:nvSpPr>
          <p:spPr>
            <a:xfrm>
              <a:off x="3894825" y="2666600"/>
              <a:ext cx="46150" cy="19300"/>
            </a:xfrm>
            <a:custGeom>
              <a:rect b="b" l="l" r="r" t="t"/>
              <a:pathLst>
                <a:path extrusionOk="0" h="772" w="1846">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0"/>
            <p:cNvSpPr/>
            <p:nvPr/>
          </p:nvSpPr>
          <p:spPr>
            <a:xfrm>
              <a:off x="3632575" y="2067200"/>
              <a:ext cx="242925" cy="79650"/>
            </a:xfrm>
            <a:custGeom>
              <a:rect b="b" l="l" r="r" t="t"/>
              <a:pathLst>
                <a:path extrusionOk="0" h="3186" w="9717">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0"/>
            <p:cNvSpPr/>
            <p:nvPr/>
          </p:nvSpPr>
          <p:spPr>
            <a:xfrm>
              <a:off x="3648075" y="2114950"/>
              <a:ext cx="232775" cy="71475"/>
            </a:xfrm>
            <a:custGeom>
              <a:rect b="b" l="l" r="r" t="t"/>
              <a:pathLst>
                <a:path extrusionOk="0" h="2859" w="9311">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0"/>
            <p:cNvSpPr/>
            <p:nvPr/>
          </p:nvSpPr>
          <p:spPr>
            <a:xfrm>
              <a:off x="3719500" y="2151850"/>
              <a:ext cx="113125" cy="39650"/>
            </a:xfrm>
            <a:custGeom>
              <a:rect b="b" l="l" r="r" t="t"/>
              <a:pathLst>
                <a:path extrusionOk="0" h="1586" w="4525">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0"/>
            <p:cNvSpPr/>
            <p:nvPr/>
          </p:nvSpPr>
          <p:spPr>
            <a:xfrm>
              <a:off x="3756400" y="2206375"/>
              <a:ext cx="75925" cy="33650"/>
            </a:xfrm>
            <a:custGeom>
              <a:rect b="b" l="l" r="r" t="t"/>
              <a:pathLst>
                <a:path extrusionOk="0" h="1346" w="3037">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0"/>
            <p:cNvSpPr/>
            <p:nvPr/>
          </p:nvSpPr>
          <p:spPr>
            <a:xfrm>
              <a:off x="3764150" y="2249050"/>
              <a:ext cx="51825" cy="17750"/>
            </a:xfrm>
            <a:custGeom>
              <a:rect b="b" l="l" r="r" t="t"/>
              <a:pathLst>
                <a:path extrusionOk="0" h="710" w="2073">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0"/>
            <p:cNvSpPr/>
            <p:nvPr/>
          </p:nvSpPr>
          <p:spPr>
            <a:xfrm>
              <a:off x="3493875" y="2528200"/>
              <a:ext cx="383100" cy="74650"/>
            </a:xfrm>
            <a:custGeom>
              <a:rect b="b" l="l" r="r" t="t"/>
              <a:pathLst>
                <a:path extrusionOk="0" h="2986" w="15324">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0"/>
            <p:cNvSpPr/>
            <p:nvPr/>
          </p:nvSpPr>
          <p:spPr>
            <a:xfrm>
              <a:off x="3660850" y="2501325"/>
              <a:ext cx="133975" cy="30400"/>
            </a:xfrm>
            <a:custGeom>
              <a:rect b="b" l="l" r="r" t="t"/>
              <a:pathLst>
                <a:path extrusionOk="0" h="1216" w="5359">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0"/>
            <p:cNvSpPr/>
            <p:nvPr/>
          </p:nvSpPr>
          <p:spPr>
            <a:xfrm>
              <a:off x="3723375" y="2480900"/>
              <a:ext cx="66100" cy="18850"/>
            </a:xfrm>
            <a:custGeom>
              <a:rect b="b" l="l" r="r" t="t"/>
              <a:pathLst>
                <a:path extrusionOk="0" h="754" w="2644">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0"/>
            <p:cNvSpPr/>
            <p:nvPr/>
          </p:nvSpPr>
          <p:spPr>
            <a:xfrm>
              <a:off x="3730225" y="2454850"/>
              <a:ext cx="58950" cy="13650"/>
            </a:xfrm>
            <a:custGeom>
              <a:rect b="b" l="l" r="r" t="t"/>
              <a:pathLst>
                <a:path extrusionOk="0" h="546" w="2358">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0"/>
            <p:cNvSpPr/>
            <p:nvPr/>
          </p:nvSpPr>
          <p:spPr>
            <a:xfrm>
              <a:off x="3750150" y="2434850"/>
              <a:ext cx="37550" cy="11625"/>
            </a:xfrm>
            <a:custGeom>
              <a:rect b="b" l="l" r="r" t="t"/>
              <a:pathLst>
                <a:path extrusionOk="0" h="465" w="1502">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0"/>
            <p:cNvSpPr/>
            <p:nvPr/>
          </p:nvSpPr>
          <p:spPr>
            <a:xfrm>
              <a:off x="3751650" y="2409650"/>
              <a:ext cx="39300" cy="11350"/>
            </a:xfrm>
            <a:custGeom>
              <a:rect b="b" l="l" r="r" t="t"/>
              <a:pathLst>
                <a:path extrusionOk="0" h="454" w="1572">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0"/>
            <p:cNvSpPr/>
            <p:nvPr/>
          </p:nvSpPr>
          <p:spPr>
            <a:xfrm>
              <a:off x="3755225" y="2382375"/>
              <a:ext cx="41400" cy="11650"/>
            </a:xfrm>
            <a:custGeom>
              <a:rect b="b" l="l" r="r" t="t"/>
              <a:pathLst>
                <a:path extrusionOk="0" h="466" w="1656">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0"/>
            <p:cNvSpPr/>
            <p:nvPr/>
          </p:nvSpPr>
          <p:spPr>
            <a:xfrm>
              <a:off x="3771600" y="2357625"/>
              <a:ext cx="25025" cy="12075"/>
            </a:xfrm>
            <a:custGeom>
              <a:rect b="b" l="l" r="r" t="t"/>
              <a:pathLst>
                <a:path extrusionOk="0" h="483" w="1001">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0"/>
            <p:cNvSpPr/>
            <p:nvPr/>
          </p:nvSpPr>
          <p:spPr>
            <a:xfrm>
              <a:off x="3217350" y="1987875"/>
              <a:ext cx="155400" cy="66700"/>
            </a:xfrm>
            <a:custGeom>
              <a:rect b="b" l="l" r="r" t="t"/>
              <a:pathLst>
                <a:path extrusionOk="0" h="2668" w="6216">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0"/>
            <p:cNvSpPr/>
            <p:nvPr/>
          </p:nvSpPr>
          <p:spPr>
            <a:xfrm>
              <a:off x="3218850" y="2012575"/>
              <a:ext cx="69975" cy="42000"/>
            </a:xfrm>
            <a:custGeom>
              <a:rect b="b" l="l" r="r" t="t"/>
              <a:pathLst>
                <a:path extrusionOk="0" h="1680" w="2799">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0"/>
            <p:cNvSpPr/>
            <p:nvPr/>
          </p:nvSpPr>
          <p:spPr>
            <a:xfrm>
              <a:off x="3172700" y="2106925"/>
              <a:ext cx="73250" cy="22950"/>
            </a:xfrm>
            <a:custGeom>
              <a:rect b="b" l="l" r="r" t="t"/>
              <a:pathLst>
                <a:path extrusionOk="0" h="918" w="293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0"/>
            <p:cNvSpPr/>
            <p:nvPr/>
          </p:nvSpPr>
          <p:spPr>
            <a:xfrm>
              <a:off x="2975950" y="2639750"/>
              <a:ext cx="235775" cy="52800"/>
            </a:xfrm>
            <a:custGeom>
              <a:rect b="b" l="l" r="r" t="t"/>
              <a:pathLst>
                <a:path extrusionOk="0" h="2112" w="9431">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0"/>
            <p:cNvSpPr/>
            <p:nvPr/>
          </p:nvSpPr>
          <p:spPr>
            <a:xfrm>
              <a:off x="2991725" y="2597975"/>
              <a:ext cx="61050" cy="16575"/>
            </a:xfrm>
            <a:custGeom>
              <a:rect b="b" l="l" r="r" t="t"/>
              <a:pathLst>
                <a:path extrusionOk="0" h="663" w="2442">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0"/>
            <p:cNvSpPr/>
            <p:nvPr/>
          </p:nvSpPr>
          <p:spPr>
            <a:xfrm>
              <a:off x="3004525" y="2565800"/>
              <a:ext cx="58675" cy="13975"/>
            </a:xfrm>
            <a:custGeom>
              <a:rect b="b" l="l" r="r" t="t"/>
              <a:pathLst>
                <a:path extrusionOk="0" h="559" w="2347">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0"/>
            <p:cNvSpPr/>
            <p:nvPr/>
          </p:nvSpPr>
          <p:spPr>
            <a:xfrm>
              <a:off x="3017025" y="2533350"/>
              <a:ext cx="35750" cy="13675"/>
            </a:xfrm>
            <a:custGeom>
              <a:rect b="b" l="l" r="r" t="t"/>
              <a:pathLst>
                <a:path extrusionOk="0" h="547" w="143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0"/>
            <p:cNvSpPr/>
            <p:nvPr/>
          </p:nvSpPr>
          <p:spPr>
            <a:xfrm>
              <a:off x="3025950" y="2504300"/>
              <a:ext cx="30400" cy="11650"/>
            </a:xfrm>
            <a:custGeom>
              <a:rect b="b" l="l" r="r" t="t"/>
              <a:pathLst>
                <a:path extrusionOk="0" h="466" w="1216">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0"/>
            <p:cNvSpPr/>
            <p:nvPr/>
          </p:nvSpPr>
          <p:spPr>
            <a:xfrm>
              <a:off x="2825925" y="2812075"/>
              <a:ext cx="125050" cy="19025"/>
            </a:xfrm>
            <a:custGeom>
              <a:rect b="b" l="l" r="r" t="t"/>
              <a:pathLst>
                <a:path extrusionOk="0" h="761" w="5002">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0"/>
            <p:cNvSpPr/>
            <p:nvPr/>
          </p:nvSpPr>
          <p:spPr>
            <a:xfrm>
              <a:off x="2836650" y="2794625"/>
              <a:ext cx="56875" cy="12400"/>
            </a:xfrm>
            <a:custGeom>
              <a:rect b="b" l="l" r="r" t="t"/>
              <a:pathLst>
                <a:path extrusionOk="0" h="496" w="2275">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0"/>
            <p:cNvSpPr/>
            <p:nvPr/>
          </p:nvSpPr>
          <p:spPr>
            <a:xfrm>
              <a:off x="2850350" y="2757150"/>
              <a:ext cx="38125" cy="11325"/>
            </a:xfrm>
            <a:custGeom>
              <a:rect b="b" l="l" r="r" t="t"/>
              <a:pathLst>
                <a:path extrusionOk="0" h="453" w="1525">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0"/>
            <p:cNvSpPr/>
            <p:nvPr/>
          </p:nvSpPr>
          <p:spPr>
            <a:xfrm>
              <a:off x="2920300" y="2601275"/>
              <a:ext cx="43175" cy="11450"/>
            </a:xfrm>
            <a:custGeom>
              <a:rect b="b" l="l" r="r" t="t"/>
              <a:pathLst>
                <a:path extrusionOk="0" h="458" w="1727">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0"/>
            <p:cNvSpPr/>
            <p:nvPr/>
          </p:nvSpPr>
          <p:spPr>
            <a:xfrm>
              <a:off x="2931300" y="2574250"/>
              <a:ext cx="30400" cy="11050"/>
            </a:xfrm>
            <a:custGeom>
              <a:rect b="b" l="l" r="r" t="t"/>
              <a:pathLst>
                <a:path extrusionOk="0" h="442" w="1216">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0"/>
            <p:cNvSpPr/>
            <p:nvPr/>
          </p:nvSpPr>
          <p:spPr>
            <a:xfrm>
              <a:off x="2954225" y="2542100"/>
              <a:ext cx="26825" cy="11350"/>
            </a:xfrm>
            <a:custGeom>
              <a:rect b="b" l="l" r="r" t="t"/>
              <a:pathLst>
                <a:path extrusionOk="0" h="454" w="1073">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0"/>
            <p:cNvSpPr/>
            <p:nvPr/>
          </p:nvSpPr>
          <p:spPr>
            <a:xfrm>
              <a:off x="3016725" y="2803450"/>
              <a:ext cx="430750" cy="31575"/>
            </a:xfrm>
            <a:custGeom>
              <a:rect b="b" l="l" r="r" t="t"/>
              <a:pathLst>
                <a:path extrusionOk="0" h="1263" w="1723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0"/>
            <p:cNvSpPr/>
            <p:nvPr/>
          </p:nvSpPr>
          <p:spPr>
            <a:xfrm>
              <a:off x="3045900" y="2792250"/>
              <a:ext cx="214650" cy="13900"/>
            </a:xfrm>
            <a:custGeom>
              <a:rect b="b" l="l" r="r" t="t"/>
              <a:pathLst>
                <a:path extrusionOk="0" h="556" w="8586">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0"/>
            <p:cNvSpPr/>
            <p:nvPr/>
          </p:nvSpPr>
          <p:spPr>
            <a:xfrm>
              <a:off x="3036375" y="2778700"/>
              <a:ext cx="103900" cy="11425"/>
            </a:xfrm>
            <a:custGeom>
              <a:rect b="b" l="l" r="r" t="t"/>
              <a:pathLst>
                <a:path extrusionOk="0" h="457" w="4156">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0"/>
            <p:cNvSpPr/>
            <p:nvPr/>
          </p:nvSpPr>
          <p:spPr>
            <a:xfrm>
              <a:off x="3034900" y="2753425"/>
              <a:ext cx="57175" cy="11675"/>
            </a:xfrm>
            <a:custGeom>
              <a:rect b="b" l="l" r="r" t="t"/>
              <a:pathLst>
                <a:path extrusionOk="0" h="467" w="2287">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0"/>
            <p:cNvSpPr/>
            <p:nvPr/>
          </p:nvSpPr>
          <p:spPr>
            <a:xfrm>
              <a:off x="2993825" y="2730825"/>
              <a:ext cx="30375" cy="11625"/>
            </a:xfrm>
            <a:custGeom>
              <a:rect b="b" l="l" r="r" t="t"/>
              <a:pathLst>
                <a:path extrusionOk="0" h="465" w="1215">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0"/>
            <p:cNvSpPr/>
            <p:nvPr/>
          </p:nvSpPr>
          <p:spPr>
            <a:xfrm>
              <a:off x="3764150" y="3101350"/>
              <a:ext cx="434600" cy="11425"/>
            </a:xfrm>
            <a:custGeom>
              <a:rect b="b" l="l" r="r" t="t"/>
              <a:pathLst>
                <a:path extrusionOk="0" h="457" w="17384">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0"/>
            <p:cNvSpPr/>
            <p:nvPr/>
          </p:nvSpPr>
          <p:spPr>
            <a:xfrm>
              <a:off x="3764750" y="3085325"/>
              <a:ext cx="192600" cy="11350"/>
            </a:xfrm>
            <a:custGeom>
              <a:rect b="b" l="l" r="r" t="t"/>
              <a:pathLst>
                <a:path extrusionOk="0" h="454" w="7704">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0"/>
            <p:cNvSpPr/>
            <p:nvPr/>
          </p:nvSpPr>
          <p:spPr>
            <a:xfrm>
              <a:off x="3792425" y="3067475"/>
              <a:ext cx="154200" cy="11325"/>
            </a:xfrm>
            <a:custGeom>
              <a:rect b="b" l="l" r="r" t="t"/>
              <a:pathLst>
                <a:path extrusionOk="0" h="453" w="6168">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0"/>
            <p:cNvSpPr/>
            <p:nvPr/>
          </p:nvSpPr>
          <p:spPr>
            <a:xfrm>
              <a:off x="3859100" y="3048125"/>
              <a:ext cx="160750" cy="11325"/>
            </a:xfrm>
            <a:custGeom>
              <a:rect b="b" l="l" r="r" t="t"/>
              <a:pathLst>
                <a:path extrusionOk="0" h="453" w="643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0"/>
            <p:cNvSpPr/>
            <p:nvPr/>
          </p:nvSpPr>
          <p:spPr>
            <a:xfrm>
              <a:off x="4972050" y="2710275"/>
              <a:ext cx="27400" cy="64925"/>
            </a:xfrm>
            <a:custGeom>
              <a:rect b="b" l="l" r="r" t="t"/>
              <a:pathLst>
                <a:path extrusionOk="0" h="2597" w="1096">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0"/>
            <p:cNvSpPr/>
            <p:nvPr/>
          </p:nvSpPr>
          <p:spPr>
            <a:xfrm>
              <a:off x="4954775" y="2749875"/>
              <a:ext cx="18175" cy="31275"/>
            </a:xfrm>
            <a:custGeom>
              <a:rect b="b" l="l" r="r" t="t"/>
              <a:pathLst>
                <a:path extrusionOk="0" h="1251" w="727">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0"/>
            <p:cNvSpPr/>
            <p:nvPr/>
          </p:nvSpPr>
          <p:spPr>
            <a:xfrm>
              <a:off x="4199625" y="1988475"/>
              <a:ext cx="16975" cy="54800"/>
            </a:xfrm>
            <a:custGeom>
              <a:rect b="b" l="l" r="r" t="t"/>
              <a:pathLst>
                <a:path extrusionOk="0" h="2192" w="679">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0"/>
            <p:cNvSpPr/>
            <p:nvPr/>
          </p:nvSpPr>
          <p:spPr>
            <a:xfrm>
              <a:off x="4658600" y="2070925"/>
              <a:ext cx="19075" cy="57175"/>
            </a:xfrm>
            <a:custGeom>
              <a:rect b="b" l="l" r="r" t="t"/>
              <a:pathLst>
                <a:path extrusionOk="0" h="2287" w="763">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0"/>
            <p:cNvSpPr/>
            <p:nvPr/>
          </p:nvSpPr>
          <p:spPr>
            <a:xfrm>
              <a:off x="4621700" y="2066750"/>
              <a:ext cx="17275" cy="33075"/>
            </a:xfrm>
            <a:custGeom>
              <a:rect b="b" l="l" r="r" t="t"/>
              <a:pathLst>
                <a:path extrusionOk="0" h="1323" w="691">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0"/>
            <p:cNvSpPr/>
            <p:nvPr/>
          </p:nvSpPr>
          <p:spPr>
            <a:xfrm>
              <a:off x="3442075" y="2701050"/>
              <a:ext cx="20875" cy="98550"/>
            </a:xfrm>
            <a:custGeom>
              <a:rect b="b" l="l" r="r" t="t"/>
              <a:pathLst>
                <a:path extrusionOk="0" h="3942" w="835">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0"/>
            <p:cNvSpPr/>
            <p:nvPr/>
          </p:nvSpPr>
          <p:spPr>
            <a:xfrm>
              <a:off x="3463225" y="2773100"/>
              <a:ext cx="13125" cy="28000"/>
            </a:xfrm>
            <a:custGeom>
              <a:rect b="b" l="l" r="r" t="t"/>
              <a:pathLst>
                <a:path extrusionOk="0" h="1120" w="525">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0"/>
            <p:cNvSpPr/>
            <p:nvPr/>
          </p:nvSpPr>
          <p:spPr>
            <a:xfrm>
              <a:off x="3483750" y="2774875"/>
              <a:ext cx="16100" cy="23250"/>
            </a:xfrm>
            <a:custGeom>
              <a:rect b="b" l="l" r="r" t="t"/>
              <a:pathLst>
                <a:path extrusionOk="0" h="930" w="644">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0"/>
            <p:cNvSpPr/>
            <p:nvPr/>
          </p:nvSpPr>
          <p:spPr>
            <a:xfrm>
              <a:off x="3460250" y="2009300"/>
              <a:ext cx="18775" cy="67000"/>
            </a:xfrm>
            <a:custGeom>
              <a:rect b="b" l="l" r="r" t="t"/>
              <a:pathLst>
                <a:path extrusionOk="0" h="2680" w="751">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0"/>
            <p:cNvSpPr/>
            <p:nvPr/>
          </p:nvSpPr>
          <p:spPr>
            <a:xfrm>
              <a:off x="3484650" y="2016750"/>
              <a:ext cx="13125" cy="25025"/>
            </a:xfrm>
            <a:custGeom>
              <a:rect b="b" l="l" r="r" t="t"/>
              <a:pathLst>
                <a:path extrusionOk="0" h="1001" w="525">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0"/>
            <p:cNvSpPr/>
            <p:nvPr/>
          </p:nvSpPr>
          <p:spPr>
            <a:xfrm>
              <a:off x="3177475" y="2730825"/>
              <a:ext cx="22050" cy="59250"/>
            </a:xfrm>
            <a:custGeom>
              <a:rect b="b" l="l" r="r" t="t"/>
              <a:pathLst>
                <a:path extrusionOk="0" h="2370" w="882">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0"/>
            <p:cNvSpPr/>
            <p:nvPr/>
          </p:nvSpPr>
          <p:spPr>
            <a:xfrm>
              <a:off x="3195625" y="2756125"/>
              <a:ext cx="17875" cy="33075"/>
            </a:xfrm>
            <a:custGeom>
              <a:rect b="b" l="l" r="r" t="t"/>
              <a:pathLst>
                <a:path extrusionOk="0" h="1323" w="715">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0"/>
            <p:cNvSpPr/>
            <p:nvPr/>
          </p:nvSpPr>
          <p:spPr>
            <a:xfrm>
              <a:off x="4286525" y="3098125"/>
              <a:ext cx="568550" cy="11050"/>
            </a:xfrm>
            <a:custGeom>
              <a:rect b="b" l="l" r="r" t="t"/>
              <a:pathLst>
                <a:path extrusionOk="0" h="442" w="22742">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0"/>
            <p:cNvSpPr/>
            <p:nvPr/>
          </p:nvSpPr>
          <p:spPr>
            <a:xfrm>
              <a:off x="4874100" y="3096625"/>
              <a:ext cx="64025" cy="11050"/>
            </a:xfrm>
            <a:custGeom>
              <a:rect b="b" l="l" r="r" t="t"/>
              <a:pathLst>
                <a:path extrusionOk="0" h="442" w="2561">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0"/>
            <p:cNvSpPr/>
            <p:nvPr/>
          </p:nvSpPr>
          <p:spPr>
            <a:xfrm>
              <a:off x="4958350" y="3093075"/>
              <a:ext cx="39300" cy="11325"/>
            </a:xfrm>
            <a:custGeom>
              <a:rect b="b" l="l" r="r" t="t"/>
              <a:pathLst>
                <a:path extrusionOk="0" h="453" w="1572">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0"/>
            <p:cNvSpPr/>
            <p:nvPr/>
          </p:nvSpPr>
          <p:spPr>
            <a:xfrm>
              <a:off x="5018175" y="3096625"/>
              <a:ext cx="32775" cy="11050"/>
            </a:xfrm>
            <a:custGeom>
              <a:rect b="b" l="l" r="r" t="t"/>
              <a:pathLst>
                <a:path extrusionOk="0" h="442" w="1311">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0"/>
            <p:cNvSpPr/>
            <p:nvPr/>
          </p:nvSpPr>
          <p:spPr>
            <a:xfrm>
              <a:off x="5094375" y="3096625"/>
              <a:ext cx="55100" cy="11050"/>
            </a:xfrm>
            <a:custGeom>
              <a:rect b="b" l="l" r="r" t="t"/>
              <a:pathLst>
                <a:path extrusionOk="0" h="442" w="2204">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0"/>
            <p:cNvSpPr/>
            <p:nvPr/>
          </p:nvSpPr>
          <p:spPr>
            <a:xfrm>
              <a:off x="2982200" y="3102600"/>
              <a:ext cx="748625" cy="11075"/>
            </a:xfrm>
            <a:custGeom>
              <a:rect b="b" l="l" r="r" t="t"/>
              <a:pathLst>
                <a:path extrusionOk="0" h="443" w="29945">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0"/>
            <p:cNvSpPr/>
            <p:nvPr/>
          </p:nvSpPr>
          <p:spPr>
            <a:xfrm>
              <a:off x="2952750" y="3106700"/>
              <a:ext cx="11925" cy="9075"/>
            </a:xfrm>
            <a:custGeom>
              <a:rect b="b" l="l" r="r" t="t"/>
              <a:pathLst>
                <a:path extrusionOk="0" h="363" w="477">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0"/>
            <p:cNvSpPr/>
            <p:nvPr/>
          </p:nvSpPr>
          <p:spPr>
            <a:xfrm>
              <a:off x="2814625" y="3105875"/>
              <a:ext cx="31275" cy="11325"/>
            </a:xfrm>
            <a:custGeom>
              <a:rect b="b" l="l" r="r" t="t"/>
              <a:pathLst>
                <a:path extrusionOk="0" h="453" w="1251">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0"/>
            <p:cNvSpPr/>
            <p:nvPr/>
          </p:nvSpPr>
          <p:spPr>
            <a:xfrm>
              <a:off x="4163000" y="3163900"/>
              <a:ext cx="410200" cy="11050"/>
            </a:xfrm>
            <a:custGeom>
              <a:rect b="b" l="l" r="r" t="t"/>
              <a:pathLst>
                <a:path extrusionOk="0" h="442" w="16408">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0"/>
            <p:cNvSpPr/>
            <p:nvPr/>
          </p:nvSpPr>
          <p:spPr>
            <a:xfrm>
              <a:off x="3923100" y="3180275"/>
              <a:ext cx="595325" cy="11350"/>
            </a:xfrm>
            <a:custGeom>
              <a:rect b="b" l="l" r="r" t="t"/>
              <a:pathLst>
                <a:path extrusionOk="0" h="454" w="23813">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0"/>
            <p:cNvSpPr/>
            <p:nvPr/>
          </p:nvSpPr>
          <p:spPr>
            <a:xfrm>
              <a:off x="4106150" y="3215700"/>
              <a:ext cx="1046300" cy="11050"/>
            </a:xfrm>
            <a:custGeom>
              <a:rect b="b" l="l" r="r" t="t"/>
              <a:pathLst>
                <a:path extrusionOk="0" h="442" w="41852">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0"/>
            <p:cNvSpPr/>
            <p:nvPr/>
          </p:nvSpPr>
          <p:spPr>
            <a:xfrm>
              <a:off x="3556675" y="3237725"/>
              <a:ext cx="1029925" cy="11050"/>
            </a:xfrm>
            <a:custGeom>
              <a:rect b="b" l="l" r="r" t="t"/>
              <a:pathLst>
                <a:path extrusionOk="0" h="442" w="41197">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0"/>
            <p:cNvSpPr/>
            <p:nvPr/>
          </p:nvSpPr>
          <p:spPr>
            <a:xfrm>
              <a:off x="3589425" y="3213025"/>
              <a:ext cx="505150" cy="11325"/>
            </a:xfrm>
            <a:custGeom>
              <a:rect b="b" l="l" r="r" t="t"/>
              <a:pathLst>
                <a:path extrusionOk="0" h="453" w="20206">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0"/>
            <p:cNvSpPr/>
            <p:nvPr/>
          </p:nvSpPr>
          <p:spPr>
            <a:xfrm>
              <a:off x="3272425" y="3163900"/>
              <a:ext cx="617650" cy="11050"/>
            </a:xfrm>
            <a:custGeom>
              <a:rect b="b" l="l" r="r" t="t"/>
              <a:pathLst>
                <a:path extrusionOk="0" h="442" w="24706">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0"/>
            <p:cNvSpPr/>
            <p:nvPr/>
          </p:nvSpPr>
          <p:spPr>
            <a:xfrm>
              <a:off x="3613825" y="3180275"/>
              <a:ext cx="303650" cy="11350"/>
            </a:xfrm>
            <a:custGeom>
              <a:rect b="b" l="l" r="r" t="t"/>
              <a:pathLst>
                <a:path extrusionOk="0" h="454" w="12146">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0"/>
            <p:cNvSpPr/>
            <p:nvPr/>
          </p:nvSpPr>
          <p:spPr>
            <a:xfrm>
              <a:off x="2048150" y="3141875"/>
              <a:ext cx="951050" cy="11350"/>
            </a:xfrm>
            <a:custGeom>
              <a:rect b="b" l="l" r="r" t="t"/>
              <a:pathLst>
                <a:path extrusionOk="0" h="454" w="38042">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0"/>
            <p:cNvSpPr/>
            <p:nvPr/>
          </p:nvSpPr>
          <p:spPr>
            <a:xfrm>
              <a:off x="2414275" y="3182950"/>
              <a:ext cx="639400" cy="11050"/>
            </a:xfrm>
            <a:custGeom>
              <a:rect b="b" l="l" r="r" t="t"/>
              <a:pathLst>
                <a:path extrusionOk="0" h="442" w="25576">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0"/>
            <p:cNvSpPr/>
            <p:nvPr/>
          </p:nvSpPr>
          <p:spPr>
            <a:xfrm>
              <a:off x="2580675" y="3221350"/>
              <a:ext cx="320000" cy="11050"/>
            </a:xfrm>
            <a:custGeom>
              <a:rect b="b" l="l" r="r" t="t"/>
              <a:pathLst>
                <a:path extrusionOk="0" h="442" w="1280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0"/>
            <p:cNvSpPr/>
            <p:nvPr/>
          </p:nvSpPr>
          <p:spPr>
            <a:xfrm>
              <a:off x="2750625" y="3248725"/>
              <a:ext cx="237550" cy="11350"/>
            </a:xfrm>
            <a:custGeom>
              <a:rect b="b" l="l" r="r" t="t"/>
              <a:pathLst>
                <a:path extrusionOk="0" h="454" w="9502">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0"/>
            <p:cNvSpPr/>
            <p:nvPr/>
          </p:nvSpPr>
          <p:spPr>
            <a:xfrm>
              <a:off x="3095325" y="3229400"/>
              <a:ext cx="220875" cy="11325"/>
            </a:xfrm>
            <a:custGeom>
              <a:rect b="b" l="l" r="r" t="t"/>
              <a:pathLst>
                <a:path extrusionOk="0" h="453" w="8835">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0"/>
            <p:cNvSpPr/>
            <p:nvPr/>
          </p:nvSpPr>
          <p:spPr>
            <a:xfrm>
              <a:off x="3136100" y="3254100"/>
              <a:ext cx="212850" cy="11050"/>
            </a:xfrm>
            <a:custGeom>
              <a:rect b="b" l="l" r="r" t="t"/>
              <a:pathLst>
                <a:path extrusionOk="0" h="442" w="8514">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0"/>
            <p:cNvSpPr/>
            <p:nvPr/>
          </p:nvSpPr>
          <p:spPr>
            <a:xfrm>
              <a:off x="3181925" y="3270475"/>
              <a:ext cx="153325" cy="11025"/>
            </a:xfrm>
            <a:custGeom>
              <a:rect b="b" l="l" r="r" t="t"/>
              <a:pathLst>
                <a:path extrusionOk="0" h="441" w="6133">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0"/>
            <p:cNvSpPr/>
            <p:nvPr/>
          </p:nvSpPr>
          <p:spPr>
            <a:xfrm>
              <a:off x="3239375" y="3294875"/>
              <a:ext cx="104200" cy="11350"/>
            </a:xfrm>
            <a:custGeom>
              <a:rect b="b" l="l" r="r" t="t"/>
              <a:pathLst>
                <a:path extrusionOk="0" h="454" w="4168">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0"/>
            <p:cNvSpPr/>
            <p:nvPr/>
          </p:nvSpPr>
          <p:spPr>
            <a:xfrm>
              <a:off x="2302350" y="3117475"/>
              <a:ext cx="229225" cy="11050"/>
            </a:xfrm>
            <a:custGeom>
              <a:rect b="b" l="l" r="r" t="t"/>
              <a:pathLst>
                <a:path extrusionOk="0" h="442" w="9169">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0"/>
            <p:cNvSpPr/>
            <p:nvPr/>
          </p:nvSpPr>
          <p:spPr>
            <a:xfrm>
              <a:off x="2384225" y="3076400"/>
              <a:ext cx="106275" cy="11325"/>
            </a:xfrm>
            <a:custGeom>
              <a:rect b="b" l="l" r="r" t="t"/>
              <a:pathLst>
                <a:path extrusionOk="0" h="453" w="4251">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0"/>
            <p:cNvSpPr/>
            <p:nvPr/>
          </p:nvSpPr>
          <p:spPr>
            <a:xfrm>
              <a:off x="2436300" y="3057050"/>
              <a:ext cx="68500" cy="11350"/>
            </a:xfrm>
            <a:custGeom>
              <a:rect b="b" l="l" r="r" t="t"/>
              <a:pathLst>
                <a:path extrusionOk="0" h="454" w="274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0"/>
            <p:cNvSpPr/>
            <p:nvPr/>
          </p:nvSpPr>
          <p:spPr>
            <a:xfrm>
              <a:off x="2266650" y="3032650"/>
              <a:ext cx="248550" cy="11075"/>
            </a:xfrm>
            <a:custGeom>
              <a:rect b="b" l="l" r="r" t="t"/>
              <a:pathLst>
                <a:path extrusionOk="0" h="443" w="9942">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0"/>
            <p:cNvSpPr/>
            <p:nvPr/>
          </p:nvSpPr>
          <p:spPr>
            <a:xfrm>
              <a:off x="2461000" y="2994550"/>
              <a:ext cx="70575" cy="11325"/>
            </a:xfrm>
            <a:custGeom>
              <a:rect b="b" l="l" r="r" t="t"/>
              <a:pathLst>
                <a:path extrusionOk="0" h="453" w="2823">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0"/>
            <p:cNvSpPr/>
            <p:nvPr/>
          </p:nvSpPr>
          <p:spPr>
            <a:xfrm>
              <a:off x="4903575" y="2253975"/>
              <a:ext cx="341450" cy="11050"/>
            </a:xfrm>
            <a:custGeom>
              <a:rect b="b" l="l" r="r" t="t"/>
              <a:pathLst>
                <a:path extrusionOk="0" h="442" w="13658">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0"/>
            <p:cNvSpPr/>
            <p:nvPr/>
          </p:nvSpPr>
          <p:spPr>
            <a:xfrm>
              <a:off x="4975025" y="2286725"/>
              <a:ext cx="106275" cy="11025"/>
            </a:xfrm>
            <a:custGeom>
              <a:rect b="b" l="l" r="r" t="t"/>
              <a:pathLst>
                <a:path extrusionOk="0" h="441" w="4251">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0"/>
            <p:cNvSpPr/>
            <p:nvPr/>
          </p:nvSpPr>
          <p:spPr>
            <a:xfrm>
              <a:off x="5018175" y="2316775"/>
              <a:ext cx="104200" cy="11050"/>
            </a:xfrm>
            <a:custGeom>
              <a:rect b="b" l="l" r="r" t="t"/>
              <a:pathLst>
                <a:path extrusionOk="0" h="442" w="4168">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0"/>
            <p:cNvSpPr/>
            <p:nvPr/>
          </p:nvSpPr>
          <p:spPr>
            <a:xfrm>
              <a:off x="5058950" y="2344150"/>
              <a:ext cx="44075" cy="11350"/>
            </a:xfrm>
            <a:custGeom>
              <a:rect b="b" l="l" r="r" t="t"/>
              <a:pathLst>
                <a:path extrusionOk="0" h="454" w="1763">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0"/>
            <p:cNvSpPr/>
            <p:nvPr/>
          </p:nvSpPr>
          <p:spPr>
            <a:xfrm>
              <a:off x="5078900" y="2379600"/>
              <a:ext cx="49125" cy="11325"/>
            </a:xfrm>
            <a:custGeom>
              <a:rect b="b" l="l" r="r" t="t"/>
              <a:pathLst>
                <a:path extrusionOk="0" h="453" w="1965">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0"/>
            <p:cNvSpPr/>
            <p:nvPr/>
          </p:nvSpPr>
          <p:spPr>
            <a:xfrm>
              <a:off x="4758925" y="3158250"/>
              <a:ext cx="991800" cy="11350"/>
            </a:xfrm>
            <a:custGeom>
              <a:rect b="b" l="l" r="r" t="t"/>
              <a:pathLst>
                <a:path extrusionOk="0" h="454" w="39672">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0"/>
            <p:cNvSpPr/>
            <p:nvPr/>
          </p:nvSpPr>
          <p:spPr>
            <a:xfrm>
              <a:off x="4580925" y="3147550"/>
              <a:ext cx="251525" cy="11325"/>
            </a:xfrm>
            <a:custGeom>
              <a:rect b="b" l="l" r="r" t="t"/>
              <a:pathLst>
                <a:path extrusionOk="0" h="453" w="10061">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0"/>
            <p:cNvSpPr/>
            <p:nvPr/>
          </p:nvSpPr>
          <p:spPr>
            <a:xfrm>
              <a:off x="4744925" y="3139500"/>
              <a:ext cx="183075" cy="11050"/>
            </a:xfrm>
            <a:custGeom>
              <a:rect b="b" l="l" r="r" t="t"/>
              <a:pathLst>
                <a:path extrusionOk="0" h="442" w="7323">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0"/>
            <p:cNvSpPr/>
            <p:nvPr/>
          </p:nvSpPr>
          <p:spPr>
            <a:xfrm>
              <a:off x="5160150" y="3133850"/>
              <a:ext cx="453950" cy="11025"/>
            </a:xfrm>
            <a:custGeom>
              <a:rect b="b" l="l" r="r" t="t"/>
              <a:pathLst>
                <a:path extrusionOk="0" h="441" w="18158">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0"/>
            <p:cNvSpPr/>
            <p:nvPr/>
          </p:nvSpPr>
          <p:spPr>
            <a:xfrm>
              <a:off x="5392325" y="3114800"/>
              <a:ext cx="112550" cy="11325"/>
            </a:xfrm>
            <a:custGeom>
              <a:rect b="b" l="l" r="r" t="t"/>
              <a:pathLst>
                <a:path extrusionOk="0" h="453" w="4502">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0"/>
            <p:cNvSpPr/>
            <p:nvPr/>
          </p:nvSpPr>
          <p:spPr>
            <a:xfrm>
              <a:off x="5403925" y="3084725"/>
              <a:ext cx="81900" cy="11050"/>
            </a:xfrm>
            <a:custGeom>
              <a:rect b="b" l="l" r="r" t="t"/>
              <a:pathLst>
                <a:path extrusionOk="0" h="442" w="3276">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0"/>
            <p:cNvSpPr/>
            <p:nvPr/>
          </p:nvSpPr>
          <p:spPr>
            <a:xfrm>
              <a:off x="5390250" y="3060025"/>
              <a:ext cx="81875" cy="11350"/>
            </a:xfrm>
            <a:custGeom>
              <a:rect b="b" l="l" r="r" t="t"/>
              <a:pathLst>
                <a:path extrusionOk="0" h="454" w="3275">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0"/>
            <p:cNvSpPr/>
            <p:nvPr/>
          </p:nvSpPr>
          <p:spPr>
            <a:xfrm>
              <a:off x="5384875" y="3024300"/>
              <a:ext cx="78925" cy="11350"/>
            </a:xfrm>
            <a:custGeom>
              <a:rect b="b" l="l" r="r" t="t"/>
              <a:pathLst>
                <a:path extrusionOk="0" h="454" w="3157">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0"/>
            <p:cNvSpPr/>
            <p:nvPr/>
          </p:nvSpPr>
          <p:spPr>
            <a:xfrm>
              <a:off x="5256600" y="2737675"/>
              <a:ext cx="404250" cy="11025"/>
            </a:xfrm>
            <a:custGeom>
              <a:rect b="b" l="l" r="r" t="t"/>
              <a:pathLst>
                <a:path extrusionOk="0" h="441" w="1617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0"/>
            <p:cNvSpPr/>
            <p:nvPr/>
          </p:nvSpPr>
          <p:spPr>
            <a:xfrm>
              <a:off x="5264050" y="2693900"/>
              <a:ext cx="87825" cy="11350"/>
            </a:xfrm>
            <a:custGeom>
              <a:rect b="b" l="l" r="r" t="t"/>
              <a:pathLst>
                <a:path extrusionOk="0" h="454" w="3513">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0"/>
            <p:cNvSpPr/>
            <p:nvPr/>
          </p:nvSpPr>
          <p:spPr>
            <a:xfrm>
              <a:off x="5226525" y="2653125"/>
              <a:ext cx="78900" cy="11050"/>
            </a:xfrm>
            <a:custGeom>
              <a:rect b="b" l="l" r="r" t="t"/>
              <a:pathLst>
                <a:path extrusionOk="0" h="442" w="3156">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0"/>
            <p:cNvSpPr/>
            <p:nvPr/>
          </p:nvSpPr>
          <p:spPr>
            <a:xfrm>
              <a:off x="5209275" y="2614725"/>
              <a:ext cx="60450" cy="11350"/>
            </a:xfrm>
            <a:custGeom>
              <a:rect b="b" l="l" r="r" t="t"/>
              <a:pathLst>
                <a:path extrusionOk="0" h="454" w="2418">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0"/>
            <p:cNvSpPr/>
            <p:nvPr/>
          </p:nvSpPr>
          <p:spPr>
            <a:xfrm>
              <a:off x="5168200" y="2578900"/>
              <a:ext cx="12225" cy="8975"/>
            </a:xfrm>
            <a:custGeom>
              <a:rect b="b" l="l" r="r" t="t"/>
              <a:pathLst>
                <a:path extrusionOk="0" h="359" w="489">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0"/>
            <p:cNvSpPr/>
            <p:nvPr/>
          </p:nvSpPr>
          <p:spPr>
            <a:xfrm>
              <a:off x="2535425" y="2872200"/>
              <a:ext cx="25" cy="25"/>
            </a:xfrm>
            <a:custGeom>
              <a:rect b="b" l="l" r="r" t="t"/>
              <a:pathLst>
                <a:path extrusionOk="0" fill="none" h="1" w="1">
                  <a:moveTo>
                    <a:pt x="0" y="1"/>
                  </a:moveTo>
                  <a:close/>
                </a:path>
              </a:pathLst>
            </a:custGeom>
            <a:solidFill>
              <a:schemeClr val="lt1"/>
            </a:solidFill>
            <a:ln cap="flat" cmpd="sng" w="952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0"/>
            <p:cNvSpPr/>
            <p:nvPr/>
          </p:nvSpPr>
          <p:spPr>
            <a:xfrm>
              <a:off x="2461300" y="2798700"/>
              <a:ext cx="84875" cy="11025"/>
            </a:xfrm>
            <a:custGeom>
              <a:rect b="b" l="l" r="r" t="t"/>
              <a:pathLst>
                <a:path extrusionOk="0" h="441" w="3395">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0"/>
            <p:cNvSpPr/>
            <p:nvPr/>
          </p:nvSpPr>
          <p:spPr>
            <a:xfrm>
              <a:off x="2501200" y="2843925"/>
              <a:ext cx="62525" cy="11075"/>
            </a:xfrm>
            <a:custGeom>
              <a:rect b="b" l="l" r="r" t="t"/>
              <a:pathLst>
                <a:path extrusionOk="0" h="443" w="2501">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0"/>
            <p:cNvSpPr/>
            <p:nvPr/>
          </p:nvSpPr>
          <p:spPr>
            <a:xfrm>
              <a:off x="2512500" y="2810000"/>
              <a:ext cx="73850" cy="11325"/>
            </a:xfrm>
            <a:custGeom>
              <a:rect b="b" l="l" r="r" t="t"/>
              <a:pathLst>
                <a:path extrusionOk="0" h="453" w="2954">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0"/>
            <p:cNvSpPr/>
            <p:nvPr/>
          </p:nvSpPr>
          <p:spPr>
            <a:xfrm>
              <a:off x="2268125" y="2758800"/>
              <a:ext cx="351850" cy="11625"/>
            </a:xfrm>
            <a:custGeom>
              <a:rect b="b" l="l" r="r" t="t"/>
              <a:pathLst>
                <a:path extrusionOk="0" h="465" w="14074">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0"/>
            <p:cNvSpPr/>
            <p:nvPr/>
          </p:nvSpPr>
          <p:spPr>
            <a:xfrm>
              <a:off x="2313375" y="2673675"/>
              <a:ext cx="352150" cy="11025"/>
            </a:xfrm>
            <a:custGeom>
              <a:rect b="b" l="l" r="r" t="t"/>
              <a:pathLst>
                <a:path extrusionOk="0" h="441" w="14086">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0"/>
            <p:cNvSpPr/>
            <p:nvPr/>
          </p:nvSpPr>
          <p:spPr>
            <a:xfrm>
              <a:off x="2580675" y="2639750"/>
              <a:ext cx="102125" cy="11025"/>
            </a:xfrm>
            <a:custGeom>
              <a:rect b="b" l="l" r="r" t="t"/>
              <a:pathLst>
                <a:path extrusionOk="0" h="441" w="4085">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0"/>
            <p:cNvSpPr/>
            <p:nvPr/>
          </p:nvSpPr>
          <p:spPr>
            <a:xfrm>
              <a:off x="2625900" y="2605500"/>
              <a:ext cx="68800" cy="11050"/>
            </a:xfrm>
            <a:custGeom>
              <a:rect b="b" l="l" r="r" t="t"/>
              <a:pathLst>
                <a:path extrusionOk="0" h="442" w="2752">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0"/>
            <p:cNvSpPr/>
            <p:nvPr/>
          </p:nvSpPr>
          <p:spPr>
            <a:xfrm>
              <a:off x="2671450" y="2571575"/>
              <a:ext cx="39325" cy="11350"/>
            </a:xfrm>
            <a:custGeom>
              <a:rect b="b" l="l" r="r" t="t"/>
              <a:pathLst>
                <a:path extrusionOk="0" h="454" w="1573">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0"/>
            <p:cNvSpPr/>
            <p:nvPr/>
          </p:nvSpPr>
          <p:spPr>
            <a:xfrm>
              <a:off x="2711350" y="2577225"/>
              <a:ext cx="25" cy="25"/>
            </a:xfrm>
            <a:custGeom>
              <a:rect b="b" l="l" r="r" t="t"/>
              <a:pathLst>
                <a:path extrusionOk="0" fill="none" h="1" w="1">
                  <a:moveTo>
                    <a:pt x="0" y="1"/>
                  </a:moveTo>
                  <a:close/>
                </a:path>
              </a:pathLst>
            </a:custGeom>
            <a:solidFill>
              <a:schemeClr val="lt1"/>
            </a:solidFill>
            <a:ln cap="flat" cmpd="sng" w="9525">
              <a:solidFill>
                <a:schemeClr val="l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0"/>
            <p:cNvSpPr/>
            <p:nvPr/>
          </p:nvSpPr>
          <p:spPr>
            <a:xfrm>
              <a:off x="2705675" y="2509075"/>
              <a:ext cx="39625" cy="11325"/>
            </a:xfrm>
            <a:custGeom>
              <a:rect b="b" l="l" r="r" t="t"/>
              <a:pathLst>
                <a:path extrusionOk="0" h="453" w="1585">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0"/>
            <p:cNvSpPr/>
            <p:nvPr/>
          </p:nvSpPr>
          <p:spPr>
            <a:xfrm>
              <a:off x="2739625" y="2492100"/>
              <a:ext cx="28300" cy="11050"/>
            </a:xfrm>
            <a:custGeom>
              <a:rect b="b" l="l" r="r" t="t"/>
              <a:pathLst>
                <a:path extrusionOk="0" h="442" w="1132">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0"/>
            <p:cNvSpPr/>
            <p:nvPr/>
          </p:nvSpPr>
          <p:spPr>
            <a:xfrm>
              <a:off x="2404750" y="2417975"/>
              <a:ext cx="431625" cy="11100"/>
            </a:xfrm>
            <a:custGeom>
              <a:rect b="b" l="l" r="r" t="t"/>
              <a:pathLst>
                <a:path extrusionOk="0" h="444" w="17265">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0"/>
            <p:cNvSpPr/>
            <p:nvPr/>
          </p:nvSpPr>
          <p:spPr>
            <a:xfrm>
              <a:off x="2625900" y="2361425"/>
              <a:ext cx="193225" cy="11050"/>
            </a:xfrm>
            <a:custGeom>
              <a:rect b="b" l="l" r="r" t="t"/>
              <a:pathLst>
                <a:path extrusionOk="0" h="442" w="7729">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0"/>
            <p:cNvSpPr/>
            <p:nvPr/>
          </p:nvSpPr>
          <p:spPr>
            <a:xfrm>
              <a:off x="2620550" y="2344175"/>
              <a:ext cx="221775" cy="11325"/>
            </a:xfrm>
            <a:custGeom>
              <a:rect b="b" l="l" r="r" t="t"/>
              <a:pathLst>
                <a:path extrusionOk="0" h="453" w="8871">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0"/>
            <p:cNvSpPr/>
            <p:nvPr/>
          </p:nvSpPr>
          <p:spPr>
            <a:xfrm>
              <a:off x="2694075" y="2219150"/>
              <a:ext cx="352150" cy="11350"/>
            </a:xfrm>
            <a:custGeom>
              <a:rect b="b" l="l" r="r" t="t"/>
              <a:pathLst>
                <a:path extrusionOk="0" h="454" w="14086">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0"/>
            <p:cNvSpPr/>
            <p:nvPr/>
          </p:nvSpPr>
          <p:spPr>
            <a:xfrm>
              <a:off x="2909875" y="2173900"/>
              <a:ext cx="142300" cy="11050"/>
            </a:xfrm>
            <a:custGeom>
              <a:rect b="b" l="l" r="r" t="t"/>
              <a:pathLst>
                <a:path extrusionOk="0" h="442" w="5692">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 name="Google Shape;525;p30"/>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Exhibits</a:t>
            </a:r>
            <a:endParaRPr/>
          </a:p>
        </p:txBody>
      </p:sp>
      <p:sp>
        <p:nvSpPr>
          <p:cNvPr id="526" name="Google Shape;526;p30"/>
          <p:cNvSpPr txBox="1"/>
          <p:nvPr>
            <p:ph idx="1" type="subTitle"/>
          </p:nvPr>
        </p:nvSpPr>
        <p:spPr>
          <a:xfrm>
            <a:off x="699100" y="2273713"/>
            <a:ext cx="25335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Women and Anatomical Wax Models </a:t>
            </a:r>
            <a:endParaRPr/>
          </a:p>
        </p:txBody>
      </p:sp>
      <p:sp>
        <p:nvSpPr>
          <p:cNvPr id="527" name="Google Shape;527;p30"/>
          <p:cNvSpPr txBox="1"/>
          <p:nvPr>
            <p:ph idx="3" type="subTitle"/>
          </p:nvPr>
        </p:nvSpPr>
        <p:spPr>
          <a:xfrm>
            <a:off x="3305250" y="2273713"/>
            <a:ext cx="25335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erriweather"/>
                <a:ea typeface="Merriweather"/>
                <a:cs typeface="Merriweather"/>
                <a:sym typeface="Merriweather"/>
              </a:rPr>
              <a:t>La Machine: </a:t>
            </a:r>
            <a:endParaRPr>
              <a:latin typeface="Merriweather"/>
              <a:ea typeface="Merriweather"/>
              <a:cs typeface="Merriweather"/>
              <a:sym typeface="Merriweather"/>
            </a:endParaRPr>
          </a:p>
          <a:p>
            <a:pPr indent="0" lvl="0" marL="0" rtl="0" algn="ctr">
              <a:spcBef>
                <a:spcPts val="0"/>
              </a:spcBef>
              <a:spcAft>
                <a:spcPts val="0"/>
              </a:spcAft>
              <a:buNone/>
            </a:pPr>
            <a:r>
              <a:rPr lang="en">
                <a:latin typeface="Merriweather"/>
                <a:ea typeface="Merriweather"/>
                <a:cs typeface="Merriweather"/>
                <a:sym typeface="Merriweather"/>
              </a:rPr>
              <a:t>The Obstetric Phantom of  Madame du Coudray</a:t>
            </a:r>
            <a:endParaRPr>
              <a:latin typeface="Merriweather"/>
              <a:ea typeface="Merriweather"/>
              <a:cs typeface="Merriweather"/>
              <a:sym typeface="Merriweather"/>
            </a:endParaRPr>
          </a:p>
        </p:txBody>
      </p:sp>
      <p:sp>
        <p:nvSpPr>
          <p:cNvPr id="528" name="Google Shape;528;p30"/>
          <p:cNvSpPr txBox="1"/>
          <p:nvPr>
            <p:ph idx="5" type="subTitle"/>
          </p:nvPr>
        </p:nvSpPr>
        <p:spPr>
          <a:xfrm>
            <a:off x="5682800" y="2273750"/>
            <a:ext cx="2985600" cy="126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Merriweather"/>
                <a:ea typeface="Merriweather"/>
                <a:cs typeface="Merriweather"/>
                <a:sym typeface="Merriweather"/>
              </a:rPr>
              <a:t>Medicinal Manuscripts: Countess Dorothea of Mansfield </a:t>
            </a:r>
            <a:endParaRPr>
              <a:latin typeface="Merriweather"/>
              <a:ea typeface="Merriweather"/>
              <a:cs typeface="Merriweather"/>
              <a:sym typeface="Merriweather"/>
            </a:endParaRPr>
          </a:p>
          <a:p>
            <a:pPr indent="0" lvl="0" marL="0" rtl="0" algn="ctr">
              <a:spcBef>
                <a:spcPts val="0"/>
              </a:spcBef>
              <a:spcAft>
                <a:spcPts val="0"/>
              </a:spcAft>
              <a:buNone/>
            </a:pPr>
            <a:r>
              <a:rPr lang="en">
                <a:latin typeface="Merriweather"/>
                <a:ea typeface="Merriweather"/>
                <a:cs typeface="Merriweather"/>
                <a:sym typeface="Merriweather"/>
              </a:rPr>
              <a:t>Margaret Baker </a:t>
            </a:r>
            <a:endParaRPr>
              <a:latin typeface="Merriweather"/>
              <a:ea typeface="Merriweather"/>
              <a:cs typeface="Merriweather"/>
              <a:sym typeface="Merriweather"/>
            </a:endParaRPr>
          </a:p>
          <a:p>
            <a:pPr indent="0" lvl="0" marL="0" rtl="0" algn="l">
              <a:spcBef>
                <a:spcPts val="0"/>
              </a:spcBef>
              <a:spcAft>
                <a:spcPts val="1600"/>
              </a:spcAft>
              <a:buNone/>
            </a:pPr>
            <a:r>
              <a:t/>
            </a:r>
            <a:endParaRPr>
              <a:latin typeface="Merriweather"/>
              <a:ea typeface="Merriweather"/>
              <a:cs typeface="Merriweather"/>
              <a:sym typeface="Merriweather"/>
            </a:endParaRPr>
          </a:p>
        </p:txBody>
      </p:sp>
      <p:sp>
        <p:nvSpPr>
          <p:cNvPr id="529" name="Google Shape;529;p30"/>
          <p:cNvSpPr/>
          <p:nvPr/>
        </p:nvSpPr>
        <p:spPr>
          <a:xfrm>
            <a:off x="6895766" y="1703479"/>
            <a:ext cx="564783" cy="457197"/>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 name="Google Shape;530;p30"/>
          <p:cNvGrpSpPr/>
          <p:nvPr/>
        </p:nvGrpSpPr>
        <p:grpSpPr>
          <a:xfrm>
            <a:off x="2054223" y="3989950"/>
            <a:ext cx="5035502" cy="1842426"/>
            <a:chOff x="2048150" y="1951500"/>
            <a:chExt cx="3702575" cy="1354725"/>
          </a:xfrm>
        </p:grpSpPr>
        <p:sp>
          <p:nvSpPr>
            <p:cNvPr id="531" name="Google Shape;531;p30"/>
            <p:cNvSpPr/>
            <p:nvPr/>
          </p:nvSpPr>
          <p:spPr>
            <a:xfrm>
              <a:off x="2486300" y="2263500"/>
              <a:ext cx="2933425" cy="909675"/>
            </a:xfrm>
            <a:custGeom>
              <a:rect b="b" l="l" r="r" t="t"/>
              <a:pathLst>
                <a:path extrusionOk="0" h="36387" w="117337">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0"/>
            <p:cNvSpPr/>
            <p:nvPr/>
          </p:nvSpPr>
          <p:spPr>
            <a:xfrm>
              <a:off x="2559525" y="2126950"/>
              <a:ext cx="2800975" cy="980425"/>
            </a:xfrm>
            <a:custGeom>
              <a:rect b="b" l="l" r="r" t="t"/>
              <a:pathLst>
                <a:path extrusionOk="0" h="39217" w="112039">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0"/>
            <p:cNvSpPr/>
            <p:nvPr/>
          </p:nvSpPr>
          <p:spPr>
            <a:xfrm>
              <a:off x="2941125" y="1951500"/>
              <a:ext cx="1021875" cy="1061525"/>
            </a:xfrm>
            <a:custGeom>
              <a:rect b="b" l="l" r="r" t="t"/>
              <a:pathLst>
                <a:path extrusionOk="0" h="42461" w="40875">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0"/>
            <p:cNvSpPr/>
            <p:nvPr/>
          </p:nvSpPr>
          <p:spPr>
            <a:xfrm>
              <a:off x="2797950" y="1979225"/>
              <a:ext cx="2263400" cy="1033800"/>
            </a:xfrm>
            <a:custGeom>
              <a:rect b="b" l="l" r="r" t="t"/>
              <a:pathLst>
                <a:path extrusionOk="0" h="41352" w="90536">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0"/>
            <p:cNvSpPr/>
            <p:nvPr/>
          </p:nvSpPr>
          <p:spPr>
            <a:xfrm>
              <a:off x="4127000" y="2162600"/>
              <a:ext cx="1021275" cy="706050"/>
            </a:xfrm>
            <a:custGeom>
              <a:rect b="b" l="l" r="r" t="t"/>
              <a:pathLst>
                <a:path extrusionOk="0" h="28242" w="40851">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0"/>
            <p:cNvSpPr/>
            <p:nvPr/>
          </p:nvSpPr>
          <p:spPr>
            <a:xfrm>
              <a:off x="4095150" y="2218250"/>
              <a:ext cx="1139450" cy="753400"/>
            </a:xfrm>
            <a:custGeom>
              <a:rect b="b" l="l" r="r" t="t"/>
              <a:pathLst>
                <a:path extrusionOk="0" h="30136" w="45578">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0"/>
            <p:cNvSpPr/>
            <p:nvPr/>
          </p:nvSpPr>
          <p:spPr>
            <a:xfrm>
              <a:off x="3949300" y="2994550"/>
              <a:ext cx="12525" cy="33950"/>
            </a:xfrm>
            <a:custGeom>
              <a:rect b="b" l="l" r="r" t="t"/>
              <a:pathLst>
                <a:path extrusionOk="0" h="1358" w="501">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0"/>
            <p:cNvSpPr/>
            <p:nvPr/>
          </p:nvSpPr>
          <p:spPr>
            <a:xfrm>
              <a:off x="3959125" y="2793625"/>
              <a:ext cx="388150" cy="234575"/>
            </a:xfrm>
            <a:custGeom>
              <a:rect b="b" l="l" r="r" t="t"/>
              <a:pathLst>
                <a:path extrusionOk="0" h="9383" w="15526">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0"/>
            <p:cNvSpPr/>
            <p:nvPr/>
          </p:nvSpPr>
          <p:spPr>
            <a:xfrm>
              <a:off x="3967150" y="2821900"/>
              <a:ext cx="398000" cy="204525"/>
            </a:xfrm>
            <a:custGeom>
              <a:rect b="b" l="l" r="r" t="t"/>
              <a:pathLst>
                <a:path extrusionOk="0" h="8181" w="1592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0"/>
            <p:cNvSpPr/>
            <p:nvPr/>
          </p:nvSpPr>
          <p:spPr>
            <a:xfrm>
              <a:off x="3994525" y="2964775"/>
              <a:ext cx="104225" cy="68800"/>
            </a:xfrm>
            <a:custGeom>
              <a:rect b="b" l="l" r="r" t="t"/>
              <a:pathLst>
                <a:path extrusionOk="0" h="2752" w="4169">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0"/>
            <p:cNvSpPr/>
            <p:nvPr/>
          </p:nvSpPr>
          <p:spPr>
            <a:xfrm>
              <a:off x="4028775" y="2989475"/>
              <a:ext cx="75325" cy="42000"/>
            </a:xfrm>
            <a:custGeom>
              <a:rect b="b" l="l" r="r" t="t"/>
              <a:pathLst>
                <a:path extrusionOk="0" h="1680" w="3013">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0"/>
            <p:cNvSpPr/>
            <p:nvPr/>
          </p:nvSpPr>
          <p:spPr>
            <a:xfrm>
              <a:off x="4084125" y="2918350"/>
              <a:ext cx="545625" cy="124750"/>
            </a:xfrm>
            <a:custGeom>
              <a:rect b="b" l="l" r="r" t="t"/>
              <a:pathLst>
                <a:path extrusionOk="0" h="4990" w="21825">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0"/>
            <p:cNvSpPr/>
            <p:nvPr/>
          </p:nvSpPr>
          <p:spPr>
            <a:xfrm>
              <a:off x="4123125" y="2961400"/>
              <a:ext cx="359900" cy="95675"/>
            </a:xfrm>
            <a:custGeom>
              <a:rect b="b" l="l" r="r" t="t"/>
              <a:pathLst>
                <a:path extrusionOk="0" h="3827" w="14396">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0"/>
            <p:cNvSpPr/>
            <p:nvPr/>
          </p:nvSpPr>
          <p:spPr>
            <a:xfrm>
              <a:off x="4615450" y="2986200"/>
              <a:ext cx="654575" cy="48625"/>
            </a:xfrm>
            <a:custGeom>
              <a:rect b="b" l="l" r="r" t="t"/>
              <a:pathLst>
                <a:path extrusionOk="0" h="1945" w="26183">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0"/>
            <p:cNvSpPr/>
            <p:nvPr/>
          </p:nvSpPr>
          <p:spPr>
            <a:xfrm>
              <a:off x="4455900" y="2820725"/>
              <a:ext cx="672725" cy="91700"/>
            </a:xfrm>
            <a:custGeom>
              <a:rect b="b" l="l" r="r" t="t"/>
              <a:pathLst>
                <a:path extrusionOk="0" h="3668" w="26909">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0"/>
            <p:cNvSpPr/>
            <p:nvPr/>
          </p:nvSpPr>
          <p:spPr>
            <a:xfrm>
              <a:off x="4495800" y="2796300"/>
              <a:ext cx="401850" cy="70875"/>
            </a:xfrm>
            <a:custGeom>
              <a:rect b="b" l="l" r="r" t="t"/>
              <a:pathLst>
                <a:path extrusionOk="0" h="2835" w="16074">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0"/>
            <p:cNvSpPr/>
            <p:nvPr/>
          </p:nvSpPr>
          <p:spPr>
            <a:xfrm>
              <a:off x="2594350" y="2880150"/>
              <a:ext cx="218225" cy="179900"/>
            </a:xfrm>
            <a:custGeom>
              <a:rect b="b" l="l" r="r" t="t"/>
              <a:pathLst>
                <a:path extrusionOk="0" h="7196" w="8729">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0"/>
            <p:cNvSpPr/>
            <p:nvPr/>
          </p:nvSpPr>
          <p:spPr>
            <a:xfrm>
              <a:off x="2647050" y="2995725"/>
              <a:ext cx="509300" cy="34925"/>
            </a:xfrm>
            <a:custGeom>
              <a:rect b="b" l="l" r="r" t="t"/>
              <a:pathLst>
                <a:path extrusionOk="0" h="1397" w="20372">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0"/>
            <p:cNvSpPr/>
            <p:nvPr/>
          </p:nvSpPr>
          <p:spPr>
            <a:xfrm>
              <a:off x="2698550" y="2967150"/>
              <a:ext cx="191400" cy="17800"/>
            </a:xfrm>
            <a:custGeom>
              <a:rect b="b" l="l" r="r" t="t"/>
              <a:pathLst>
                <a:path extrusionOk="0" h="712" w="7656">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0"/>
            <p:cNvSpPr/>
            <p:nvPr/>
          </p:nvSpPr>
          <p:spPr>
            <a:xfrm>
              <a:off x="2862550" y="2897875"/>
              <a:ext cx="950150" cy="82400"/>
            </a:xfrm>
            <a:custGeom>
              <a:rect b="b" l="l" r="r" t="t"/>
              <a:pathLst>
                <a:path extrusionOk="0" h="3296" w="38006">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0"/>
            <p:cNvSpPr/>
            <p:nvPr/>
          </p:nvSpPr>
          <p:spPr>
            <a:xfrm>
              <a:off x="3315875" y="2930175"/>
              <a:ext cx="382525" cy="50100"/>
            </a:xfrm>
            <a:custGeom>
              <a:rect b="b" l="l" r="r" t="t"/>
              <a:pathLst>
                <a:path extrusionOk="0" h="2004" w="15301">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0"/>
            <p:cNvSpPr/>
            <p:nvPr/>
          </p:nvSpPr>
          <p:spPr>
            <a:xfrm>
              <a:off x="3478100" y="2965425"/>
              <a:ext cx="132475" cy="15200"/>
            </a:xfrm>
            <a:custGeom>
              <a:rect b="b" l="l" r="r" t="t"/>
              <a:pathLst>
                <a:path extrusionOk="0" h="608" w="5299">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0"/>
            <p:cNvSpPr/>
            <p:nvPr/>
          </p:nvSpPr>
          <p:spPr>
            <a:xfrm>
              <a:off x="3505200" y="2876350"/>
              <a:ext cx="306000" cy="62250"/>
            </a:xfrm>
            <a:custGeom>
              <a:rect b="b" l="l" r="r" t="t"/>
              <a:pathLst>
                <a:path extrusionOk="0" h="2490" w="1224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0"/>
            <p:cNvSpPr/>
            <p:nvPr/>
          </p:nvSpPr>
          <p:spPr>
            <a:xfrm>
              <a:off x="3798075" y="2921325"/>
              <a:ext cx="146175" cy="109850"/>
            </a:xfrm>
            <a:custGeom>
              <a:rect b="b" l="l" r="r" t="t"/>
              <a:pathLst>
                <a:path extrusionOk="0" h="4394" w="5847">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0"/>
            <p:cNvSpPr/>
            <p:nvPr/>
          </p:nvSpPr>
          <p:spPr>
            <a:xfrm>
              <a:off x="3826650" y="2973700"/>
              <a:ext cx="92900" cy="57175"/>
            </a:xfrm>
            <a:custGeom>
              <a:rect b="b" l="l" r="r" t="t"/>
              <a:pathLst>
                <a:path extrusionOk="0" h="2287" w="3716">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0"/>
            <p:cNvSpPr/>
            <p:nvPr/>
          </p:nvSpPr>
          <p:spPr>
            <a:xfrm>
              <a:off x="3798075" y="2993050"/>
              <a:ext cx="73550" cy="48550"/>
            </a:xfrm>
            <a:custGeom>
              <a:rect b="b" l="l" r="r" t="t"/>
              <a:pathLst>
                <a:path extrusionOk="0" h="1942" w="2942">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0"/>
            <p:cNvSpPr/>
            <p:nvPr/>
          </p:nvSpPr>
          <p:spPr>
            <a:xfrm>
              <a:off x="3646275" y="3014500"/>
              <a:ext cx="141425" cy="65800"/>
            </a:xfrm>
            <a:custGeom>
              <a:rect b="b" l="l" r="r" t="t"/>
              <a:pathLst>
                <a:path extrusionOk="0" h="2632" w="5657">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0"/>
            <p:cNvSpPr/>
            <p:nvPr/>
          </p:nvSpPr>
          <p:spPr>
            <a:xfrm>
              <a:off x="2907500" y="2169450"/>
              <a:ext cx="176225" cy="400375"/>
            </a:xfrm>
            <a:custGeom>
              <a:rect b="b" l="l" r="r" t="t"/>
              <a:pathLst>
                <a:path extrusionOk="0" h="16015" w="7049">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0"/>
            <p:cNvSpPr/>
            <p:nvPr/>
          </p:nvSpPr>
          <p:spPr>
            <a:xfrm>
              <a:off x="2784850" y="2298325"/>
              <a:ext cx="212275" cy="456325"/>
            </a:xfrm>
            <a:custGeom>
              <a:rect b="b" l="l" r="r" t="t"/>
              <a:pathLst>
                <a:path extrusionOk="0" h="18253" w="8491">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0"/>
            <p:cNvSpPr/>
            <p:nvPr/>
          </p:nvSpPr>
          <p:spPr>
            <a:xfrm>
              <a:off x="2934875" y="2266475"/>
              <a:ext cx="56875" cy="120275"/>
            </a:xfrm>
            <a:custGeom>
              <a:rect b="b" l="l" r="r" t="t"/>
              <a:pathLst>
                <a:path extrusionOk="0" h="4811" w="2275">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0"/>
            <p:cNvSpPr/>
            <p:nvPr/>
          </p:nvSpPr>
          <p:spPr>
            <a:xfrm>
              <a:off x="2625625" y="2781125"/>
              <a:ext cx="121750" cy="253325"/>
            </a:xfrm>
            <a:custGeom>
              <a:rect b="b" l="l" r="r" t="t"/>
              <a:pathLst>
                <a:path extrusionOk="0" h="10133" w="487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0"/>
            <p:cNvSpPr/>
            <p:nvPr/>
          </p:nvSpPr>
          <p:spPr>
            <a:xfrm>
              <a:off x="2705375" y="2802850"/>
              <a:ext cx="58675" cy="146175"/>
            </a:xfrm>
            <a:custGeom>
              <a:rect b="b" l="l" r="r" t="t"/>
              <a:pathLst>
                <a:path extrusionOk="0" h="5847" w="2347">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0"/>
            <p:cNvSpPr/>
            <p:nvPr/>
          </p:nvSpPr>
          <p:spPr>
            <a:xfrm>
              <a:off x="2766100" y="2592425"/>
              <a:ext cx="130400" cy="279500"/>
            </a:xfrm>
            <a:custGeom>
              <a:rect b="b" l="l" r="r" t="t"/>
              <a:pathLst>
                <a:path extrusionOk="0" h="11180" w="5216">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0"/>
            <p:cNvSpPr/>
            <p:nvPr/>
          </p:nvSpPr>
          <p:spPr>
            <a:xfrm>
              <a:off x="2966425" y="2863275"/>
              <a:ext cx="463475" cy="37925"/>
            </a:xfrm>
            <a:custGeom>
              <a:rect b="b" l="l" r="r" t="t"/>
              <a:pathLst>
                <a:path extrusionOk="0" h="1517" w="18539">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0"/>
            <p:cNvSpPr/>
            <p:nvPr/>
          </p:nvSpPr>
          <p:spPr>
            <a:xfrm>
              <a:off x="3469475" y="2849575"/>
              <a:ext cx="89325" cy="11050"/>
            </a:xfrm>
            <a:custGeom>
              <a:rect b="b" l="l" r="r" t="t"/>
              <a:pathLst>
                <a:path extrusionOk="0" h="442" w="3573">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0"/>
            <p:cNvSpPr/>
            <p:nvPr/>
          </p:nvSpPr>
          <p:spPr>
            <a:xfrm>
              <a:off x="3572750" y="2855225"/>
              <a:ext cx="87850" cy="12250"/>
            </a:xfrm>
            <a:custGeom>
              <a:rect b="b" l="l" r="r" t="t"/>
              <a:pathLst>
                <a:path extrusionOk="0" h="490" w="3514">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0"/>
            <p:cNvSpPr/>
            <p:nvPr/>
          </p:nvSpPr>
          <p:spPr>
            <a:xfrm>
              <a:off x="4790775" y="2957350"/>
              <a:ext cx="477150" cy="47650"/>
            </a:xfrm>
            <a:custGeom>
              <a:rect b="b" l="l" r="r" t="t"/>
              <a:pathLst>
                <a:path extrusionOk="0" h="1906" w="19086">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0"/>
            <p:cNvSpPr/>
            <p:nvPr/>
          </p:nvSpPr>
          <p:spPr>
            <a:xfrm>
              <a:off x="5201525" y="2869525"/>
              <a:ext cx="64925" cy="107175"/>
            </a:xfrm>
            <a:custGeom>
              <a:rect b="b" l="l" r="r" t="t"/>
              <a:pathLst>
                <a:path extrusionOk="0" h="4287" w="2597">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0"/>
            <p:cNvSpPr/>
            <p:nvPr/>
          </p:nvSpPr>
          <p:spPr>
            <a:xfrm>
              <a:off x="5239025" y="2963875"/>
              <a:ext cx="83075" cy="80400"/>
            </a:xfrm>
            <a:custGeom>
              <a:rect b="b" l="l" r="r" t="t"/>
              <a:pathLst>
                <a:path extrusionOk="0" h="3216" w="3323">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0"/>
            <p:cNvSpPr/>
            <p:nvPr/>
          </p:nvSpPr>
          <p:spPr>
            <a:xfrm>
              <a:off x="4916975" y="2278100"/>
              <a:ext cx="94975" cy="186650"/>
            </a:xfrm>
            <a:custGeom>
              <a:rect b="b" l="l" r="r" t="t"/>
              <a:pathLst>
                <a:path extrusionOk="0" h="7466" w="3799">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0"/>
            <p:cNvSpPr/>
            <p:nvPr/>
          </p:nvSpPr>
          <p:spPr>
            <a:xfrm>
              <a:off x="5015500" y="2480800"/>
              <a:ext cx="23525" cy="41975"/>
            </a:xfrm>
            <a:custGeom>
              <a:rect b="b" l="l" r="r" t="t"/>
              <a:pathLst>
                <a:path extrusionOk="0" h="1679" w="941">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0"/>
            <p:cNvSpPr/>
            <p:nvPr/>
          </p:nvSpPr>
          <p:spPr>
            <a:xfrm>
              <a:off x="5043475" y="2540625"/>
              <a:ext cx="18175" cy="25025"/>
            </a:xfrm>
            <a:custGeom>
              <a:rect b="b" l="l" r="r" t="t"/>
              <a:pathLst>
                <a:path extrusionOk="0" h="1001" w="727">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0"/>
            <p:cNvSpPr/>
            <p:nvPr/>
          </p:nvSpPr>
          <p:spPr>
            <a:xfrm>
              <a:off x="3961800" y="2745100"/>
              <a:ext cx="180100" cy="208700"/>
            </a:xfrm>
            <a:custGeom>
              <a:rect b="b" l="l" r="r" t="t"/>
              <a:pathLst>
                <a:path extrusionOk="0" h="8348" w="7204">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0"/>
            <p:cNvSpPr/>
            <p:nvPr/>
          </p:nvSpPr>
          <p:spPr>
            <a:xfrm>
              <a:off x="3951675" y="2765350"/>
              <a:ext cx="96750" cy="141400"/>
            </a:xfrm>
            <a:custGeom>
              <a:rect b="b" l="l" r="r" t="t"/>
              <a:pathLst>
                <a:path extrusionOk="0" h="5656" w="387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0"/>
            <p:cNvSpPr/>
            <p:nvPr/>
          </p:nvSpPr>
          <p:spPr>
            <a:xfrm>
              <a:off x="3953750" y="2776950"/>
              <a:ext cx="50625" cy="74450"/>
            </a:xfrm>
            <a:custGeom>
              <a:rect b="b" l="l" r="r" t="t"/>
              <a:pathLst>
                <a:path extrusionOk="0" h="2978" w="2025">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0"/>
            <p:cNvSpPr/>
            <p:nvPr/>
          </p:nvSpPr>
          <p:spPr>
            <a:xfrm>
              <a:off x="3960300" y="2769225"/>
              <a:ext cx="20875" cy="33650"/>
            </a:xfrm>
            <a:custGeom>
              <a:rect b="b" l="l" r="r" t="t"/>
              <a:pathLst>
                <a:path extrusionOk="0" h="1346" w="835">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0"/>
            <p:cNvSpPr/>
            <p:nvPr/>
          </p:nvSpPr>
          <p:spPr>
            <a:xfrm>
              <a:off x="3959125" y="2012575"/>
              <a:ext cx="207475" cy="176550"/>
            </a:xfrm>
            <a:custGeom>
              <a:rect b="b" l="l" r="r" t="t"/>
              <a:pathLst>
                <a:path extrusionOk="0" h="7062" w="8299">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0"/>
            <p:cNvSpPr/>
            <p:nvPr/>
          </p:nvSpPr>
          <p:spPr>
            <a:xfrm>
              <a:off x="3962100" y="2081925"/>
              <a:ext cx="147650" cy="145000"/>
            </a:xfrm>
            <a:custGeom>
              <a:rect b="b" l="l" r="r" t="t"/>
              <a:pathLst>
                <a:path extrusionOk="0" h="5800" w="5906">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0"/>
            <p:cNvSpPr/>
            <p:nvPr/>
          </p:nvSpPr>
          <p:spPr>
            <a:xfrm>
              <a:off x="3957025" y="2150100"/>
              <a:ext cx="96475" cy="110450"/>
            </a:xfrm>
            <a:custGeom>
              <a:rect b="b" l="l" r="r" t="t"/>
              <a:pathLst>
                <a:path extrusionOk="0" h="4418" w="3859">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0"/>
            <p:cNvSpPr/>
            <p:nvPr/>
          </p:nvSpPr>
          <p:spPr>
            <a:xfrm>
              <a:off x="3958525" y="2201000"/>
              <a:ext cx="77700" cy="87225"/>
            </a:xfrm>
            <a:custGeom>
              <a:rect b="b" l="l" r="r" t="t"/>
              <a:pathLst>
                <a:path extrusionOk="0" h="3489" w="3108">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0"/>
            <p:cNvSpPr/>
            <p:nvPr/>
          </p:nvSpPr>
          <p:spPr>
            <a:xfrm>
              <a:off x="3969225" y="2252800"/>
              <a:ext cx="44075" cy="52700"/>
            </a:xfrm>
            <a:custGeom>
              <a:rect b="b" l="l" r="r" t="t"/>
              <a:pathLst>
                <a:path extrusionOk="0" h="2108" w="1763">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0"/>
            <p:cNvSpPr/>
            <p:nvPr/>
          </p:nvSpPr>
          <p:spPr>
            <a:xfrm>
              <a:off x="4234450" y="2011325"/>
              <a:ext cx="372675" cy="76300"/>
            </a:xfrm>
            <a:custGeom>
              <a:rect b="b" l="l" r="r" t="t"/>
              <a:pathLst>
                <a:path extrusionOk="0" h="3052" w="14907">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0"/>
            <p:cNvSpPr/>
            <p:nvPr/>
          </p:nvSpPr>
          <p:spPr>
            <a:xfrm>
              <a:off x="4323750" y="2032700"/>
              <a:ext cx="186650" cy="45975"/>
            </a:xfrm>
            <a:custGeom>
              <a:rect b="b" l="l" r="r" t="t"/>
              <a:pathLst>
                <a:path extrusionOk="0" h="1839" w="7466">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0"/>
            <p:cNvSpPr/>
            <p:nvPr/>
          </p:nvSpPr>
          <p:spPr>
            <a:xfrm>
              <a:off x="4432975" y="2078975"/>
              <a:ext cx="53900" cy="15825"/>
            </a:xfrm>
            <a:custGeom>
              <a:rect b="b" l="l" r="r" t="t"/>
              <a:pathLst>
                <a:path extrusionOk="0" h="633" w="2156">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0"/>
            <p:cNvSpPr/>
            <p:nvPr/>
          </p:nvSpPr>
          <p:spPr>
            <a:xfrm>
              <a:off x="4279100" y="2676175"/>
              <a:ext cx="474475" cy="52000"/>
            </a:xfrm>
            <a:custGeom>
              <a:rect b="b" l="l" r="r" t="t"/>
              <a:pathLst>
                <a:path extrusionOk="0" h="2080" w="18979">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0"/>
            <p:cNvSpPr/>
            <p:nvPr/>
          </p:nvSpPr>
          <p:spPr>
            <a:xfrm>
              <a:off x="4762200" y="2729025"/>
              <a:ext cx="98250" cy="20475"/>
            </a:xfrm>
            <a:custGeom>
              <a:rect b="b" l="l" r="r" t="t"/>
              <a:pathLst>
                <a:path extrusionOk="0" h="819" w="393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0"/>
            <p:cNvSpPr/>
            <p:nvPr/>
          </p:nvSpPr>
          <p:spPr>
            <a:xfrm>
              <a:off x="4370175" y="2643900"/>
              <a:ext cx="264650" cy="42000"/>
            </a:xfrm>
            <a:custGeom>
              <a:rect b="b" l="l" r="r" t="t"/>
              <a:pathLst>
                <a:path extrusionOk="0" h="1680" w="10586">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0"/>
            <p:cNvSpPr/>
            <p:nvPr/>
          </p:nvSpPr>
          <p:spPr>
            <a:xfrm>
              <a:off x="4420475" y="2612175"/>
              <a:ext cx="151825" cy="18650"/>
            </a:xfrm>
            <a:custGeom>
              <a:rect b="b" l="l" r="r" t="t"/>
              <a:pathLst>
                <a:path extrusionOk="0" h="746" w="6073">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0"/>
            <p:cNvSpPr/>
            <p:nvPr/>
          </p:nvSpPr>
          <p:spPr>
            <a:xfrm>
              <a:off x="4445475" y="2584150"/>
              <a:ext cx="108975" cy="19600"/>
            </a:xfrm>
            <a:custGeom>
              <a:rect b="b" l="l" r="r" t="t"/>
              <a:pathLst>
                <a:path extrusionOk="0" h="784" w="4359">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0"/>
            <p:cNvSpPr/>
            <p:nvPr/>
          </p:nvSpPr>
          <p:spPr>
            <a:xfrm>
              <a:off x="4450850" y="2560800"/>
              <a:ext cx="92875" cy="13175"/>
            </a:xfrm>
            <a:custGeom>
              <a:rect b="b" l="l" r="r" t="t"/>
              <a:pathLst>
                <a:path extrusionOk="0" h="527" w="3715">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0"/>
            <p:cNvSpPr/>
            <p:nvPr/>
          </p:nvSpPr>
          <p:spPr>
            <a:xfrm>
              <a:off x="4136525" y="2379650"/>
              <a:ext cx="511100" cy="68125"/>
            </a:xfrm>
            <a:custGeom>
              <a:rect b="b" l="l" r="r" t="t"/>
              <a:pathLst>
                <a:path extrusionOk="0" h="2725" w="20444">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0"/>
            <p:cNvSpPr/>
            <p:nvPr/>
          </p:nvSpPr>
          <p:spPr>
            <a:xfrm>
              <a:off x="4200800" y="2346525"/>
              <a:ext cx="294725" cy="22675"/>
            </a:xfrm>
            <a:custGeom>
              <a:rect b="b" l="l" r="r" t="t"/>
              <a:pathLst>
                <a:path extrusionOk="0" h="907" w="11789">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0"/>
            <p:cNvSpPr/>
            <p:nvPr/>
          </p:nvSpPr>
          <p:spPr>
            <a:xfrm>
              <a:off x="4289500" y="2309725"/>
              <a:ext cx="125350" cy="12300"/>
            </a:xfrm>
            <a:custGeom>
              <a:rect b="b" l="l" r="r" t="t"/>
              <a:pathLst>
                <a:path extrusionOk="0" h="492" w="5014">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0"/>
            <p:cNvSpPr/>
            <p:nvPr/>
          </p:nvSpPr>
          <p:spPr>
            <a:xfrm>
              <a:off x="4305875" y="2279300"/>
              <a:ext cx="73550" cy="12400"/>
            </a:xfrm>
            <a:custGeom>
              <a:rect b="b" l="l" r="r" t="t"/>
              <a:pathLst>
                <a:path extrusionOk="0" h="496" w="2942">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0"/>
            <p:cNvSpPr/>
            <p:nvPr/>
          </p:nvSpPr>
          <p:spPr>
            <a:xfrm>
              <a:off x="4321950" y="2252750"/>
              <a:ext cx="82175" cy="14300"/>
            </a:xfrm>
            <a:custGeom>
              <a:rect b="b" l="l" r="r" t="t"/>
              <a:pathLst>
                <a:path extrusionOk="0" h="572" w="3287">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0"/>
            <p:cNvSpPr/>
            <p:nvPr/>
          </p:nvSpPr>
          <p:spPr>
            <a:xfrm>
              <a:off x="3583775" y="2767900"/>
              <a:ext cx="367325" cy="163875"/>
            </a:xfrm>
            <a:custGeom>
              <a:rect b="b" l="l" r="r" t="t"/>
              <a:pathLst>
                <a:path extrusionOk="0" h="6555" w="14693">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0"/>
            <p:cNvSpPr/>
            <p:nvPr/>
          </p:nvSpPr>
          <p:spPr>
            <a:xfrm>
              <a:off x="3687350" y="2738550"/>
              <a:ext cx="259575" cy="143500"/>
            </a:xfrm>
            <a:custGeom>
              <a:rect b="b" l="l" r="r" t="t"/>
              <a:pathLst>
                <a:path extrusionOk="0" h="5740" w="10383">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0"/>
            <p:cNvSpPr/>
            <p:nvPr/>
          </p:nvSpPr>
          <p:spPr>
            <a:xfrm>
              <a:off x="3817725" y="2742725"/>
              <a:ext cx="131600" cy="98550"/>
            </a:xfrm>
            <a:custGeom>
              <a:rect b="b" l="l" r="r" t="t"/>
              <a:pathLst>
                <a:path extrusionOk="0" h="3942" w="5264">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0"/>
            <p:cNvSpPr/>
            <p:nvPr/>
          </p:nvSpPr>
          <p:spPr>
            <a:xfrm>
              <a:off x="3859100" y="2723375"/>
              <a:ext cx="94675" cy="71475"/>
            </a:xfrm>
            <a:custGeom>
              <a:rect b="b" l="l" r="r" t="t"/>
              <a:pathLst>
                <a:path extrusionOk="0" h="2859" w="3787">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0"/>
            <p:cNvSpPr/>
            <p:nvPr/>
          </p:nvSpPr>
          <p:spPr>
            <a:xfrm>
              <a:off x="3880825" y="2702850"/>
              <a:ext cx="72350" cy="46550"/>
            </a:xfrm>
            <a:custGeom>
              <a:rect b="b" l="l" r="r" t="t"/>
              <a:pathLst>
                <a:path extrusionOk="0" h="1862" w="2894">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0"/>
            <p:cNvSpPr/>
            <p:nvPr/>
          </p:nvSpPr>
          <p:spPr>
            <a:xfrm>
              <a:off x="3900475" y="2684975"/>
              <a:ext cx="44375" cy="26225"/>
            </a:xfrm>
            <a:custGeom>
              <a:rect b="b" l="l" r="r" t="t"/>
              <a:pathLst>
                <a:path extrusionOk="0" h="1049" w="1775">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0"/>
            <p:cNvSpPr/>
            <p:nvPr/>
          </p:nvSpPr>
          <p:spPr>
            <a:xfrm>
              <a:off x="3894825" y="2666600"/>
              <a:ext cx="46150" cy="19300"/>
            </a:xfrm>
            <a:custGeom>
              <a:rect b="b" l="l" r="r" t="t"/>
              <a:pathLst>
                <a:path extrusionOk="0" h="772" w="1846">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0"/>
            <p:cNvSpPr/>
            <p:nvPr/>
          </p:nvSpPr>
          <p:spPr>
            <a:xfrm>
              <a:off x="3632575" y="2067200"/>
              <a:ext cx="242925" cy="79650"/>
            </a:xfrm>
            <a:custGeom>
              <a:rect b="b" l="l" r="r" t="t"/>
              <a:pathLst>
                <a:path extrusionOk="0" h="3186" w="9717">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0"/>
            <p:cNvSpPr/>
            <p:nvPr/>
          </p:nvSpPr>
          <p:spPr>
            <a:xfrm>
              <a:off x="3648075" y="2114950"/>
              <a:ext cx="232775" cy="71475"/>
            </a:xfrm>
            <a:custGeom>
              <a:rect b="b" l="l" r="r" t="t"/>
              <a:pathLst>
                <a:path extrusionOk="0" h="2859" w="9311">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0"/>
            <p:cNvSpPr/>
            <p:nvPr/>
          </p:nvSpPr>
          <p:spPr>
            <a:xfrm>
              <a:off x="3719500" y="2151850"/>
              <a:ext cx="113125" cy="39650"/>
            </a:xfrm>
            <a:custGeom>
              <a:rect b="b" l="l" r="r" t="t"/>
              <a:pathLst>
                <a:path extrusionOk="0" h="1586" w="4525">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0"/>
            <p:cNvSpPr/>
            <p:nvPr/>
          </p:nvSpPr>
          <p:spPr>
            <a:xfrm>
              <a:off x="3756400" y="2206375"/>
              <a:ext cx="75925" cy="33650"/>
            </a:xfrm>
            <a:custGeom>
              <a:rect b="b" l="l" r="r" t="t"/>
              <a:pathLst>
                <a:path extrusionOk="0" h="1346" w="3037">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0"/>
            <p:cNvSpPr/>
            <p:nvPr/>
          </p:nvSpPr>
          <p:spPr>
            <a:xfrm>
              <a:off x="3764150" y="2249050"/>
              <a:ext cx="51825" cy="17750"/>
            </a:xfrm>
            <a:custGeom>
              <a:rect b="b" l="l" r="r" t="t"/>
              <a:pathLst>
                <a:path extrusionOk="0" h="710" w="2073">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0"/>
            <p:cNvSpPr/>
            <p:nvPr/>
          </p:nvSpPr>
          <p:spPr>
            <a:xfrm>
              <a:off x="3493875" y="2528200"/>
              <a:ext cx="383100" cy="74650"/>
            </a:xfrm>
            <a:custGeom>
              <a:rect b="b" l="l" r="r" t="t"/>
              <a:pathLst>
                <a:path extrusionOk="0" h="2986" w="15324">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0"/>
            <p:cNvSpPr/>
            <p:nvPr/>
          </p:nvSpPr>
          <p:spPr>
            <a:xfrm>
              <a:off x="3660850" y="2501325"/>
              <a:ext cx="133975" cy="30400"/>
            </a:xfrm>
            <a:custGeom>
              <a:rect b="b" l="l" r="r" t="t"/>
              <a:pathLst>
                <a:path extrusionOk="0" h="1216" w="5359">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0"/>
            <p:cNvSpPr/>
            <p:nvPr/>
          </p:nvSpPr>
          <p:spPr>
            <a:xfrm>
              <a:off x="3723375" y="2480900"/>
              <a:ext cx="66100" cy="18850"/>
            </a:xfrm>
            <a:custGeom>
              <a:rect b="b" l="l" r="r" t="t"/>
              <a:pathLst>
                <a:path extrusionOk="0" h="754" w="2644">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0"/>
            <p:cNvSpPr/>
            <p:nvPr/>
          </p:nvSpPr>
          <p:spPr>
            <a:xfrm>
              <a:off x="3730225" y="2454850"/>
              <a:ext cx="58950" cy="13650"/>
            </a:xfrm>
            <a:custGeom>
              <a:rect b="b" l="l" r="r" t="t"/>
              <a:pathLst>
                <a:path extrusionOk="0" h="546" w="2358">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0"/>
            <p:cNvSpPr/>
            <p:nvPr/>
          </p:nvSpPr>
          <p:spPr>
            <a:xfrm>
              <a:off x="3750150" y="2434850"/>
              <a:ext cx="37550" cy="11625"/>
            </a:xfrm>
            <a:custGeom>
              <a:rect b="b" l="l" r="r" t="t"/>
              <a:pathLst>
                <a:path extrusionOk="0" h="465" w="1502">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0"/>
            <p:cNvSpPr/>
            <p:nvPr/>
          </p:nvSpPr>
          <p:spPr>
            <a:xfrm>
              <a:off x="3751650" y="2409650"/>
              <a:ext cx="39300" cy="11350"/>
            </a:xfrm>
            <a:custGeom>
              <a:rect b="b" l="l" r="r" t="t"/>
              <a:pathLst>
                <a:path extrusionOk="0" h="454" w="1572">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0"/>
            <p:cNvSpPr/>
            <p:nvPr/>
          </p:nvSpPr>
          <p:spPr>
            <a:xfrm>
              <a:off x="3755225" y="2382375"/>
              <a:ext cx="41400" cy="11650"/>
            </a:xfrm>
            <a:custGeom>
              <a:rect b="b" l="l" r="r" t="t"/>
              <a:pathLst>
                <a:path extrusionOk="0" h="466" w="1656">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0"/>
            <p:cNvSpPr/>
            <p:nvPr/>
          </p:nvSpPr>
          <p:spPr>
            <a:xfrm>
              <a:off x="3771600" y="2357625"/>
              <a:ext cx="25025" cy="12075"/>
            </a:xfrm>
            <a:custGeom>
              <a:rect b="b" l="l" r="r" t="t"/>
              <a:pathLst>
                <a:path extrusionOk="0" h="483" w="1001">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0"/>
            <p:cNvSpPr/>
            <p:nvPr/>
          </p:nvSpPr>
          <p:spPr>
            <a:xfrm>
              <a:off x="3217350" y="1987875"/>
              <a:ext cx="155400" cy="66700"/>
            </a:xfrm>
            <a:custGeom>
              <a:rect b="b" l="l" r="r" t="t"/>
              <a:pathLst>
                <a:path extrusionOk="0" h="2668" w="6216">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0"/>
            <p:cNvSpPr/>
            <p:nvPr/>
          </p:nvSpPr>
          <p:spPr>
            <a:xfrm>
              <a:off x="3218850" y="2012575"/>
              <a:ext cx="69975" cy="42000"/>
            </a:xfrm>
            <a:custGeom>
              <a:rect b="b" l="l" r="r" t="t"/>
              <a:pathLst>
                <a:path extrusionOk="0" h="1680" w="2799">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0"/>
            <p:cNvSpPr/>
            <p:nvPr/>
          </p:nvSpPr>
          <p:spPr>
            <a:xfrm>
              <a:off x="3172700" y="2106925"/>
              <a:ext cx="73250" cy="22950"/>
            </a:xfrm>
            <a:custGeom>
              <a:rect b="b" l="l" r="r" t="t"/>
              <a:pathLst>
                <a:path extrusionOk="0" h="918" w="293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0"/>
            <p:cNvSpPr/>
            <p:nvPr/>
          </p:nvSpPr>
          <p:spPr>
            <a:xfrm>
              <a:off x="2975950" y="2639750"/>
              <a:ext cx="235775" cy="52800"/>
            </a:xfrm>
            <a:custGeom>
              <a:rect b="b" l="l" r="r" t="t"/>
              <a:pathLst>
                <a:path extrusionOk="0" h="2112" w="9431">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0"/>
            <p:cNvSpPr/>
            <p:nvPr/>
          </p:nvSpPr>
          <p:spPr>
            <a:xfrm>
              <a:off x="2991725" y="2597975"/>
              <a:ext cx="61050" cy="16575"/>
            </a:xfrm>
            <a:custGeom>
              <a:rect b="b" l="l" r="r" t="t"/>
              <a:pathLst>
                <a:path extrusionOk="0" h="663" w="2442">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0"/>
            <p:cNvSpPr/>
            <p:nvPr/>
          </p:nvSpPr>
          <p:spPr>
            <a:xfrm>
              <a:off x="3004525" y="2565800"/>
              <a:ext cx="58675" cy="13975"/>
            </a:xfrm>
            <a:custGeom>
              <a:rect b="b" l="l" r="r" t="t"/>
              <a:pathLst>
                <a:path extrusionOk="0" h="559" w="2347">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0"/>
            <p:cNvSpPr/>
            <p:nvPr/>
          </p:nvSpPr>
          <p:spPr>
            <a:xfrm>
              <a:off x="3017025" y="2533350"/>
              <a:ext cx="35750" cy="13675"/>
            </a:xfrm>
            <a:custGeom>
              <a:rect b="b" l="l" r="r" t="t"/>
              <a:pathLst>
                <a:path extrusionOk="0" h="547" w="143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0"/>
            <p:cNvSpPr/>
            <p:nvPr/>
          </p:nvSpPr>
          <p:spPr>
            <a:xfrm>
              <a:off x="3025950" y="2504300"/>
              <a:ext cx="30400" cy="11650"/>
            </a:xfrm>
            <a:custGeom>
              <a:rect b="b" l="l" r="r" t="t"/>
              <a:pathLst>
                <a:path extrusionOk="0" h="466" w="1216">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0"/>
            <p:cNvSpPr/>
            <p:nvPr/>
          </p:nvSpPr>
          <p:spPr>
            <a:xfrm>
              <a:off x="2825925" y="2812075"/>
              <a:ext cx="125050" cy="19025"/>
            </a:xfrm>
            <a:custGeom>
              <a:rect b="b" l="l" r="r" t="t"/>
              <a:pathLst>
                <a:path extrusionOk="0" h="761" w="5002">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0"/>
            <p:cNvSpPr/>
            <p:nvPr/>
          </p:nvSpPr>
          <p:spPr>
            <a:xfrm>
              <a:off x="2836650" y="2794625"/>
              <a:ext cx="56875" cy="12400"/>
            </a:xfrm>
            <a:custGeom>
              <a:rect b="b" l="l" r="r" t="t"/>
              <a:pathLst>
                <a:path extrusionOk="0" h="496" w="2275">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0"/>
            <p:cNvSpPr/>
            <p:nvPr/>
          </p:nvSpPr>
          <p:spPr>
            <a:xfrm>
              <a:off x="2850350" y="2757150"/>
              <a:ext cx="38125" cy="11325"/>
            </a:xfrm>
            <a:custGeom>
              <a:rect b="b" l="l" r="r" t="t"/>
              <a:pathLst>
                <a:path extrusionOk="0" h="453" w="1525">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0"/>
            <p:cNvSpPr/>
            <p:nvPr/>
          </p:nvSpPr>
          <p:spPr>
            <a:xfrm>
              <a:off x="2920300" y="2601275"/>
              <a:ext cx="43175" cy="11450"/>
            </a:xfrm>
            <a:custGeom>
              <a:rect b="b" l="l" r="r" t="t"/>
              <a:pathLst>
                <a:path extrusionOk="0" h="458" w="1727">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0"/>
            <p:cNvSpPr/>
            <p:nvPr/>
          </p:nvSpPr>
          <p:spPr>
            <a:xfrm>
              <a:off x="2931300" y="2574250"/>
              <a:ext cx="30400" cy="11050"/>
            </a:xfrm>
            <a:custGeom>
              <a:rect b="b" l="l" r="r" t="t"/>
              <a:pathLst>
                <a:path extrusionOk="0" h="442" w="1216">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0"/>
            <p:cNvSpPr/>
            <p:nvPr/>
          </p:nvSpPr>
          <p:spPr>
            <a:xfrm>
              <a:off x="2954225" y="2542100"/>
              <a:ext cx="26825" cy="11350"/>
            </a:xfrm>
            <a:custGeom>
              <a:rect b="b" l="l" r="r" t="t"/>
              <a:pathLst>
                <a:path extrusionOk="0" h="454" w="1073">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0"/>
            <p:cNvSpPr/>
            <p:nvPr/>
          </p:nvSpPr>
          <p:spPr>
            <a:xfrm>
              <a:off x="3016725" y="2803450"/>
              <a:ext cx="430750" cy="31575"/>
            </a:xfrm>
            <a:custGeom>
              <a:rect b="b" l="l" r="r" t="t"/>
              <a:pathLst>
                <a:path extrusionOk="0" h="1263" w="1723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0"/>
            <p:cNvSpPr/>
            <p:nvPr/>
          </p:nvSpPr>
          <p:spPr>
            <a:xfrm>
              <a:off x="3045900" y="2792250"/>
              <a:ext cx="214650" cy="13900"/>
            </a:xfrm>
            <a:custGeom>
              <a:rect b="b" l="l" r="r" t="t"/>
              <a:pathLst>
                <a:path extrusionOk="0" h="556" w="8586">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0"/>
            <p:cNvSpPr/>
            <p:nvPr/>
          </p:nvSpPr>
          <p:spPr>
            <a:xfrm>
              <a:off x="3036375" y="2778700"/>
              <a:ext cx="103900" cy="11425"/>
            </a:xfrm>
            <a:custGeom>
              <a:rect b="b" l="l" r="r" t="t"/>
              <a:pathLst>
                <a:path extrusionOk="0" h="457" w="4156">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0"/>
            <p:cNvSpPr/>
            <p:nvPr/>
          </p:nvSpPr>
          <p:spPr>
            <a:xfrm>
              <a:off x="3034900" y="2753425"/>
              <a:ext cx="57175" cy="11675"/>
            </a:xfrm>
            <a:custGeom>
              <a:rect b="b" l="l" r="r" t="t"/>
              <a:pathLst>
                <a:path extrusionOk="0" h="467" w="2287">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0"/>
            <p:cNvSpPr/>
            <p:nvPr/>
          </p:nvSpPr>
          <p:spPr>
            <a:xfrm>
              <a:off x="2993825" y="2730825"/>
              <a:ext cx="30375" cy="11625"/>
            </a:xfrm>
            <a:custGeom>
              <a:rect b="b" l="l" r="r" t="t"/>
              <a:pathLst>
                <a:path extrusionOk="0" h="465" w="1215">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0"/>
            <p:cNvSpPr/>
            <p:nvPr/>
          </p:nvSpPr>
          <p:spPr>
            <a:xfrm>
              <a:off x="3764150" y="3101350"/>
              <a:ext cx="434600" cy="11425"/>
            </a:xfrm>
            <a:custGeom>
              <a:rect b="b" l="l" r="r" t="t"/>
              <a:pathLst>
                <a:path extrusionOk="0" h="457" w="17384">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0"/>
            <p:cNvSpPr/>
            <p:nvPr/>
          </p:nvSpPr>
          <p:spPr>
            <a:xfrm>
              <a:off x="3764750" y="3085325"/>
              <a:ext cx="192600" cy="11350"/>
            </a:xfrm>
            <a:custGeom>
              <a:rect b="b" l="l" r="r" t="t"/>
              <a:pathLst>
                <a:path extrusionOk="0" h="454" w="7704">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0"/>
            <p:cNvSpPr/>
            <p:nvPr/>
          </p:nvSpPr>
          <p:spPr>
            <a:xfrm>
              <a:off x="3792425" y="3067475"/>
              <a:ext cx="154200" cy="11325"/>
            </a:xfrm>
            <a:custGeom>
              <a:rect b="b" l="l" r="r" t="t"/>
              <a:pathLst>
                <a:path extrusionOk="0" h="453" w="6168">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0"/>
            <p:cNvSpPr/>
            <p:nvPr/>
          </p:nvSpPr>
          <p:spPr>
            <a:xfrm>
              <a:off x="3859100" y="3048125"/>
              <a:ext cx="160750" cy="11325"/>
            </a:xfrm>
            <a:custGeom>
              <a:rect b="b" l="l" r="r" t="t"/>
              <a:pathLst>
                <a:path extrusionOk="0" h="453" w="643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0"/>
            <p:cNvSpPr/>
            <p:nvPr/>
          </p:nvSpPr>
          <p:spPr>
            <a:xfrm>
              <a:off x="4972050" y="2710275"/>
              <a:ext cx="27400" cy="64925"/>
            </a:xfrm>
            <a:custGeom>
              <a:rect b="b" l="l" r="r" t="t"/>
              <a:pathLst>
                <a:path extrusionOk="0" h="2597" w="1096">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0"/>
            <p:cNvSpPr/>
            <p:nvPr/>
          </p:nvSpPr>
          <p:spPr>
            <a:xfrm>
              <a:off x="4954775" y="2749875"/>
              <a:ext cx="18175" cy="31275"/>
            </a:xfrm>
            <a:custGeom>
              <a:rect b="b" l="l" r="r" t="t"/>
              <a:pathLst>
                <a:path extrusionOk="0" h="1251" w="727">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0"/>
            <p:cNvSpPr/>
            <p:nvPr/>
          </p:nvSpPr>
          <p:spPr>
            <a:xfrm>
              <a:off x="4199625" y="1988475"/>
              <a:ext cx="16975" cy="54800"/>
            </a:xfrm>
            <a:custGeom>
              <a:rect b="b" l="l" r="r" t="t"/>
              <a:pathLst>
                <a:path extrusionOk="0" h="2192" w="679">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0"/>
            <p:cNvSpPr/>
            <p:nvPr/>
          </p:nvSpPr>
          <p:spPr>
            <a:xfrm>
              <a:off x="4658600" y="2070925"/>
              <a:ext cx="19075" cy="57175"/>
            </a:xfrm>
            <a:custGeom>
              <a:rect b="b" l="l" r="r" t="t"/>
              <a:pathLst>
                <a:path extrusionOk="0" h="2287" w="763">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0"/>
            <p:cNvSpPr/>
            <p:nvPr/>
          </p:nvSpPr>
          <p:spPr>
            <a:xfrm>
              <a:off x="4621700" y="2066750"/>
              <a:ext cx="17275" cy="33075"/>
            </a:xfrm>
            <a:custGeom>
              <a:rect b="b" l="l" r="r" t="t"/>
              <a:pathLst>
                <a:path extrusionOk="0" h="1323" w="691">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0"/>
            <p:cNvSpPr/>
            <p:nvPr/>
          </p:nvSpPr>
          <p:spPr>
            <a:xfrm>
              <a:off x="3442075" y="2701050"/>
              <a:ext cx="20875" cy="98550"/>
            </a:xfrm>
            <a:custGeom>
              <a:rect b="b" l="l" r="r" t="t"/>
              <a:pathLst>
                <a:path extrusionOk="0" h="3942" w="835">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0"/>
            <p:cNvSpPr/>
            <p:nvPr/>
          </p:nvSpPr>
          <p:spPr>
            <a:xfrm>
              <a:off x="3463225" y="2773100"/>
              <a:ext cx="13125" cy="28000"/>
            </a:xfrm>
            <a:custGeom>
              <a:rect b="b" l="l" r="r" t="t"/>
              <a:pathLst>
                <a:path extrusionOk="0" h="1120" w="525">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0"/>
            <p:cNvSpPr/>
            <p:nvPr/>
          </p:nvSpPr>
          <p:spPr>
            <a:xfrm>
              <a:off x="3483750" y="2774875"/>
              <a:ext cx="16100" cy="23250"/>
            </a:xfrm>
            <a:custGeom>
              <a:rect b="b" l="l" r="r" t="t"/>
              <a:pathLst>
                <a:path extrusionOk="0" h="930" w="644">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0"/>
            <p:cNvSpPr/>
            <p:nvPr/>
          </p:nvSpPr>
          <p:spPr>
            <a:xfrm>
              <a:off x="3460250" y="2009300"/>
              <a:ext cx="18775" cy="67000"/>
            </a:xfrm>
            <a:custGeom>
              <a:rect b="b" l="l" r="r" t="t"/>
              <a:pathLst>
                <a:path extrusionOk="0" h="2680" w="751">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0"/>
            <p:cNvSpPr/>
            <p:nvPr/>
          </p:nvSpPr>
          <p:spPr>
            <a:xfrm>
              <a:off x="3484650" y="2016750"/>
              <a:ext cx="13125" cy="25025"/>
            </a:xfrm>
            <a:custGeom>
              <a:rect b="b" l="l" r="r" t="t"/>
              <a:pathLst>
                <a:path extrusionOk="0" h="1001" w="525">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0"/>
            <p:cNvSpPr/>
            <p:nvPr/>
          </p:nvSpPr>
          <p:spPr>
            <a:xfrm>
              <a:off x="3177475" y="2730825"/>
              <a:ext cx="22050" cy="59250"/>
            </a:xfrm>
            <a:custGeom>
              <a:rect b="b" l="l" r="r" t="t"/>
              <a:pathLst>
                <a:path extrusionOk="0" h="2370" w="882">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0"/>
            <p:cNvSpPr/>
            <p:nvPr/>
          </p:nvSpPr>
          <p:spPr>
            <a:xfrm>
              <a:off x="3195625" y="2756125"/>
              <a:ext cx="17875" cy="33075"/>
            </a:xfrm>
            <a:custGeom>
              <a:rect b="b" l="l" r="r" t="t"/>
              <a:pathLst>
                <a:path extrusionOk="0" h="1323" w="715">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0"/>
            <p:cNvSpPr/>
            <p:nvPr/>
          </p:nvSpPr>
          <p:spPr>
            <a:xfrm>
              <a:off x="4286525" y="3098125"/>
              <a:ext cx="568550" cy="11050"/>
            </a:xfrm>
            <a:custGeom>
              <a:rect b="b" l="l" r="r" t="t"/>
              <a:pathLst>
                <a:path extrusionOk="0" h="442" w="22742">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0"/>
            <p:cNvSpPr/>
            <p:nvPr/>
          </p:nvSpPr>
          <p:spPr>
            <a:xfrm>
              <a:off x="4874100" y="3096625"/>
              <a:ext cx="64025" cy="11050"/>
            </a:xfrm>
            <a:custGeom>
              <a:rect b="b" l="l" r="r" t="t"/>
              <a:pathLst>
                <a:path extrusionOk="0" h="442" w="2561">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0"/>
            <p:cNvSpPr/>
            <p:nvPr/>
          </p:nvSpPr>
          <p:spPr>
            <a:xfrm>
              <a:off x="4958350" y="3093075"/>
              <a:ext cx="39300" cy="11325"/>
            </a:xfrm>
            <a:custGeom>
              <a:rect b="b" l="l" r="r" t="t"/>
              <a:pathLst>
                <a:path extrusionOk="0" h="453" w="1572">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0"/>
            <p:cNvSpPr/>
            <p:nvPr/>
          </p:nvSpPr>
          <p:spPr>
            <a:xfrm>
              <a:off x="5018175" y="3096625"/>
              <a:ext cx="32775" cy="11050"/>
            </a:xfrm>
            <a:custGeom>
              <a:rect b="b" l="l" r="r" t="t"/>
              <a:pathLst>
                <a:path extrusionOk="0" h="442" w="1311">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0"/>
            <p:cNvSpPr/>
            <p:nvPr/>
          </p:nvSpPr>
          <p:spPr>
            <a:xfrm>
              <a:off x="5094375" y="3096625"/>
              <a:ext cx="55100" cy="11050"/>
            </a:xfrm>
            <a:custGeom>
              <a:rect b="b" l="l" r="r" t="t"/>
              <a:pathLst>
                <a:path extrusionOk="0" h="442" w="2204">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0"/>
            <p:cNvSpPr/>
            <p:nvPr/>
          </p:nvSpPr>
          <p:spPr>
            <a:xfrm>
              <a:off x="2982200" y="3102600"/>
              <a:ext cx="748625" cy="11075"/>
            </a:xfrm>
            <a:custGeom>
              <a:rect b="b" l="l" r="r" t="t"/>
              <a:pathLst>
                <a:path extrusionOk="0" h="443" w="29945">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0"/>
            <p:cNvSpPr/>
            <p:nvPr/>
          </p:nvSpPr>
          <p:spPr>
            <a:xfrm>
              <a:off x="2952750" y="3106700"/>
              <a:ext cx="11925" cy="9075"/>
            </a:xfrm>
            <a:custGeom>
              <a:rect b="b" l="l" r="r" t="t"/>
              <a:pathLst>
                <a:path extrusionOk="0" h="363" w="477">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0"/>
            <p:cNvSpPr/>
            <p:nvPr/>
          </p:nvSpPr>
          <p:spPr>
            <a:xfrm>
              <a:off x="2814625" y="3105875"/>
              <a:ext cx="31275" cy="11325"/>
            </a:xfrm>
            <a:custGeom>
              <a:rect b="b" l="l" r="r" t="t"/>
              <a:pathLst>
                <a:path extrusionOk="0" h="453" w="1251">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0"/>
            <p:cNvSpPr/>
            <p:nvPr/>
          </p:nvSpPr>
          <p:spPr>
            <a:xfrm>
              <a:off x="4163000" y="3163900"/>
              <a:ext cx="410200" cy="11050"/>
            </a:xfrm>
            <a:custGeom>
              <a:rect b="b" l="l" r="r" t="t"/>
              <a:pathLst>
                <a:path extrusionOk="0" h="442" w="16408">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0"/>
            <p:cNvSpPr/>
            <p:nvPr/>
          </p:nvSpPr>
          <p:spPr>
            <a:xfrm>
              <a:off x="3923100" y="3180275"/>
              <a:ext cx="595325" cy="11350"/>
            </a:xfrm>
            <a:custGeom>
              <a:rect b="b" l="l" r="r" t="t"/>
              <a:pathLst>
                <a:path extrusionOk="0" h="454" w="23813">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0"/>
            <p:cNvSpPr/>
            <p:nvPr/>
          </p:nvSpPr>
          <p:spPr>
            <a:xfrm>
              <a:off x="4106150" y="3215700"/>
              <a:ext cx="1046300" cy="11050"/>
            </a:xfrm>
            <a:custGeom>
              <a:rect b="b" l="l" r="r" t="t"/>
              <a:pathLst>
                <a:path extrusionOk="0" h="442" w="41852">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0"/>
            <p:cNvSpPr/>
            <p:nvPr/>
          </p:nvSpPr>
          <p:spPr>
            <a:xfrm>
              <a:off x="3556675" y="3237725"/>
              <a:ext cx="1029925" cy="11050"/>
            </a:xfrm>
            <a:custGeom>
              <a:rect b="b" l="l" r="r" t="t"/>
              <a:pathLst>
                <a:path extrusionOk="0" h="442" w="41197">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0"/>
            <p:cNvSpPr/>
            <p:nvPr/>
          </p:nvSpPr>
          <p:spPr>
            <a:xfrm>
              <a:off x="3589425" y="3213025"/>
              <a:ext cx="505150" cy="11325"/>
            </a:xfrm>
            <a:custGeom>
              <a:rect b="b" l="l" r="r" t="t"/>
              <a:pathLst>
                <a:path extrusionOk="0" h="453" w="20206">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0"/>
            <p:cNvSpPr/>
            <p:nvPr/>
          </p:nvSpPr>
          <p:spPr>
            <a:xfrm>
              <a:off x="3272425" y="3163900"/>
              <a:ext cx="617650" cy="11050"/>
            </a:xfrm>
            <a:custGeom>
              <a:rect b="b" l="l" r="r" t="t"/>
              <a:pathLst>
                <a:path extrusionOk="0" h="442" w="24706">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0"/>
            <p:cNvSpPr/>
            <p:nvPr/>
          </p:nvSpPr>
          <p:spPr>
            <a:xfrm>
              <a:off x="3613825" y="3180275"/>
              <a:ext cx="303650" cy="11350"/>
            </a:xfrm>
            <a:custGeom>
              <a:rect b="b" l="l" r="r" t="t"/>
              <a:pathLst>
                <a:path extrusionOk="0" h="454" w="12146">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0"/>
            <p:cNvSpPr/>
            <p:nvPr/>
          </p:nvSpPr>
          <p:spPr>
            <a:xfrm>
              <a:off x="2048150" y="3141875"/>
              <a:ext cx="951050" cy="11350"/>
            </a:xfrm>
            <a:custGeom>
              <a:rect b="b" l="l" r="r" t="t"/>
              <a:pathLst>
                <a:path extrusionOk="0" h="454" w="38042">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0"/>
            <p:cNvSpPr/>
            <p:nvPr/>
          </p:nvSpPr>
          <p:spPr>
            <a:xfrm>
              <a:off x="2414275" y="3182950"/>
              <a:ext cx="639400" cy="11050"/>
            </a:xfrm>
            <a:custGeom>
              <a:rect b="b" l="l" r="r" t="t"/>
              <a:pathLst>
                <a:path extrusionOk="0" h="442" w="25576">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0"/>
            <p:cNvSpPr/>
            <p:nvPr/>
          </p:nvSpPr>
          <p:spPr>
            <a:xfrm>
              <a:off x="2580675" y="3221350"/>
              <a:ext cx="320000" cy="11050"/>
            </a:xfrm>
            <a:custGeom>
              <a:rect b="b" l="l" r="r" t="t"/>
              <a:pathLst>
                <a:path extrusionOk="0" h="442" w="1280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0"/>
            <p:cNvSpPr/>
            <p:nvPr/>
          </p:nvSpPr>
          <p:spPr>
            <a:xfrm>
              <a:off x="2750625" y="3248725"/>
              <a:ext cx="237550" cy="11350"/>
            </a:xfrm>
            <a:custGeom>
              <a:rect b="b" l="l" r="r" t="t"/>
              <a:pathLst>
                <a:path extrusionOk="0" h="454" w="9502">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0"/>
            <p:cNvSpPr/>
            <p:nvPr/>
          </p:nvSpPr>
          <p:spPr>
            <a:xfrm>
              <a:off x="3095325" y="3229400"/>
              <a:ext cx="220875" cy="11325"/>
            </a:xfrm>
            <a:custGeom>
              <a:rect b="b" l="l" r="r" t="t"/>
              <a:pathLst>
                <a:path extrusionOk="0" h="453" w="8835">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0"/>
            <p:cNvSpPr/>
            <p:nvPr/>
          </p:nvSpPr>
          <p:spPr>
            <a:xfrm>
              <a:off x="3136100" y="3254100"/>
              <a:ext cx="212850" cy="11050"/>
            </a:xfrm>
            <a:custGeom>
              <a:rect b="b" l="l" r="r" t="t"/>
              <a:pathLst>
                <a:path extrusionOk="0" h="442" w="8514">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0"/>
            <p:cNvSpPr/>
            <p:nvPr/>
          </p:nvSpPr>
          <p:spPr>
            <a:xfrm>
              <a:off x="3181925" y="3270475"/>
              <a:ext cx="153325" cy="11025"/>
            </a:xfrm>
            <a:custGeom>
              <a:rect b="b" l="l" r="r" t="t"/>
              <a:pathLst>
                <a:path extrusionOk="0" h="441" w="6133">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0"/>
            <p:cNvSpPr/>
            <p:nvPr/>
          </p:nvSpPr>
          <p:spPr>
            <a:xfrm>
              <a:off x="3239375" y="3294875"/>
              <a:ext cx="104200" cy="11350"/>
            </a:xfrm>
            <a:custGeom>
              <a:rect b="b" l="l" r="r" t="t"/>
              <a:pathLst>
                <a:path extrusionOk="0" h="454" w="4168">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0"/>
            <p:cNvSpPr/>
            <p:nvPr/>
          </p:nvSpPr>
          <p:spPr>
            <a:xfrm>
              <a:off x="2302350" y="3117475"/>
              <a:ext cx="229225" cy="11050"/>
            </a:xfrm>
            <a:custGeom>
              <a:rect b="b" l="l" r="r" t="t"/>
              <a:pathLst>
                <a:path extrusionOk="0" h="442" w="9169">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0"/>
            <p:cNvSpPr/>
            <p:nvPr/>
          </p:nvSpPr>
          <p:spPr>
            <a:xfrm>
              <a:off x="2384225" y="3076400"/>
              <a:ext cx="106275" cy="11325"/>
            </a:xfrm>
            <a:custGeom>
              <a:rect b="b" l="l" r="r" t="t"/>
              <a:pathLst>
                <a:path extrusionOk="0" h="453" w="4251">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0"/>
            <p:cNvSpPr/>
            <p:nvPr/>
          </p:nvSpPr>
          <p:spPr>
            <a:xfrm>
              <a:off x="2436300" y="3057050"/>
              <a:ext cx="68500" cy="11350"/>
            </a:xfrm>
            <a:custGeom>
              <a:rect b="b" l="l" r="r" t="t"/>
              <a:pathLst>
                <a:path extrusionOk="0" h="454" w="274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0"/>
            <p:cNvSpPr/>
            <p:nvPr/>
          </p:nvSpPr>
          <p:spPr>
            <a:xfrm>
              <a:off x="2266650" y="3032650"/>
              <a:ext cx="248550" cy="11075"/>
            </a:xfrm>
            <a:custGeom>
              <a:rect b="b" l="l" r="r" t="t"/>
              <a:pathLst>
                <a:path extrusionOk="0" h="443" w="9942">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0"/>
            <p:cNvSpPr/>
            <p:nvPr/>
          </p:nvSpPr>
          <p:spPr>
            <a:xfrm>
              <a:off x="2461000" y="2994550"/>
              <a:ext cx="70575" cy="11325"/>
            </a:xfrm>
            <a:custGeom>
              <a:rect b="b" l="l" r="r" t="t"/>
              <a:pathLst>
                <a:path extrusionOk="0" h="453" w="2823">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0"/>
            <p:cNvSpPr/>
            <p:nvPr/>
          </p:nvSpPr>
          <p:spPr>
            <a:xfrm>
              <a:off x="4903575" y="2253975"/>
              <a:ext cx="341450" cy="11050"/>
            </a:xfrm>
            <a:custGeom>
              <a:rect b="b" l="l" r="r" t="t"/>
              <a:pathLst>
                <a:path extrusionOk="0" h="442" w="13658">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0"/>
            <p:cNvSpPr/>
            <p:nvPr/>
          </p:nvSpPr>
          <p:spPr>
            <a:xfrm>
              <a:off x="4975025" y="2286725"/>
              <a:ext cx="106275" cy="11025"/>
            </a:xfrm>
            <a:custGeom>
              <a:rect b="b" l="l" r="r" t="t"/>
              <a:pathLst>
                <a:path extrusionOk="0" h="441" w="4251">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0"/>
            <p:cNvSpPr/>
            <p:nvPr/>
          </p:nvSpPr>
          <p:spPr>
            <a:xfrm>
              <a:off x="5018175" y="2316775"/>
              <a:ext cx="104200" cy="11050"/>
            </a:xfrm>
            <a:custGeom>
              <a:rect b="b" l="l" r="r" t="t"/>
              <a:pathLst>
                <a:path extrusionOk="0" h="442" w="4168">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0"/>
            <p:cNvSpPr/>
            <p:nvPr/>
          </p:nvSpPr>
          <p:spPr>
            <a:xfrm>
              <a:off x="5058950" y="2344150"/>
              <a:ext cx="44075" cy="11350"/>
            </a:xfrm>
            <a:custGeom>
              <a:rect b="b" l="l" r="r" t="t"/>
              <a:pathLst>
                <a:path extrusionOk="0" h="454" w="1763">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0"/>
            <p:cNvSpPr/>
            <p:nvPr/>
          </p:nvSpPr>
          <p:spPr>
            <a:xfrm>
              <a:off x="5078900" y="2379600"/>
              <a:ext cx="49125" cy="11325"/>
            </a:xfrm>
            <a:custGeom>
              <a:rect b="b" l="l" r="r" t="t"/>
              <a:pathLst>
                <a:path extrusionOk="0" h="453" w="1965">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0"/>
            <p:cNvSpPr/>
            <p:nvPr/>
          </p:nvSpPr>
          <p:spPr>
            <a:xfrm>
              <a:off x="4758925" y="3158250"/>
              <a:ext cx="991800" cy="11350"/>
            </a:xfrm>
            <a:custGeom>
              <a:rect b="b" l="l" r="r" t="t"/>
              <a:pathLst>
                <a:path extrusionOk="0" h="454" w="39672">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0"/>
            <p:cNvSpPr/>
            <p:nvPr/>
          </p:nvSpPr>
          <p:spPr>
            <a:xfrm>
              <a:off x="4580925" y="3147550"/>
              <a:ext cx="251525" cy="11325"/>
            </a:xfrm>
            <a:custGeom>
              <a:rect b="b" l="l" r="r" t="t"/>
              <a:pathLst>
                <a:path extrusionOk="0" h="453" w="10061">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0"/>
            <p:cNvSpPr/>
            <p:nvPr/>
          </p:nvSpPr>
          <p:spPr>
            <a:xfrm>
              <a:off x="4744925" y="3139500"/>
              <a:ext cx="183075" cy="11050"/>
            </a:xfrm>
            <a:custGeom>
              <a:rect b="b" l="l" r="r" t="t"/>
              <a:pathLst>
                <a:path extrusionOk="0" h="442" w="7323">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0"/>
            <p:cNvSpPr/>
            <p:nvPr/>
          </p:nvSpPr>
          <p:spPr>
            <a:xfrm>
              <a:off x="5160150" y="3133850"/>
              <a:ext cx="453950" cy="11025"/>
            </a:xfrm>
            <a:custGeom>
              <a:rect b="b" l="l" r="r" t="t"/>
              <a:pathLst>
                <a:path extrusionOk="0" h="441" w="18158">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0"/>
            <p:cNvSpPr/>
            <p:nvPr/>
          </p:nvSpPr>
          <p:spPr>
            <a:xfrm>
              <a:off x="5392325" y="3114800"/>
              <a:ext cx="112550" cy="11325"/>
            </a:xfrm>
            <a:custGeom>
              <a:rect b="b" l="l" r="r" t="t"/>
              <a:pathLst>
                <a:path extrusionOk="0" h="453" w="4502">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0"/>
            <p:cNvSpPr/>
            <p:nvPr/>
          </p:nvSpPr>
          <p:spPr>
            <a:xfrm>
              <a:off x="5403925" y="3084725"/>
              <a:ext cx="81900" cy="11050"/>
            </a:xfrm>
            <a:custGeom>
              <a:rect b="b" l="l" r="r" t="t"/>
              <a:pathLst>
                <a:path extrusionOk="0" h="442" w="3276">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0"/>
            <p:cNvSpPr/>
            <p:nvPr/>
          </p:nvSpPr>
          <p:spPr>
            <a:xfrm>
              <a:off x="5390250" y="3060025"/>
              <a:ext cx="81875" cy="11350"/>
            </a:xfrm>
            <a:custGeom>
              <a:rect b="b" l="l" r="r" t="t"/>
              <a:pathLst>
                <a:path extrusionOk="0" h="454" w="3275">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0"/>
            <p:cNvSpPr/>
            <p:nvPr/>
          </p:nvSpPr>
          <p:spPr>
            <a:xfrm>
              <a:off x="5384875" y="3024300"/>
              <a:ext cx="78925" cy="11350"/>
            </a:xfrm>
            <a:custGeom>
              <a:rect b="b" l="l" r="r" t="t"/>
              <a:pathLst>
                <a:path extrusionOk="0" h="454" w="3157">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0"/>
            <p:cNvSpPr/>
            <p:nvPr/>
          </p:nvSpPr>
          <p:spPr>
            <a:xfrm>
              <a:off x="5256600" y="2737675"/>
              <a:ext cx="404250" cy="11025"/>
            </a:xfrm>
            <a:custGeom>
              <a:rect b="b" l="l" r="r" t="t"/>
              <a:pathLst>
                <a:path extrusionOk="0" h="441" w="1617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0"/>
            <p:cNvSpPr/>
            <p:nvPr/>
          </p:nvSpPr>
          <p:spPr>
            <a:xfrm>
              <a:off x="5264050" y="2693900"/>
              <a:ext cx="87825" cy="11350"/>
            </a:xfrm>
            <a:custGeom>
              <a:rect b="b" l="l" r="r" t="t"/>
              <a:pathLst>
                <a:path extrusionOk="0" h="454" w="3513">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0"/>
            <p:cNvSpPr/>
            <p:nvPr/>
          </p:nvSpPr>
          <p:spPr>
            <a:xfrm>
              <a:off x="5226525" y="2653125"/>
              <a:ext cx="78900" cy="11050"/>
            </a:xfrm>
            <a:custGeom>
              <a:rect b="b" l="l" r="r" t="t"/>
              <a:pathLst>
                <a:path extrusionOk="0" h="442" w="3156">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0"/>
            <p:cNvSpPr/>
            <p:nvPr/>
          </p:nvSpPr>
          <p:spPr>
            <a:xfrm>
              <a:off x="5209275" y="2614725"/>
              <a:ext cx="60450" cy="11350"/>
            </a:xfrm>
            <a:custGeom>
              <a:rect b="b" l="l" r="r" t="t"/>
              <a:pathLst>
                <a:path extrusionOk="0" h="454" w="2418">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0"/>
            <p:cNvSpPr/>
            <p:nvPr/>
          </p:nvSpPr>
          <p:spPr>
            <a:xfrm>
              <a:off x="5168200" y="2578900"/>
              <a:ext cx="12225" cy="8975"/>
            </a:xfrm>
            <a:custGeom>
              <a:rect b="b" l="l" r="r" t="t"/>
              <a:pathLst>
                <a:path extrusionOk="0" h="359" w="489">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0"/>
            <p:cNvSpPr/>
            <p:nvPr/>
          </p:nvSpPr>
          <p:spPr>
            <a:xfrm>
              <a:off x="2535425" y="2872200"/>
              <a:ext cx="25" cy="25"/>
            </a:xfrm>
            <a:custGeom>
              <a:rect b="b" l="l" r="r" t="t"/>
              <a:pathLst>
                <a:path extrusionOk="0" fill="none" h="1" w="1">
                  <a:moveTo>
                    <a:pt x="0" y="1"/>
                  </a:moveTo>
                  <a:close/>
                </a:path>
              </a:pathLst>
            </a:custGeom>
            <a:solidFill>
              <a:schemeClr val="lt2"/>
            </a:solidFill>
            <a:ln cap="flat" cmpd="sng" w="9525">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0"/>
            <p:cNvSpPr/>
            <p:nvPr/>
          </p:nvSpPr>
          <p:spPr>
            <a:xfrm>
              <a:off x="2461300" y="2798700"/>
              <a:ext cx="84875" cy="11025"/>
            </a:xfrm>
            <a:custGeom>
              <a:rect b="b" l="l" r="r" t="t"/>
              <a:pathLst>
                <a:path extrusionOk="0" h="441" w="3395">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0"/>
            <p:cNvSpPr/>
            <p:nvPr/>
          </p:nvSpPr>
          <p:spPr>
            <a:xfrm>
              <a:off x="2501200" y="2843925"/>
              <a:ext cx="62525" cy="11075"/>
            </a:xfrm>
            <a:custGeom>
              <a:rect b="b" l="l" r="r" t="t"/>
              <a:pathLst>
                <a:path extrusionOk="0" h="443" w="2501">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0"/>
            <p:cNvSpPr/>
            <p:nvPr/>
          </p:nvSpPr>
          <p:spPr>
            <a:xfrm>
              <a:off x="2512500" y="2810000"/>
              <a:ext cx="73850" cy="11325"/>
            </a:xfrm>
            <a:custGeom>
              <a:rect b="b" l="l" r="r" t="t"/>
              <a:pathLst>
                <a:path extrusionOk="0" h="453" w="2954">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0"/>
            <p:cNvSpPr/>
            <p:nvPr/>
          </p:nvSpPr>
          <p:spPr>
            <a:xfrm>
              <a:off x="2268125" y="2758800"/>
              <a:ext cx="351850" cy="11625"/>
            </a:xfrm>
            <a:custGeom>
              <a:rect b="b" l="l" r="r" t="t"/>
              <a:pathLst>
                <a:path extrusionOk="0" h="465" w="14074">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0"/>
            <p:cNvSpPr/>
            <p:nvPr/>
          </p:nvSpPr>
          <p:spPr>
            <a:xfrm>
              <a:off x="2313375" y="2673675"/>
              <a:ext cx="352150" cy="11025"/>
            </a:xfrm>
            <a:custGeom>
              <a:rect b="b" l="l" r="r" t="t"/>
              <a:pathLst>
                <a:path extrusionOk="0" h="441" w="14086">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0"/>
            <p:cNvSpPr/>
            <p:nvPr/>
          </p:nvSpPr>
          <p:spPr>
            <a:xfrm>
              <a:off x="2580675" y="2639750"/>
              <a:ext cx="102125" cy="11025"/>
            </a:xfrm>
            <a:custGeom>
              <a:rect b="b" l="l" r="r" t="t"/>
              <a:pathLst>
                <a:path extrusionOk="0" h="441" w="4085">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0"/>
            <p:cNvSpPr/>
            <p:nvPr/>
          </p:nvSpPr>
          <p:spPr>
            <a:xfrm>
              <a:off x="2625900" y="2605500"/>
              <a:ext cx="68800" cy="11050"/>
            </a:xfrm>
            <a:custGeom>
              <a:rect b="b" l="l" r="r" t="t"/>
              <a:pathLst>
                <a:path extrusionOk="0" h="442" w="2752">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0"/>
            <p:cNvSpPr/>
            <p:nvPr/>
          </p:nvSpPr>
          <p:spPr>
            <a:xfrm>
              <a:off x="2671450" y="2571575"/>
              <a:ext cx="39325" cy="11350"/>
            </a:xfrm>
            <a:custGeom>
              <a:rect b="b" l="l" r="r" t="t"/>
              <a:pathLst>
                <a:path extrusionOk="0" h="454" w="1573">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0"/>
            <p:cNvSpPr/>
            <p:nvPr/>
          </p:nvSpPr>
          <p:spPr>
            <a:xfrm>
              <a:off x="2711350" y="2577225"/>
              <a:ext cx="25" cy="25"/>
            </a:xfrm>
            <a:custGeom>
              <a:rect b="b" l="l" r="r" t="t"/>
              <a:pathLst>
                <a:path extrusionOk="0" fill="none" h="1" w="1">
                  <a:moveTo>
                    <a:pt x="0" y="1"/>
                  </a:moveTo>
                  <a:close/>
                </a:path>
              </a:pathLst>
            </a:custGeom>
            <a:solidFill>
              <a:schemeClr val="lt2"/>
            </a:solidFill>
            <a:ln cap="flat" cmpd="sng" w="9525">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0"/>
            <p:cNvSpPr/>
            <p:nvPr/>
          </p:nvSpPr>
          <p:spPr>
            <a:xfrm>
              <a:off x="2705675" y="2509075"/>
              <a:ext cx="39625" cy="11325"/>
            </a:xfrm>
            <a:custGeom>
              <a:rect b="b" l="l" r="r" t="t"/>
              <a:pathLst>
                <a:path extrusionOk="0" h="453" w="1585">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0"/>
            <p:cNvSpPr/>
            <p:nvPr/>
          </p:nvSpPr>
          <p:spPr>
            <a:xfrm>
              <a:off x="2739625" y="2492100"/>
              <a:ext cx="28300" cy="11050"/>
            </a:xfrm>
            <a:custGeom>
              <a:rect b="b" l="l" r="r" t="t"/>
              <a:pathLst>
                <a:path extrusionOk="0" h="442" w="1132">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0"/>
            <p:cNvSpPr/>
            <p:nvPr/>
          </p:nvSpPr>
          <p:spPr>
            <a:xfrm>
              <a:off x="2404750" y="2417975"/>
              <a:ext cx="431625" cy="11100"/>
            </a:xfrm>
            <a:custGeom>
              <a:rect b="b" l="l" r="r" t="t"/>
              <a:pathLst>
                <a:path extrusionOk="0" h="444" w="17265">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0"/>
            <p:cNvSpPr/>
            <p:nvPr/>
          </p:nvSpPr>
          <p:spPr>
            <a:xfrm>
              <a:off x="2625900" y="2361425"/>
              <a:ext cx="193225" cy="11050"/>
            </a:xfrm>
            <a:custGeom>
              <a:rect b="b" l="l" r="r" t="t"/>
              <a:pathLst>
                <a:path extrusionOk="0" h="442" w="7729">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0"/>
            <p:cNvSpPr/>
            <p:nvPr/>
          </p:nvSpPr>
          <p:spPr>
            <a:xfrm>
              <a:off x="2620550" y="2344175"/>
              <a:ext cx="221775" cy="11325"/>
            </a:xfrm>
            <a:custGeom>
              <a:rect b="b" l="l" r="r" t="t"/>
              <a:pathLst>
                <a:path extrusionOk="0" h="453" w="8871">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0"/>
            <p:cNvSpPr/>
            <p:nvPr/>
          </p:nvSpPr>
          <p:spPr>
            <a:xfrm>
              <a:off x="2694075" y="2219150"/>
              <a:ext cx="352150" cy="11350"/>
            </a:xfrm>
            <a:custGeom>
              <a:rect b="b" l="l" r="r" t="t"/>
              <a:pathLst>
                <a:path extrusionOk="0" h="454" w="14086">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0"/>
            <p:cNvSpPr/>
            <p:nvPr/>
          </p:nvSpPr>
          <p:spPr>
            <a:xfrm>
              <a:off x="2909875" y="2173900"/>
              <a:ext cx="142300" cy="11050"/>
            </a:xfrm>
            <a:custGeom>
              <a:rect b="b" l="l" r="r" t="t"/>
              <a:pathLst>
                <a:path extrusionOk="0" h="442" w="5692">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cap="flat" cmpd="sng" w="9525">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 name="Google Shape;714;p30"/>
          <p:cNvGrpSpPr/>
          <p:nvPr/>
        </p:nvGrpSpPr>
        <p:grpSpPr>
          <a:xfrm>
            <a:off x="1558569" y="1703465"/>
            <a:ext cx="689646" cy="457201"/>
            <a:chOff x="7989683" y="2350207"/>
            <a:chExt cx="332761" cy="234066"/>
          </a:xfrm>
        </p:grpSpPr>
        <p:sp>
          <p:nvSpPr>
            <p:cNvPr id="715" name="Google Shape;715;p3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 name="Google Shape;721;p30"/>
          <p:cNvGrpSpPr/>
          <p:nvPr/>
        </p:nvGrpSpPr>
        <p:grpSpPr>
          <a:xfrm>
            <a:off x="4481712" y="1702576"/>
            <a:ext cx="485332" cy="458996"/>
            <a:chOff x="3950316" y="3820307"/>
            <a:chExt cx="369805" cy="353782"/>
          </a:xfrm>
        </p:grpSpPr>
        <p:sp>
          <p:nvSpPr>
            <p:cNvPr id="722" name="Google Shape;722;p30"/>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0"/>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0"/>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0"/>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chemeClr val="accent2"/>
            </a:solidFill>
            <a:ln cap="flat" cmpd="sng" w="9525">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9" name="Shape 729"/>
        <p:cNvGrpSpPr/>
        <p:nvPr/>
      </p:nvGrpSpPr>
      <p:grpSpPr>
        <a:xfrm>
          <a:off x="0" y="0"/>
          <a:ext cx="0" cy="0"/>
          <a:chOff x="0" y="0"/>
          <a:chExt cx="0" cy="0"/>
        </a:xfrm>
      </p:grpSpPr>
      <p:sp>
        <p:nvSpPr>
          <p:cNvPr id="730" name="Google Shape;730;p31"/>
          <p:cNvSpPr/>
          <p:nvPr/>
        </p:nvSpPr>
        <p:spPr>
          <a:xfrm rot="537707">
            <a:off x="590537" y="1612530"/>
            <a:ext cx="3725197" cy="3082255"/>
          </a:xfrm>
          <a:custGeom>
            <a:rect b="b" l="l" r="r" t="t"/>
            <a:pathLst>
              <a:path extrusionOk="0" h="97639" w="118006">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1"/>
          <p:cNvSpPr/>
          <p:nvPr/>
        </p:nvSpPr>
        <p:spPr>
          <a:xfrm rot="1143741">
            <a:off x="3632648" y="455850"/>
            <a:ext cx="2167733" cy="2754518"/>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1"/>
          <p:cNvSpPr txBox="1"/>
          <p:nvPr>
            <p:ph type="title"/>
          </p:nvPr>
        </p:nvSpPr>
        <p:spPr>
          <a:xfrm>
            <a:off x="4145850" y="2671650"/>
            <a:ext cx="4998300" cy="625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sz="3100"/>
              <a:t>Anatomical Wax Models</a:t>
            </a:r>
            <a:r>
              <a:rPr lang="en"/>
              <a:t> </a:t>
            </a:r>
            <a:endParaRPr/>
          </a:p>
        </p:txBody>
      </p:sp>
      <p:sp>
        <p:nvSpPr>
          <p:cNvPr id="733" name="Google Shape;733;p31"/>
          <p:cNvSpPr txBox="1"/>
          <p:nvPr>
            <p:ph idx="2" type="title"/>
          </p:nvPr>
        </p:nvSpPr>
        <p:spPr>
          <a:xfrm>
            <a:off x="4572000" y="1329738"/>
            <a:ext cx="3792900" cy="1173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734" name="Google Shape;734;p31"/>
          <p:cNvSpPr/>
          <p:nvPr/>
        </p:nvSpPr>
        <p:spPr>
          <a:xfrm rot="537707">
            <a:off x="590537" y="1537493"/>
            <a:ext cx="3725197" cy="3082255"/>
          </a:xfrm>
          <a:custGeom>
            <a:rect b="b" l="l" r="r" t="t"/>
            <a:pathLst>
              <a:path extrusionOk="0" h="97639" w="118006">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1"/>
          <p:cNvSpPr/>
          <p:nvPr/>
        </p:nvSpPr>
        <p:spPr>
          <a:xfrm rot="1143741">
            <a:off x="3632648" y="380813"/>
            <a:ext cx="2167733" cy="2754518"/>
          </a:xfrm>
          <a:custGeom>
            <a:rect b="b" l="l" r="r" t="t"/>
            <a:pathLst>
              <a:path extrusionOk="0" h="64884" w="51062">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9" name="Shape 739"/>
        <p:cNvGrpSpPr/>
        <p:nvPr/>
      </p:nvGrpSpPr>
      <p:grpSpPr>
        <a:xfrm>
          <a:off x="0" y="0"/>
          <a:ext cx="0" cy="0"/>
          <a:chOff x="0" y="0"/>
          <a:chExt cx="0" cy="0"/>
        </a:xfrm>
      </p:grpSpPr>
      <p:sp>
        <p:nvSpPr>
          <p:cNvPr id="740" name="Google Shape;740;p32"/>
          <p:cNvSpPr txBox="1"/>
          <p:nvPr>
            <p:ph idx="1" type="body"/>
          </p:nvPr>
        </p:nvSpPr>
        <p:spPr>
          <a:xfrm>
            <a:off x="193350" y="636725"/>
            <a:ext cx="5555700" cy="4217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200"/>
              <a:t>In her book </a:t>
            </a:r>
            <a:r>
              <a:rPr i="1" lang="en" sz="1200"/>
              <a:t>Medicine and Society in Early Modern Europe, </a:t>
            </a:r>
            <a:r>
              <a:rPr lang="en" sz="1200"/>
              <a:t>Mary Lindemann describes a transition in medicine from being “textual” based to one based on experiential knowledge, observation, and experimentation.”</a:t>
            </a:r>
            <a:r>
              <a:rPr baseline="30000" lang="en" sz="1200"/>
              <a:t>19</a:t>
            </a:r>
            <a:r>
              <a:rPr lang="en" sz="1200"/>
              <a:t> Wax anatomical models helped fulfill the initiative to experiment with and explore bodies. Jacopo della Quercia is thought to be the first person to create and utilize anatomical modeling as a tool to gain medical knowledge.</a:t>
            </a:r>
            <a:r>
              <a:rPr baseline="30000" lang="en" sz="1200"/>
              <a:t>20</a:t>
            </a:r>
            <a:r>
              <a:rPr lang="en" sz="1200"/>
              <a:t> Typically, doctors taught public anatomy lessons in a ceremonious, staged dissection.</a:t>
            </a:r>
            <a:r>
              <a:rPr baseline="30000" lang="en" sz="1200"/>
              <a:t>21</a:t>
            </a:r>
            <a:r>
              <a:rPr lang="en" sz="1200"/>
              <a:t> These models allowed for a more intimate learning experience and enabled students to examine human bodies closely.</a:t>
            </a:r>
            <a:r>
              <a:rPr baseline="30000" lang="en" sz="1200"/>
              <a:t>22</a:t>
            </a:r>
            <a:r>
              <a:rPr lang="en" sz="1200"/>
              <a:t> Anna Morandi, who worked with her husband Giovanni Manzolini, was one of the key creators of wax anatomical models. She was unique because she could investigate objects of nature and transform them into embodied medical knowledge (similar to the previously mentioned goals of the Quiccheberg).</a:t>
            </a:r>
            <a:r>
              <a:rPr baseline="30000" lang="en" sz="1200"/>
              <a:t>23</a:t>
            </a:r>
            <a:r>
              <a:rPr lang="en" sz="1200"/>
              <a:t> Morandi created these bodily replicas out of wax, a soft, impressionable material that was thought to represent “the features and texture of life easily.”</a:t>
            </a:r>
            <a:r>
              <a:rPr baseline="30000" lang="en" sz="1200"/>
              <a:t>24</a:t>
            </a:r>
            <a:r>
              <a:rPr lang="en" sz="1200"/>
              <a:t> She became such a respected public figure because these figures were able to closely match “the power and life of the original.”</a:t>
            </a:r>
            <a:r>
              <a:rPr baseline="30000" lang="en" sz="1200"/>
              <a:t>25</a:t>
            </a:r>
            <a:r>
              <a:rPr lang="en" sz="1200"/>
              <a:t> These anatomical models were impressive because they demonstrated Morandi’s anatomical and craft expertise.</a:t>
            </a:r>
            <a:r>
              <a:rPr baseline="30000" lang="en" sz="1200"/>
              <a:t>26</a:t>
            </a:r>
            <a:r>
              <a:rPr lang="en" sz="1200"/>
              <a:t> Lelli, another anatomical wax maker, was intimidated by her work and complained to the Pope.</a:t>
            </a:r>
            <a:r>
              <a:rPr baseline="30000" lang="en" sz="1200"/>
              <a:t>27</a:t>
            </a:r>
            <a:r>
              <a:rPr lang="en" sz="1200"/>
              <a:t> These complaints did very little to Morandi’s reputation as she eventually received patronage from Pope Benedict XIV.</a:t>
            </a:r>
            <a:r>
              <a:rPr baseline="30000" lang="en" sz="1200"/>
              <a:t>28</a:t>
            </a:r>
            <a:r>
              <a:rPr lang="en" sz="1200"/>
              <a:t> This relationship became important later in Morandi’s life in 1755, when she became a widow and suffered financially.</a:t>
            </a:r>
            <a:r>
              <a:rPr baseline="30000" lang="en" sz="1200"/>
              <a:t>29</a:t>
            </a:r>
            <a:r>
              <a:rPr lang="en" sz="1200"/>
              <a:t> The pope helped her financially so she could continue her legacy until she eventually died in 1774.</a:t>
            </a:r>
            <a:r>
              <a:rPr baseline="30000" lang="en" sz="1200"/>
              <a:t>30</a:t>
            </a:r>
            <a:endParaRPr baseline="30000" sz="1200"/>
          </a:p>
        </p:txBody>
      </p:sp>
      <p:sp>
        <p:nvSpPr>
          <p:cNvPr id="741" name="Google Shape;741;p32"/>
          <p:cNvSpPr txBox="1"/>
          <p:nvPr>
            <p:ph type="title"/>
          </p:nvPr>
        </p:nvSpPr>
        <p:spPr>
          <a:xfrm>
            <a:off x="560825" y="1153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Anna Morandi </a:t>
            </a:r>
            <a:endParaRPr/>
          </a:p>
        </p:txBody>
      </p:sp>
      <p:pic>
        <p:nvPicPr>
          <p:cNvPr id="742" name="Google Shape;742;p32"/>
          <p:cNvPicPr preferRelativeResize="0"/>
          <p:nvPr/>
        </p:nvPicPr>
        <p:blipFill rotWithShape="1">
          <a:blip r:embed="rId3">
            <a:alphaModFix/>
          </a:blip>
          <a:srcRect b="-3780" l="0" r="0" t="3780"/>
          <a:stretch/>
        </p:blipFill>
        <p:spPr>
          <a:xfrm>
            <a:off x="6057423" y="1170123"/>
            <a:ext cx="2127500" cy="3130125"/>
          </a:xfrm>
          <a:prstGeom prst="rect">
            <a:avLst/>
          </a:prstGeom>
          <a:noFill/>
          <a:ln>
            <a:noFill/>
          </a:ln>
        </p:spPr>
      </p:pic>
      <p:sp>
        <p:nvSpPr>
          <p:cNvPr id="743" name="Google Shape;743;p32"/>
          <p:cNvSpPr txBox="1"/>
          <p:nvPr/>
        </p:nvSpPr>
        <p:spPr>
          <a:xfrm>
            <a:off x="5597013" y="4085600"/>
            <a:ext cx="30483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2: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Lithograph of Anna Morandi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By L. Aurele. (18th Century)</a:t>
            </a:r>
            <a:endParaRPr sz="1200">
              <a:latin typeface="Livvic"/>
              <a:ea typeface="Livvic"/>
              <a:cs typeface="Livvic"/>
              <a:sym typeface="Livvic"/>
            </a:endParaRPr>
          </a:p>
        </p:txBody>
      </p:sp>
      <p:sp>
        <p:nvSpPr>
          <p:cNvPr id="744" name="Google Shape;744;p32"/>
          <p:cNvSpPr txBox="1"/>
          <p:nvPr/>
        </p:nvSpPr>
        <p:spPr>
          <a:xfrm>
            <a:off x="5762750" y="4684325"/>
            <a:ext cx="30483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Livvic"/>
              <a:ea typeface="Livvic"/>
              <a:cs typeface="Livvic"/>
              <a:sym typeface="Livvic"/>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8" name="Shape 748"/>
        <p:cNvGrpSpPr/>
        <p:nvPr/>
      </p:nvGrpSpPr>
      <p:grpSpPr>
        <a:xfrm>
          <a:off x="0" y="0"/>
          <a:ext cx="0" cy="0"/>
          <a:chOff x="0" y="0"/>
          <a:chExt cx="0" cy="0"/>
        </a:xfrm>
      </p:grpSpPr>
      <p:sp>
        <p:nvSpPr>
          <p:cNvPr id="749" name="Google Shape;749;p33"/>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Description</a:t>
            </a:r>
            <a:r>
              <a:rPr lang="en"/>
              <a:t> of the works included</a:t>
            </a:r>
            <a:endParaRPr/>
          </a:p>
        </p:txBody>
      </p:sp>
      <p:sp>
        <p:nvSpPr>
          <p:cNvPr id="750" name="Google Shape;750;p33"/>
          <p:cNvSpPr txBox="1"/>
          <p:nvPr>
            <p:ph idx="1" type="body"/>
          </p:nvPr>
        </p:nvSpPr>
        <p:spPr>
          <a:xfrm>
            <a:off x="713225" y="1152475"/>
            <a:ext cx="7717500" cy="1851600"/>
          </a:xfrm>
          <a:prstGeom prst="rect">
            <a:avLst/>
          </a:prstGeom>
        </p:spPr>
        <p:txBody>
          <a:bodyPr anchorCtr="0" anchor="t" bIns="91425" lIns="91425" spcFirstLastPara="1" rIns="91425" wrap="square" tIns="91425">
            <a:noAutofit/>
          </a:bodyPr>
          <a:lstStyle/>
          <a:p>
            <a:pPr indent="457200" lvl="0" marL="0" rtl="0" algn="l">
              <a:spcBef>
                <a:spcPts val="0"/>
              </a:spcBef>
              <a:spcAft>
                <a:spcPts val="0"/>
              </a:spcAft>
              <a:buNone/>
            </a:pPr>
            <a:r>
              <a:rPr lang="en" sz="1400"/>
              <a:t>I have included some of her most well-preserved models in this exhibition. Figures 3, 4, 5, and 6 may have been part of the collection commissioned by the King of Sardinia for the Royal University in Turin called “The Series of the Senses.”</a:t>
            </a:r>
            <a:r>
              <a:rPr baseline="30000" lang="en" sz="1400"/>
              <a:t>31</a:t>
            </a:r>
            <a:r>
              <a:rPr lang="en" sz="1400"/>
              <a:t> Figures 7, 8, and 9 reveal the anatomy “beneath the skin” – knowledge that could only be developed via repeated dissections of cadavers. Figures 10 and 11 display Morandi’s self-portrait beside one of her husbands. Morandi dissects a brain in this portrait, a preparatory step to understanding its anatomy.</a:t>
            </a:r>
            <a:r>
              <a:rPr baseline="30000" lang="en" sz="1400"/>
              <a:t>32</a:t>
            </a:r>
            <a:r>
              <a:rPr lang="en" sz="1400"/>
              <a:t> Ultimately, Morandi’s work eloquently bridges natural flesh to artificial wax, providing an elevated understanding of the human body.</a:t>
            </a:r>
            <a:r>
              <a:rPr lang="en"/>
              <a:t> </a:t>
            </a:r>
            <a:endParaRPr/>
          </a:p>
        </p:txBody>
      </p:sp>
      <p:sp>
        <p:nvSpPr>
          <p:cNvPr id="751" name="Google Shape;751;p33"/>
          <p:cNvSpPr/>
          <p:nvPr/>
        </p:nvSpPr>
        <p:spPr>
          <a:xfrm>
            <a:off x="3838025" y="3145325"/>
            <a:ext cx="1467900" cy="1554000"/>
          </a:xfrm>
          <a:prstGeom prst="downArrow">
            <a:avLst>
              <a:gd fmla="val 50000" name="adj1"/>
              <a:gd fmla="val 5000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5" name="Shape 755"/>
        <p:cNvGrpSpPr/>
        <p:nvPr/>
      </p:nvGrpSpPr>
      <p:grpSpPr>
        <a:xfrm>
          <a:off x="0" y="0"/>
          <a:ext cx="0" cy="0"/>
          <a:chOff x="0" y="0"/>
          <a:chExt cx="0" cy="0"/>
        </a:xfrm>
      </p:grpSpPr>
      <p:sp>
        <p:nvSpPr>
          <p:cNvPr id="756" name="Google Shape;756;p3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Works of Anna Morandi: The Senses </a:t>
            </a:r>
            <a:endParaRPr/>
          </a:p>
        </p:txBody>
      </p:sp>
      <p:pic>
        <p:nvPicPr>
          <p:cNvPr id="757" name="Google Shape;757;p34"/>
          <p:cNvPicPr preferRelativeResize="0"/>
          <p:nvPr/>
        </p:nvPicPr>
        <p:blipFill>
          <a:blip r:embed="rId3">
            <a:alphaModFix/>
          </a:blip>
          <a:stretch>
            <a:fillRect/>
          </a:stretch>
        </p:blipFill>
        <p:spPr>
          <a:xfrm>
            <a:off x="374100" y="1433597"/>
            <a:ext cx="1565799" cy="2086400"/>
          </a:xfrm>
          <a:prstGeom prst="rect">
            <a:avLst/>
          </a:prstGeom>
          <a:noFill/>
          <a:ln>
            <a:noFill/>
          </a:ln>
        </p:spPr>
      </p:pic>
      <p:sp>
        <p:nvSpPr>
          <p:cNvPr id="758" name="Google Shape;758;p34"/>
          <p:cNvSpPr txBox="1"/>
          <p:nvPr/>
        </p:nvSpPr>
        <p:spPr>
          <a:xfrm>
            <a:off x="18025" y="3588800"/>
            <a:ext cx="23970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3: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Wax Model </a:t>
            </a:r>
            <a:r>
              <a:rPr lang="en" sz="1200">
                <a:latin typeface="Livvic"/>
                <a:ea typeface="Livvic"/>
                <a:cs typeface="Livvic"/>
                <a:sym typeface="Livvic"/>
              </a:rPr>
              <a:t>Representing</a:t>
            </a:r>
            <a:r>
              <a:rPr lang="en" sz="1200">
                <a:latin typeface="Livvic"/>
                <a:ea typeface="Livvic"/>
                <a:cs typeface="Livvic"/>
                <a:sym typeface="Livvic"/>
              </a:rPr>
              <a:t> a Ear</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Anna Morandi, 1755-74</a:t>
            </a:r>
            <a:endParaRPr sz="1200">
              <a:latin typeface="Livvic"/>
              <a:ea typeface="Livvic"/>
              <a:cs typeface="Livvic"/>
              <a:sym typeface="Livvic"/>
            </a:endParaRPr>
          </a:p>
        </p:txBody>
      </p:sp>
      <p:pic>
        <p:nvPicPr>
          <p:cNvPr id="759" name="Google Shape;759;p34"/>
          <p:cNvPicPr preferRelativeResize="0"/>
          <p:nvPr/>
        </p:nvPicPr>
        <p:blipFill>
          <a:blip r:embed="rId4">
            <a:alphaModFix/>
          </a:blip>
          <a:stretch>
            <a:fillRect/>
          </a:stretch>
        </p:blipFill>
        <p:spPr>
          <a:xfrm>
            <a:off x="2480500" y="1676100"/>
            <a:ext cx="2201800" cy="1753809"/>
          </a:xfrm>
          <a:prstGeom prst="rect">
            <a:avLst/>
          </a:prstGeom>
          <a:noFill/>
          <a:ln>
            <a:noFill/>
          </a:ln>
        </p:spPr>
      </p:pic>
      <p:sp>
        <p:nvSpPr>
          <p:cNvPr id="760" name="Google Shape;760;p34"/>
          <p:cNvSpPr txBox="1"/>
          <p:nvPr/>
        </p:nvSpPr>
        <p:spPr>
          <a:xfrm>
            <a:off x="2276100" y="3588800"/>
            <a:ext cx="28008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4: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Wax Model Representing Two Hands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Anna Morandi, 1755-1774</a:t>
            </a:r>
            <a:endParaRPr sz="1200">
              <a:latin typeface="Livvic"/>
              <a:ea typeface="Livvic"/>
              <a:cs typeface="Livvic"/>
              <a:sym typeface="Livvic"/>
            </a:endParaRPr>
          </a:p>
        </p:txBody>
      </p:sp>
      <p:pic>
        <p:nvPicPr>
          <p:cNvPr id="761" name="Google Shape;761;p34"/>
          <p:cNvPicPr preferRelativeResize="0"/>
          <p:nvPr/>
        </p:nvPicPr>
        <p:blipFill>
          <a:blip r:embed="rId5">
            <a:alphaModFix/>
          </a:blip>
          <a:stretch>
            <a:fillRect/>
          </a:stretch>
        </p:blipFill>
        <p:spPr>
          <a:xfrm>
            <a:off x="5076900" y="1676100"/>
            <a:ext cx="1753799" cy="1753799"/>
          </a:xfrm>
          <a:prstGeom prst="rect">
            <a:avLst/>
          </a:prstGeom>
          <a:noFill/>
          <a:ln>
            <a:noFill/>
          </a:ln>
        </p:spPr>
      </p:pic>
      <p:sp>
        <p:nvSpPr>
          <p:cNvPr id="762" name="Google Shape;762;p34"/>
          <p:cNvSpPr txBox="1"/>
          <p:nvPr/>
        </p:nvSpPr>
        <p:spPr>
          <a:xfrm>
            <a:off x="4906200" y="3588800"/>
            <a:ext cx="20952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5: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Mouth and Tongue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Anna Morandi, 1755-1774</a:t>
            </a:r>
            <a:endParaRPr/>
          </a:p>
        </p:txBody>
      </p:sp>
      <p:pic>
        <p:nvPicPr>
          <p:cNvPr id="763" name="Google Shape;763;p34"/>
          <p:cNvPicPr preferRelativeResize="0"/>
          <p:nvPr/>
        </p:nvPicPr>
        <p:blipFill>
          <a:blip r:embed="rId6">
            <a:alphaModFix/>
          </a:blip>
          <a:stretch>
            <a:fillRect/>
          </a:stretch>
        </p:blipFill>
        <p:spPr>
          <a:xfrm>
            <a:off x="7152481" y="1676100"/>
            <a:ext cx="1857419" cy="1753800"/>
          </a:xfrm>
          <a:prstGeom prst="rect">
            <a:avLst/>
          </a:prstGeom>
          <a:noFill/>
          <a:ln>
            <a:noFill/>
          </a:ln>
        </p:spPr>
      </p:pic>
      <p:sp>
        <p:nvSpPr>
          <p:cNvPr id="764" name="Google Shape;764;p34"/>
          <p:cNvSpPr txBox="1"/>
          <p:nvPr/>
        </p:nvSpPr>
        <p:spPr>
          <a:xfrm>
            <a:off x="6914700" y="3588800"/>
            <a:ext cx="2095200" cy="738900"/>
          </a:xfrm>
          <a:prstGeom prst="rect">
            <a:avLst/>
          </a:prstGeom>
          <a:noFill/>
          <a:ln>
            <a:noFill/>
          </a:ln>
        </p:spPr>
        <p:txBody>
          <a:bodyPr anchorCtr="0" anchor="t" bIns="91425" lIns="91425" spcFirstLastPara="1" rIns="91425" wrap="square" tIns="91425">
            <a:spAutoFit/>
          </a:bodyPr>
          <a:lstStyle/>
          <a:p>
            <a:pPr indent="0" lvl="0" marL="0" rtl="0" algn="ctr">
              <a:spcBef>
                <a:spcPts val="0"/>
              </a:spcBef>
              <a:spcAft>
                <a:spcPts val="0"/>
              </a:spcAft>
              <a:buNone/>
            </a:pPr>
            <a:r>
              <a:rPr lang="en" sz="1200">
                <a:latin typeface="Livvic"/>
                <a:ea typeface="Livvic"/>
                <a:cs typeface="Livvic"/>
                <a:sym typeface="Livvic"/>
              </a:rPr>
              <a:t>Figure 6: </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 Set of Wax Eyes</a:t>
            </a:r>
            <a:endParaRPr sz="1200">
              <a:latin typeface="Livvic"/>
              <a:ea typeface="Livvic"/>
              <a:cs typeface="Livvic"/>
              <a:sym typeface="Livvic"/>
            </a:endParaRPr>
          </a:p>
          <a:p>
            <a:pPr indent="0" lvl="0" marL="0" rtl="0" algn="ctr">
              <a:spcBef>
                <a:spcPts val="0"/>
              </a:spcBef>
              <a:spcAft>
                <a:spcPts val="0"/>
              </a:spcAft>
              <a:buNone/>
            </a:pPr>
            <a:r>
              <a:rPr lang="en" sz="1200">
                <a:latin typeface="Livvic"/>
                <a:ea typeface="Livvic"/>
                <a:cs typeface="Livvic"/>
                <a:sym typeface="Livvic"/>
              </a:rPr>
              <a:t>Anna Morandi, 1755-1774</a:t>
            </a:r>
            <a:endParaRPr/>
          </a:p>
        </p:txBody>
      </p:sp>
    </p:spTree>
  </p:cSld>
  <p:clrMapOvr>
    <a:masterClrMapping/>
  </p:clrMapOvr>
</p:sld>
</file>

<file path=ppt/theme/theme1.xml><?xml version="1.0" encoding="utf-8"?>
<a:theme xmlns:a="http://schemas.openxmlformats.org/drawingml/2006/main" xmlns:r="http://schemas.openxmlformats.org/officeDocument/2006/relationships"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